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409" r:id="rId3"/>
    <p:sldId id="307" r:id="rId5"/>
    <p:sldId id="373" r:id="rId6"/>
    <p:sldId id="374" r:id="rId7"/>
    <p:sldId id="434" r:id="rId8"/>
    <p:sldId id="357" r:id="rId9"/>
    <p:sldId id="377" r:id="rId10"/>
    <p:sldId id="431" r:id="rId11"/>
    <p:sldId id="432" r:id="rId12"/>
    <p:sldId id="379" r:id="rId13"/>
    <p:sldId id="433" r:id="rId14"/>
    <p:sldId id="378" r:id="rId15"/>
    <p:sldId id="435" r:id="rId16"/>
    <p:sldId id="457" r:id="rId17"/>
    <p:sldId id="367" r:id="rId18"/>
    <p:sldId id="371" r:id="rId19"/>
    <p:sldId id="436" r:id="rId20"/>
    <p:sldId id="456" r:id="rId21"/>
    <p:sldId id="335" r:id="rId22"/>
    <p:sldId id="339" r:id="rId23"/>
    <p:sldId id="336" r:id="rId24"/>
    <p:sldId id="454" r:id="rId25"/>
    <p:sldId id="331" r:id="rId26"/>
    <p:sldId id="262" r:id="rId27"/>
    <p:sldId id="328" r:id="rId28"/>
    <p:sldId id="459" r:id="rId29"/>
  </p:sldIdLst>
  <p:sldSz cx="9144000" cy="6858000" type="screen4x3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2" d="100"/>
          <a:sy n="92" d="100"/>
        </p:scale>
        <p:origin x="408" y="90"/>
      </p:cViewPr>
      <p:guideLst>
        <p:guide orient="horz" pos="2160"/>
        <p:guide pos="28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65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日期占位符 43010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endParaRPr lang="zh-CN" altLang="en-US"/>
          </a:p>
        </p:txBody>
      </p:sp>
      <p:sp>
        <p:nvSpPr>
          <p:cNvPr id="43013" name="灯片编号占位符 43012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lstStyle>
            <a:lvl1pPr marL="171450" indent="-171450" algn="r">
              <a:defRPr sz="1200">
                <a:solidFill>
                  <a:srgbClr val="919293"/>
                </a:solidFill>
              </a:defRPr>
            </a:lvl1pPr>
          </a:lstStyle>
          <a:p>
            <a:fld id="{84993042-8792-40BA-900D-10B466EF0DF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2035B992-80CA-4368-8625-4B070734899B}" type="datetime1">
              <a:rPr lang="zh-CN" altLang="en-US"/>
            </a:fld>
            <a:endParaRPr lang="zh-CN" altLang="en-US"/>
          </a:p>
        </p:txBody>
      </p:sp>
      <p:sp>
        <p:nvSpPr>
          <p:cNvPr id="1126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B717BEE9-0CEC-4E9A-A1C5-F6D1A2217E8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26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083FBF4-6F6C-438F-A56A-D8E1AB9712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FA4766-2C31-413C-9EBB-B94FD13F22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46772CA-3C43-4AC8-BAE2-140E6A341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F7304F0-1F0B-4D97-8CBB-1B03DF3A676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1E63E5B-186A-483B-B454-E5F0743059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47195E-A1A5-4D0A-9CEB-BF138199D4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F626591-7370-4341-BCA1-B28394804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84BEDB-8BAD-4D8A-820D-D7829C07BE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4432028-8A01-4D98-880A-8A88AACB4D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4272C0D-7F78-4FBB-AE3E-B9E4BBAC37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2B865CC-384A-4CDF-B206-2DE0D11229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1C8CE44-49FF-4FA6-A11E-B7318EE28F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4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799DD014-6331-4AC0-B7E2-EF4704344DB5}" type="slidenum">
              <a:rPr lang="zh-CN" altLang="en-US" smtClean="0"/>
            </a:fld>
            <a:endParaRPr lang="zh-CN" altLang="en-US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0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9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Relationship Id="rId3" Type="http://schemas.openxmlformats.org/officeDocument/2006/relationships/image" Target="../media/image12.png"/><Relationship Id="rId2" Type="http://schemas.openxmlformats.org/officeDocument/2006/relationships/tags" Target="../tags/tag51.xml"/><Relationship Id="rId1" Type="http://schemas.openxmlformats.org/officeDocument/2006/relationships/tags" Target="../tags/tag5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3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4.xml"/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5.xml"/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7.xml"/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58.xml"/><Relationship Id="rId1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2.xml"/><Relationship Id="rId2" Type="http://schemas.openxmlformats.org/officeDocument/2006/relationships/image" Target="../media/image8.png"/><Relationship Id="rId1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3.xml"/><Relationship Id="rId1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4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5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7772400" cy="1470025"/>
          </a:xfrm>
        </p:spPr>
        <p:txBody>
          <a:bodyPr anchor="ctr"/>
          <a:lstStyle/>
          <a:p>
            <a:pPr fontAlgn="auto"/>
            <a:r>
              <a:rPr lang="en-US" altLang="zh-CN" sz="8000" noProof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8000" noProof="1">
                <a:latin typeface="Times New Roman" panose="02020603050405020304"/>
                <a:ea typeface="楷体" panose="02010609060101010101" pitchFamily="49" charset="-122"/>
              </a:rPr>
              <a:t>、小青蛙</a:t>
            </a:r>
            <a:endParaRPr lang="zh-CN" altLang="en-US" sz="8000" noProof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" name="Picture 7" descr="u=4255404841,2188423733&amp;fm=0&amp;gp=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3505200"/>
            <a:ext cx="2133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u=854223908,733637239&amp;fm=0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600" y="3505200"/>
            <a:ext cx="2362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362200"/>
            <a:ext cx="8229600" cy="2743200"/>
          </a:xfrm>
        </p:spPr>
        <p:txBody>
          <a:bodyPr anchor="ctr"/>
          <a:lstStyle/>
          <a:p>
            <a:r>
              <a:rPr lang="zh-CN" altLang="en-US" sz="40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吃害虫   要保护它</a:t>
            </a:r>
            <a:endParaRPr lang="zh-CN" altLang="en-US" sz="40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743200" y="1447800"/>
            <a:ext cx="41148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000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你们喜欢小青蛙吗？为什么呢？</a:t>
            </a:r>
            <a:endParaRPr lang="zh-CN" altLang="en-US" sz="4000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47800" y="1752600"/>
            <a:ext cx="603091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400" b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保护禾苗吃害虫，</a:t>
            </a:r>
            <a:endParaRPr lang="zh-CN" altLang="en-US" sz="4400" b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4400" b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做了不少好事情。</a:t>
            </a:r>
            <a:endParaRPr lang="zh-CN" altLang="zh-CN" sz="4400" b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900113" y="401638"/>
            <a:ext cx="6678612" cy="70008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buFontTx/>
              <a:buNone/>
              <a:defRPr/>
            </a:pPr>
            <a:r>
              <a:rPr lang="zh-CN" altLang="en-US" sz="4400" noProof="1">
                <a:solidFill>
                  <a:schemeClr val="accent3"/>
                </a:solidFill>
                <a:latin typeface="Times New Roman" panose="02020603050405020304"/>
                <a:ea typeface="楷体" panose="02010609060101010101" pitchFamily="49" charset="-122"/>
              </a:rPr>
              <a:t>小青蛙</a:t>
            </a:r>
            <a:endParaRPr lang="zh-CN" sz="4400" noProof="1">
              <a:solidFill>
                <a:schemeClr val="accent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41363" y="1377950"/>
            <a:ext cx="7661275" cy="404653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marL="444500" indent="-444500" algn="just" defTabSz="914400" rtl="0" eaLnBrk="1" latinLnBrk="0" hangingPunct="1">
              <a:lnSpc>
                <a:spcPct val="14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FontTx/>
              <a:buBlip>
                <a:blip r:embed="rId3"/>
              </a:buBlip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n-cs"/>
              </a:defRPr>
            </a:lvl1pPr>
            <a:lvl2pPr marL="803275" indent="-260350" algn="just" defTabSz="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803275" algn=""/>
              </a:tabLst>
              <a:defRPr sz="2000" kern="1200" baseline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noProof="1">
                <a:latin typeface="Times New Roman" panose="02020603050405020304"/>
                <a:ea typeface="楷体" panose="02010609060101010101" pitchFamily="49" charset="-122"/>
              </a:rPr>
              <a:t>河水清清天气晴， </a:t>
            </a:r>
            <a:endParaRPr lang="zh-CN" altLang="en-US" noProof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noProof="1">
                <a:latin typeface="Times New Roman" panose="02020603050405020304"/>
                <a:ea typeface="楷体" panose="02010609060101010101" pitchFamily="49" charset="-122"/>
              </a:rPr>
              <a:t>小小青蛙大眼睛。</a:t>
            </a:r>
            <a:endParaRPr lang="zh-CN" altLang="en-US" noProof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noProof="1">
                <a:latin typeface="Times New Roman" panose="02020603050405020304"/>
                <a:ea typeface="楷体" panose="02010609060101010101" pitchFamily="49" charset="-122"/>
              </a:rPr>
              <a:t>保护禾苗吃害虫，</a:t>
            </a:r>
            <a:endParaRPr lang="zh-CN" altLang="en-US" noProof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noProof="1">
                <a:latin typeface="Times New Roman" panose="02020603050405020304"/>
                <a:ea typeface="楷体" panose="02010609060101010101" pitchFamily="49" charset="-122"/>
              </a:rPr>
              <a:t>做了不少好事情。</a:t>
            </a:r>
            <a:endParaRPr lang="zh-CN" altLang="en-US" noProof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noProof="1">
                <a:latin typeface="Times New Roman" panose="02020603050405020304"/>
                <a:ea typeface="楷体" panose="02010609060101010101" pitchFamily="49" charset="-122"/>
              </a:rPr>
              <a:t>请你保护小青蛙，</a:t>
            </a:r>
            <a:endParaRPr lang="zh-CN" altLang="en-US" noProof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noProof="1">
                <a:latin typeface="Times New Roman" panose="02020603050405020304"/>
                <a:ea typeface="楷体" panose="02010609060101010101" pitchFamily="49" charset="-122"/>
              </a:rPr>
              <a:t>好让禾苗不生病。</a:t>
            </a:r>
            <a:endParaRPr lang="zh-CN" altLang="en-US" noProof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 txBox="1">
            <a:spLocks noChangeArrowheads="1"/>
          </p:cNvSpPr>
          <p:nvPr/>
        </p:nvSpPr>
        <p:spPr bwMode="auto">
          <a:xfrm>
            <a:off x="533400" y="1219200"/>
            <a:ext cx="82296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师：谁是写字小能手</a:t>
            </a:r>
            <a:r>
              <a:rPr lang="en-US" altLang="zh-CN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?</a:t>
            </a:r>
            <a:endParaRPr lang="en-US" altLang="zh-CN" sz="2800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生：我是写字小能手，一看二写三对照。</a:t>
            </a:r>
            <a:endParaRPr lang="zh-CN" altLang="en-US" sz="2800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要求：</a:t>
            </a:r>
            <a:endParaRPr lang="zh-CN" altLang="en-US" sz="2800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一看：看每一笔所在的位置，看老师的示范。</a:t>
            </a:r>
            <a:endParaRPr lang="zh-CN" altLang="en-US" sz="2800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二写：认真描红，临写，先描再写。</a:t>
            </a:r>
            <a:endParaRPr lang="zh-CN" altLang="en-US" sz="2800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三对照：仔细与例子进行对照，与同桌相互评议。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426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3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0263" y="3048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4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151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5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2763" y="242888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233363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2286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242888" y="2571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  音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1614488" y="28575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结   构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7" name="Text Box 10"/>
          <p:cNvSpPr txBox="1">
            <a:spLocks noChangeArrowheads="1"/>
          </p:cNvSpPr>
          <p:nvPr/>
        </p:nvSpPr>
        <p:spPr bwMode="auto">
          <a:xfrm>
            <a:off x="5986463" y="33813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词 语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7515225" y="31908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句 子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371600" y="990600"/>
            <a:ext cx="2557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pitchFamily="49" charset="-122"/>
                <a:ea typeface="楷体" panose="02010609060101010101" pitchFamily="49" charset="-122"/>
              </a:rPr>
              <a:t>   qīnɡ</a:t>
            </a:r>
            <a:endParaRPr lang="zh-CN" altLang="en-US" sz="4800">
              <a:latin typeface="Times New Roman" panose="02020603050405020304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953000" y="2446338"/>
            <a:ext cx="2819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左右结构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000625" y="3544888"/>
            <a:ext cx="28368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</a:rPr>
              <a:t>清楚 清晨 </a:t>
            </a:r>
            <a:endParaRPr lang="zh-CN" altLang="en-US" sz="40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6088" y="5105400"/>
            <a:ext cx="8148637" cy="823913"/>
          </a:xfrm>
          <a:prstGeom prst="rect">
            <a:avLst/>
          </a:prstGeom>
          <a:solidFill>
            <a:schemeClr val="bg1">
              <a:alpha val="599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清晨，小鸟在我窗外唱歌。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27663" name="Group 16"/>
          <p:cNvGrpSpPr/>
          <p:nvPr/>
        </p:nvGrpSpPr>
        <p:grpSpPr>
          <a:xfrm>
            <a:off x="1566863" y="1885950"/>
            <a:ext cx="2657475" cy="2657475"/>
            <a:chOff x="0" y="0"/>
            <a:chExt cx="1488" cy="1488"/>
          </a:xfrm>
        </p:grpSpPr>
        <p:sp>
          <p:nvSpPr>
            <p:cNvPr id="27664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488" cy="1488"/>
            </a:xfrm>
            <a:prstGeom prst="rect">
              <a:avLst/>
            </a:prstGeom>
            <a:solidFill>
              <a:srgbClr val="99CC00">
                <a:alpha val="61960"/>
              </a:srgbClr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27665" name="Line 18"/>
            <p:cNvSpPr>
              <a:spLocks noChangeShapeType="1"/>
            </p:cNvSpPr>
            <p:nvPr/>
          </p:nvSpPr>
          <p:spPr bwMode="auto">
            <a:xfrm>
              <a:off x="0" y="75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6" name="Line 19"/>
            <p:cNvSpPr>
              <a:spLocks noChangeShapeType="1"/>
            </p:cNvSpPr>
            <p:nvPr/>
          </p:nvSpPr>
          <p:spPr bwMode="auto">
            <a:xfrm flipH="1">
              <a:off x="735" y="0"/>
              <a:ext cx="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7667" name="Picture 20" descr="Noname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8200" y="6256338"/>
            <a:ext cx="6858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8" name="Text Box 21"/>
          <p:cNvSpPr txBox="1">
            <a:spLocks noChangeArrowheads="1"/>
          </p:cNvSpPr>
          <p:nvPr/>
        </p:nvSpPr>
        <p:spPr bwMode="auto">
          <a:xfrm>
            <a:off x="3124200" y="2286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部 首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69" name="Text Box 22"/>
          <p:cNvSpPr txBox="1">
            <a:spLocks noChangeArrowheads="1"/>
          </p:cNvSpPr>
          <p:nvPr/>
        </p:nvSpPr>
        <p:spPr bwMode="auto">
          <a:xfrm>
            <a:off x="4567238" y="3333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笔   顺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70" name="Freeform 94"/>
          <p:cNvSpPr>
            <a:spLocks noEditPoints="1" noChangeArrowheads="1"/>
          </p:cNvSpPr>
          <p:nvPr/>
        </p:nvSpPr>
        <p:spPr bwMode="auto">
          <a:xfrm>
            <a:off x="2012950" y="2322513"/>
            <a:ext cx="1811338" cy="1819275"/>
          </a:xfrm>
          <a:custGeom>
            <a:avLst/>
            <a:gdLst>
              <a:gd name="T0" fmla="*/ 280 w 2281"/>
              <a:gd name="T1" fmla="*/ 890 h 2291"/>
              <a:gd name="T2" fmla="*/ 232 w 2281"/>
              <a:gd name="T3" fmla="*/ 1044 h 2291"/>
              <a:gd name="T4" fmla="*/ 0 w 2281"/>
              <a:gd name="T5" fmla="*/ 833 h 2291"/>
              <a:gd name="T6" fmla="*/ 460 w 2281"/>
              <a:gd name="T7" fmla="*/ 368 h 2291"/>
              <a:gd name="T8" fmla="*/ 551 w 2281"/>
              <a:gd name="T9" fmla="*/ 562 h 2291"/>
              <a:gd name="T10" fmla="*/ 261 w 2281"/>
              <a:gd name="T11" fmla="*/ 382 h 2291"/>
              <a:gd name="T12" fmla="*/ 188 w 2281"/>
              <a:gd name="T13" fmla="*/ 1733 h 2291"/>
              <a:gd name="T14" fmla="*/ 387 w 2281"/>
              <a:gd name="T15" fmla="*/ 1447 h 2291"/>
              <a:gd name="T16" fmla="*/ 581 w 2281"/>
              <a:gd name="T17" fmla="*/ 1166 h 2291"/>
              <a:gd name="T18" fmla="*/ 568 w 2281"/>
              <a:gd name="T19" fmla="*/ 1285 h 2291"/>
              <a:gd name="T20" fmla="*/ 362 w 2281"/>
              <a:gd name="T21" fmla="*/ 1758 h 2291"/>
              <a:gd name="T22" fmla="*/ 278 w 2281"/>
              <a:gd name="T23" fmla="*/ 2009 h 2291"/>
              <a:gd name="T24" fmla="*/ 101 w 2281"/>
              <a:gd name="T25" fmla="*/ 1871 h 2291"/>
              <a:gd name="T26" fmla="*/ 1003 w 2281"/>
              <a:gd name="T27" fmla="*/ 2116 h 2291"/>
              <a:gd name="T28" fmla="*/ 881 w 2281"/>
              <a:gd name="T29" fmla="*/ 2042 h 2291"/>
              <a:gd name="T30" fmla="*/ 930 w 2281"/>
              <a:gd name="T31" fmla="*/ 1771 h 2291"/>
              <a:gd name="T32" fmla="*/ 898 w 2281"/>
              <a:gd name="T33" fmla="*/ 1209 h 2291"/>
              <a:gd name="T34" fmla="*/ 1038 w 2281"/>
              <a:gd name="T35" fmla="*/ 1170 h 2291"/>
              <a:gd name="T36" fmla="*/ 1026 w 2281"/>
              <a:gd name="T37" fmla="*/ 1961 h 2291"/>
              <a:gd name="T38" fmla="*/ 1309 w 2281"/>
              <a:gd name="T39" fmla="*/ 2003 h 2291"/>
              <a:gd name="T40" fmla="*/ 1516 w 2281"/>
              <a:gd name="T41" fmla="*/ 2019 h 2291"/>
              <a:gd name="T42" fmla="*/ 1583 w 2281"/>
              <a:gd name="T43" fmla="*/ 1852 h 2291"/>
              <a:gd name="T44" fmla="*/ 1562 w 2281"/>
              <a:gd name="T45" fmla="*/ 1473 h 2291"/>
              <a:gd name="T46" fmla="*/ 1527 w 2281"/>
              <a:gd name="T47" fmla="*/ 1207 h 2291"/>
              <a:gd name="T48" fmla="*/ 1285 w 2281"/>
              <a:gd name="T49" fmla="*/ 1203 h 2291"/>
              <a:gd name="T50" fmla="*/ 1193 w 2281"/>
              <a:gd name="T51" fmla="*/ 1153 h 2291"/>
              <a:gd name="T52" fmla="*/ 1539 w 2281"/>
              <a:gd name="T53" fmla="*/ 1067 h 2291"/>
              <a:gd name="T54" fmla="*/ 1744 w 2281"/>
              <a:gd name="T55" fmla="*/ 1178 h 2291"/>
              <a:gd name="T56" fmla="*/ 1688 w 2281"/>
              <a:gd name="T57" fmla="*/ 1349 h 2291"/>
              <a:gd name="T58" fmla="*/ 1729 w 2281"/>
              <a:gd name="T59" fmla="*/ 2001 h 2291"/>
              <a:gd name="T60" fmla="*/ 1581 w 2281"/>
              <a:gd name="T61" fmla="*/ 2291 h 2291"/>
              <a:gd name="T62" fmla="*/ 1470 w 2281"/>
              <a:gd name="T63" fmla="*/ 2120 h 2291"/>
              <a:gd name="T64" fmla="*/ 1247 w 2281"/>
              <a:gd name="T65" fmla="*/ 1378 h 2291"/>
              <a:gd name="T66" fmla="*/ 1412 w 2281"/>
              <a:gd name="T67" fmla="*/ 1418 h 2291"/>
              <a:gd name="T68" fmla="*/ 1155 w 2281"/>
              <a:gd name="T69" fmla="*/ 1477 h 2291"/>
              <a:gd name="T70" fmla="*/ 982 w 2281"/>
              <a:gd name="T71" fmla="*/ 1742 h 2291"/>
              <a:gd name="T72" fmla="*/ 1389 w 2281"/>
              <a:gd name="T73" fmla="*/ 1646 h 2291"/>
              <a:gd name="T74" fmla="*/ 1330 w 2281"/>
              <a:gd name="T75" fmla="*/ 1735 h 2291"/>
              <a:gd name="T76" fmla="*/ 1621 w 2281"/>
              <a:gd name="T77" fmla="*/ 393 h 2291"/>
              <a:gd name="T78" fmla="*/ 1038 w 2281"/>
              <a:gd name="T79" fmla="*/ 500 h 2291"/>
              <a:gd name="T80" fmla="*/ 873 w 2281"/>
              <a:gd name="T81" fmla="*/ 437 h 2291"/>
              <a:gd name="T82" fmla="*/ 1017 w 2281"/>
              <a:gd name="T83" fmla="*/ 418 h 2291"/>
              <a:gd name="T84" fmla="*/ 1646 w 2281"/>
              <a:gd name="T85" fmla="*/ 286 h 2291"/>
              <a:gd name="T86" fmla="*/ 1358 w 2281"/>
              <a:gd name="T87" fmla="*/ 26 h 2291"/>
              <a:gd name="T88" fmla="*/ 1380 w 2281"/>
              <a:gd name="T89" fmla="*/ 205 h 2291"/>
              <a:gd name="T90" fmla="*/ 1351 w 2281"/>
              <a:gd name="T91" fmla="*/ 779 h 2291"/>
              <a:gd name="T92" fmla="*/ 1214 w 2281"/>
              <a:gd name="T93" fmla="*/ 190 h 2291"/>
              <a:gd name="T94" fmla="*/ 1168 w 2281"/>
              <a:gd name="T95" fmla="*/ 2 h 2291"/>
              <a:gd name="T96" fmla="*/ 1593 w 2281"/>
              <a:gd name="T97" fmla="*/ 664 h 2291"/>
              <a:gd name="T98" fmla="*/ 1044 w 2281"/>
              <a:gd name="T99" fmla="*/ 758 h 2291"/>
              <a:gd name="T100" fmla="*/ 930 w 2281"/>
              <a:gd name="T101" fmla="*/ 694 h 2291"/>
              <a:gd name="T102" fmla="*/ 1280 w 2281"/>
              <a:gd name="T103" fmla="*/ 625 h 2291"/>
              <a:gd name="T104" fmla="*/ 1679 w 2281"/>
              <a:gd name="T105" fmla="*/ 593 h 2291"/>
              <a:gd name="T106" fmla="*/ 491 w 2281"/>
              <a:gd name="T107" fmla="*/ 1009 h 2291"/>
              <a:gd name="T108" fmla="*/ 808 w 2281"/>
              <a:gd name="T109" fmla="*/ 959 h 2291"/>
              <a:gd name="T110" fmla="*/ 1364 w 2281"/>
              <a:gd name="T111" fmla="*/ 882 h 2291"/>
              <a:gd name="T112" fmla="*/ 1842 w 2281"/>
              <a:gd name="T113" fmla="*/ 819 h 2291"/>
              <a:gd name="T114" fmla="*/ 2097 w 2281"/>
              <a:gd name="T115" fmla="*/ 800 h 2291"/>
              <a:gd name="T116" fmla="*/ 2253 w 2281"/>
              <a:gd name="T117" fmla="*/ 915 h 2291"/>
              <a:gd name="T118" fmla="*/ 1637 w 2281"/>
              <a:gd name="T119" fmla="*/ 934 h 2291"/>
              <a:gd name="T120" fmla="*/ 1142 w 2281"/>
              <a:gd name="T121" fmla="*/ 992 h 2291"/>
              <a:gd name="T122" fmla="*/ 643 w 2281"/>
              <a:gd name="T123" fmla="*/ 1072 h 2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1" h="2291">
                <a:moveTo>
                  <a:pt x="0" y="833"/>
                </a:moveTo>
                <a:lnTo>
                  <a:pt x="0" y="829"/>
                </a:lnTo>
                <a:lnTo>
                  <a:pt x="0" y="827"/>
                </a:lnTo>
                <a:lnTo>
                  <a:pt x="2" y="823"/>
                </a:lnTo>
                <a:lnTo>
                  <a:pt x="6" y="821"/>
                </a:lnTo>
                <a:lnTo>
                  <a:pt x="7" y="819"/>
                </a:lnTo>
                <a:lnTo>
                  <a:pt x="13" y="815"/>
                </a:lnTo>
                <a:lnTo>
                  <a:pt x="17" y="815"/>
                </a:lnTo>
                <a:lnTo>
                  <a:pt x="23" y="813"/>
                </a:lnTo>
                <a:lnTo>
                  <a:pt x="30" y="811"/>
                </a:lnTo>
                <a:lnTo>
                  <a:pt x="38" y="811"/>
                </a:lnTo>
                <a:lnTo>
                  <a:pt x="46" y="811"/>
                </a:lnTo>
                <a:lnTo>
                  <a:pt x="55" y="809"/>
                </a:lnTo>
                <a:lnTo>
                  <a:pt x="65" y="811"/>
                </a:lnTo>
                <a:lnTo>
                  <a:pt x="77" y="811"/>
                </a:lnTo>
                <a:lnTo>
                  <a:pt x="88" y="813"/>
                </a:lnTo>
                <a:lnTo>
                  <a:pt x="101" y="813"/>
                </a:lnTo>
                <a:lnTo>
                  <a:pt x="124" y="819"/>
                </a:lnTo>
                <a:lnTo>
                  <a:pt x="146" y="825"/>
                </a:lnTo>
                <a:lnTo>
                  <a:pt x="167" y="831"/>
                </a:lnTo>
                <a:lnTo>
                  <a:pt x="188" y="840"/>
                </a:lnTo>
                <a:lnTo>
                  <a:pt x="207" y="848"/>
                </a:lnTo>
                <a:lnTo>
                  <a:pt x="226" y="859"/>
                </a:lnTo>
                <a:lnTo>
                  <a:pt x="265" y="879"/>
                </a:lnTo>
                <a:lnTo>
                  <a:pt x="280" y="890"/>
                </a:lnTo>
                <a:lnTo>
                  <a:pt x="291" y="902"/>
                </a:lnTo>
                <a:lnTo>
                  <a:pt x="303" y="913"/>
                </a:lnTo>
                <a:lnTo>
                  <a:pt x="311" y="927"/>
                </a:lnTo>
                <a:lnTo>
                  <a:pt x="318" y="938"/>
                </a:lnTo>
                <a:lnTo>
                  <a:pt x="320" y="944"/>
                </a:lnTo>
                <a:lnTo>
                  <a:pt x="322" y="950"/>
                </a:lnTo>
                <a:lnTo>
                  <a:pt x="324" y="955"/>
                </a:lnTo>
                <a:lnTo>
                  <a:pt x="326" y="961"/>
                </a:lnTo>
                <a:lnTo>
                  <a:pt x="326" y="967"/>
                </a:lnTo>
                <a:lnTo>
                  <a:pt x="326" y="973"/>
                </a:lnTo>
                <a:lnTo>
                  <a:pt x="326" y="986"/>
                </a:lnTo>
                <a:lnTo>
                  <a:pt x="324" y="998"/>
                </a:lnTo>
                <a:lnTo>
                  <a:pt x="322" y="1009"/>
                </a:lnTo>
                <a:lnTo>
                  <a:pt x="318" y="1019"/>
                </a:lnTo>
                <a:lnTo>
                  <a:pt x="313" y="1028"/>
                </a:lnTo>
                <a:lnTo>
                  <a:pt x="305" y="1036"/>
                </a:lnTo>
                <a:lnTo>
                  <a:pt x="295" y="1042"/>
                </a:lnTo>
                <a:lnTo>
                  <a:pt x="286" y="1046"/>
                </a:lnTo>
                <a:lnTo>
                  <a:pt x="280" y="1049"/>
                </a:lnTo>
                <a:lnTo>
                  <a:pt x="272" y="1051"/>
                </a:lnTo>
                <a:lnTo>
                  <a:pt x="266" y="1051"/>
                </a:lnTo>
                <a:lnTo>
                  <a:pt x="259" y="1051"/>
                </a:lnTo>
                <a:lnTo>
                  <a:pt x="251" y="1051"/>
                </a:lnTo>
                <a:lnTo>
                  <a:pt x="242" y="1047"/>
                </a:lnTo>
                <a:lnTo>
                  <a:pt x="232" y="1044"/>
                </a:lnTo>
                <a:lnTo>
                  <a:pt x="222" y="1040"/>
                </a:lnTo>
                <a:lnTo>
                  <a:pt x="213" y="1034"/>
                </a:lnTo>
                <a:lnTo>
                  <a:pt x="201" y="1026"/>
                </a:lnTo>
                <a:lnTo>
                  <a:pt x="190" y="1019"/>
                </a:lnTo>
                <a:lnTo>
                  <a:pt x="178" y="1011"/>
                </a:lnTo>
                <a:lnTo>
                  <a:pt x="165" y="999"/>
                </a:lnTo>
                <a:lnTo>
                  <a:pt x="151" y="988"/>
                </a:lnTo>
                <a:lnTo>
                  <a:pt x="136" y="976"/>
                </a:lnTo>
                <a:lnTo>
                  <a:pt x="123" y="963"/>
                </a:lnTo>
                <a:lnTo>
                  <a:pt x="107" y="950"/>
                </a:lnTo>
                <a:lnTo>
                  <a:pt x="94" y="936"/>
                </a:lnTo>
                <a:lnTo>
                  <a:pt x="80" y="925"/>
                </a:lnTo>
                <a:lnTo>
                  <a:pt x="69" y="911"/>
                </a:lnTo>
                <a:lnTo>
                  <a:pt x="57" y="902"/>
                </a:lnTo>
                <a:lnTo>
                  <a:pt x="48" y="892"/>
                </a:lnTo>
                <a:lnTo>
                  <a:pt x="38" y="882"/>
                </a:lnTo>
                <a:lnTo>
                  <a:pt x="30" y="873"/>
                </a:lnTo>
                <a:lnTo>
                  <a:pt x="23" y="865"/>
                </a:lnTo>
                <a:lnTo>
                  <a:pt x="17" y="857"/>
                </a:lnTo>
                <a:lnTo>
                  <a:pt x="11" y="852"/>
                </a:lnTo>
                <a:lnTo>
                  <a:pt x="7" y="846"/>
                </a:lnTo>
                <a:lnTo>
                  <a:pt x="4" y="842"/>
                </a:lnTo>
                <a:lnTo>
                  <a:pt x="2" y="838"/>
                </a:lnTo>
                <a:lnTo>
                  <a:pt x="0" y="834"/>
                </a:lnTo>
                <a:lnTo>
                  <a:pt x="0" y="833"/>
                </a:lnTo>
                <a:close/>
                <a:moveTo>
                  <a:pt x="215" y="332"/>
                </a:moveTo>
                <a:lnTo>
                  <a:pt x="215" y="328"/>
                </a:lnTo>
                <a:lnTo>
                  <a:pt x="215" y="324"/>
                </a:lnTo>
                <a:lnTo>
                  <a:pt x="217" y="322"/>
                </a:lnTo>
                <a:lnTo>
                  <a:pt x="219" y="320"/>
                </a:lnTo>
                <a:lnTo>
                  <a:pt x="222" y="316"/>
                </a:lnTo>
                <a:lnTo>
                  <a:pt x="226" y="314"/>
                </a:lnTo>
                <a:lnTo>
                  <a:pt x="230" y="312"/>
                </a:lnTo>
                <a:lnTo>
                  <a:pt x="236" y="312"/>
                </a:lnTo>
                <a:lnTo>
                  <a:pt x="242" y="310"/>
                </a:lnTo>
                <a:lnTo>
                  <a:pt x="247" y="310"/>
                </a:lnTo>
                <a:lnTo>
                  <a:pt x="255" y="309"/>
                </a:lnTo>
                <a:lnTo>
                  <a:pt x="261" y="309"/>
                </a:lnTo>
                <a:lnTo>
                  <a:pt x="268" y="309"/>
                </a:lnTo>
                <a:lnTo>
                  <a:pt x="278" y="310"/>
                </a:lnTo>
                <a:lnTo>
                  <a:pt x="286" y="310"/>
                </a:lnTo>
                <a:lnTo>
                  <a:pt x="295" y="312"/>
                </a:lnTo>
                <a:lnTo>
                  <a:pt x="314" y="316"/>
                </a:lnTo>
                <a:lnTo>
                  <a:pt x="336" y="322"/>
                </a:lnTo>
                <a:lnTo>
                  <a:pt x="357" y="328"/>
                </a:lnTo>
                <a:lnTo>
                  <a:pt x="378" y="334"/>
                </a:lnTo>
                <a:lnTo>
                  <a:pt x="399" y="341"/>
                </a:lnTo>
                <a:lnTo>
                  <a:pt x="420" y="349"/>
                </a:lnTo>
                <a:lnTo>
                  <a:pt x="439" y="358"/>
                </a:lnTo>
                <a:lnTo>
                  <a:pt x="460" y="368"/>
                </a:lnTo>
                <a:lnTo>
                  <a:pt x="478" y="378"/>
                </a:lnTo>
                <a:lnTo>
                  <a:pt x="495" y="387"/>
                </a:lnTo>
                <a:lnTo>
                  <a:pt x="512" y="397"/>
                </a:lnTo>
                <a:lnTo>
                  <a:pt x="520" y="401"/>
                </a:lnTo>
                <a:lnTo>
                  <a:pt x="526" y="403"/>
                </a:lnTo>
                <a:lnTo>
                  <a:pt x="533" y="406"/>
                </a:lnTo>
                <a:lnTo>
                  <a:pt x="539" y="410"/>
                </a:lnTo>
                <a:lnTo>
                  <a:pt x="545" y="412"/>
                </a:lnTo>
                <a:lnTo>
                  <a:pt x="549" y="416"/>
                </a:lnTo>
                <a:lnTo>
                  <a:pt x="552" y="418"/>
                </a:lnTo>
                <a:lnTo>
                  <a:pt x="556" y="420"/>
                </a:lnTo>
                <a:lnTo>
                  <a:pt x="560" y="422"/>
                </a:lnTo>
                <a:lnTo>
                  <a:pt x="562" y="424"/>
                </a:lnTo>
                <a:lnTo>
                  <a:pt x="566" y="431"/>
                </a:lnTo>
                <a:lnTo>
                  <a:pt x="568" y="439"/>
                </a:lnTo>
                <a:lnTo>
                  <a:pt x="570" y="449"/>
                </a:lnTo>
                <a:lnTo>
                  <a:pt x="572" y="458"/>
                </a:lnTo>
                <a:lnTo>
                  <a:pt x="572" y="477"/>
                </a:lnTo>
                <a:lnTo>
                  <a:pt x="572" y="499"/>
                </a:lnTo>
                <a:lnTo>
                  <a:pt x="572" y="512"/>
                </a:lnTo>
                <a:lnTo>
                  <a:pt x="570" y="524"/>
                </a:lnTo>
                <a:lnTo>
                  <a:pt x="568" y="535"/>
                </a:lnTo>
                <a:lnTo>
                  <a:pt x="564" y="547"/>
                </a:lnTo>
                <a:lnTo>
                  <a:pt x="558" y="554"/>
                </a:lnTo>
                <a:lnTo>
                  <a:pt x="551" y="562"/>
                </a:lnTo>
                <a:lnTo>
                  <a:pt x="541" y="568"/>
                </a:lnTo>
                <a:lnTo>
                  <a:pt x="531" y="573"/>
                </a:lnTo>
                <a:lnTo>
                  <a:pt x="526" y="575"/>
                </a:lnTo>
                <a:lnTo>
                  <a:pt x="518" y="577"/>
                </a:lnTo>
                <a:lnTo>
                  <a:pt x="512" y="577"/>
                </a:lnTo>
                <a:lnTo>
                  <a:pt x="504" y="577"/>
                </a:lnTo>
                <a:lnTo>
                  <a:pt x="495" y="575"/>
                </a:lnTo>
                <a:lnTo>
                  <a:pt x="487" y="572"/>
                </a:lnTo>
                <a:lnTo>
                  <a:pt x="478" y="566"/>
                </a:lnTo>
                <a:lnTo>
                  <a:pt x="466" y="560"/>
                </a:lnTo>
                <a:lnTo>
                  <a:pt x="456" y="554"/>
                </a:lnTo>
                <a:lnTo>
                  <a:pt x="445" y="545"/>
                </a:lnTo>
                <a:lnTo>
                  <a:pt x="432" y="535"/>
                </a:lnTo>
                <a:lnTo>
                  <a:pt x="418" y="525"/>
                </a:lnTo>
                <a:lnTo>
                  <a:pt x="405" y="512"/>
                </a:lnTo>
                <a:lnTo>
                  <a:pt x="389" y="500"/>
                </a:lnTo>
                <a:lnTo>
                  <a:pt x="374" y="485"/>
                </a:lnTo>
                <a:lnTo>
                  <a:pt x="357" y="470"/>
                </a:lnTo>
                <a:lnTo>
                  <a:pt x="341" y="454"/>
                </a:lnTo>
                <a:lnTo>
                  <a:pt x="324" y="441"/>
                </a:lnTo>
                <a:lnTo>
                  <a:pt x="311" y="428"/>
                </a:lnTo>
                <a:lnTo>
                  <a:pt x="295" y="414"/>
                </a:lnTo>
                <a:lnTo>
                  <a:pt x="284" y="403"/>
                </a:lnTo>
                <a:lnTo>
                  <a:pt x="272" y="391"/>
                </a:lnTo>
                <a:lnTo>
                  <a:pt x="261" y="382"/>
                </a:lnTo>
                <a:lnTo>
                  <a:pt x="251" y="372"/>
                </a:lnTo>
                <a:lnTo>
                  <a:pt x="243" y="364"/>
                </a:lnTo>
                <a:lnTo>
                  <a:pt x="236" y="357"/>
                </a:lnTo>
                <a:lnTo>
                  <a:pt x="228" y="351"/>
                </a:lnTo>
                <a:lnTo>
                  <a:pt x="224" y="345"/>
                </a:lnTo>
                <a:lnTo>
                  <a:pt x="219" y="341"/>
                </a:lnTo>
                <a:lnTo>
                  <a:pt x="217" y="337"/>
                </a:lnTo>
                <a:lnTo>
                  <a:pt x="215" y="334"/>
                </a:lnTo>
                <a:lnTo>
                  <a:pt x="215" y="332"/>
                </a:lnTo>
                <a:close/>
                <a:moveTo>
                  <a:pt x="111" y="1752"/>
                </a:moveTo>
                <a:lnTo>
                  <a:pt x="123" y="1756"/>
                </a:lnTo>
                <a:lnTo>
                  <a:pt x="132" y="1758"/>
                </a:lnTo>
                <a:lnTo>
                  <a:pt x="142" y="1759"/>
                </a:lnTo>
                <a:lnTo>
                  <a:pt x="149" y="1759"/>
                </a:lnTo>
                <a:lnTo>
                  <a:pt x="157" y="1759"/>
                </a:lnTo>
                <a:lnTo>
                  <a:pt x="163" y="1758"/>
                </a:lnTo>
                <a:lnTo>
                  <a:pt x="169" y="1756"/>
                </a:lnTo>
                <a:lnTo>
                  <a:pt x="172" y="1752"/>
                </a:lnTo>
                <a:lnTo>
                  <a:pt x="174" y="1752"/>
                </a:lnTo>
                <a:lnTo>
                  <a:pt x="176" y="1750"/>
                </a:lnTo>
                <a:lnTo>
                  <a:pt x="178" y="1748"/>
                </a:lnTo>
                <a:lnTo>
                  <a:pt x="180" y="1744"/>
                </a:lnTo>
                <a:lnTo>
                  <a:pt x="182" y="1740"/>
                </a:lnTo>
                <a:lnTo>
                  <a:pt x="186" y="1736"/>
                </a:lnTo>
                <a:lnTo>
                  <a:pt x="188" y="1733"/>
                </a:lnTo>
                <a:lnTo>
                  <a:pt x="192" y="1729"/>
                </a:lnTo>
                <a:lnTo>
                  <a:pt x="195" y="1723"/>
                </a:lnTo>
                <a:lnTo>
                  <a:pt x="201" y="1717"/>
                </a:lnTo>
                <a:lnTo>
                  <a:pt x="205" y="1710"/>
                </a:lnTo>
                <a:lnTo>
                  <a:pt x="211" y="1702"/>
                </a:lnTo>
                <a:lnTo>
                  <a:pt x="217" y="1694"/>
                </a:lnTo>
                <a:lnTo>
                  <a:pt x="222" y="1687"/>
                </a:lnTo>
                <a:lnTo>
                  <a:pt x="228" y="1679"/>
                </a:lnTo>
                <a:lnTo>
                  <a:pt x="236" y="1669"/>
                </a:lnTo>
                <a:lnTo>
                  <a:pt x="242" y="1660"/>
                </a:lnTo>
                <a:lnTo>
                  <a:pt x="249" y="1648"/>
                </a:lnTo>
                <a:lnTo>
                  <a:pt x="257" y="1639"/>
                </a:lnTo>
                <a:lnTo>
                  <a:pt x="265" y="1627"/>
                </a:lnTo>
                <a:lnTo>
                  <a:pt x="274" y="1614"/>
                </a:lnTo>
                <a:lnTo>
                  <a:pt x="282" y="1602"/>
                </a:lnTo>
                <a:lnTo>
                  <a:pt x="291" y="1589"/>
                </a:lnTo>
                <a:lnTo>
                  <a:pt x="301" y="1575"/>
                </a:lnTo>
                <a:lnTo>
                  <a:pt x="311" y="1560"/>
                </a:lnTo>
                <a:lnTo>
                  <a:pt x="320" y="1546"/>
                </a:lnTo>
                <a:lnTo>
                  <a:pt x="330" y="1531"/>
                </a:lnTo>
                <a:lnTo>
                  <a:pt x="341" y="1516"/>
                </a:lnTo>
                <a:lnTo>
                  <a:pt x="353" y="1498"/>
                </a:lnTo>
                <a:lnTo>
                  <a:pt x="364" y="1481"/>
                </a:lnTo>
                <a:lnTo>
                  <a:pt x="376" y="1464"/>
                </a:lnTo>
                <a:lnTo>
                  <a:pt x="387" y="1447"/>
                </a:lnTo>
                <a:lnTo>
                  <a:pt x="399" y="1427"/>
                </a:lnTo>
                <a:lnTo>
                  <a:pt x="410" y="1410"/>
                </a:lnTo>
                <a:lnTo>
                  <a:pt x="420" y="1393"/>
                </a:lnTo>
                <a:lnTo>
                  <a:pt x="432" y="1378"/>
                </a:lnTo>
                <a:lnTo>
                  <a:pt x="441" y="1360"/>
                </a:lnTo>
                <a:lnTo>
                  <a:pt x="451" y="1345"/>
                </a:lnTo>
                <a:lnTo>
                  <a:pt x="460" y="1331"/>
                </a:lnTo>
                <a:lnTo>
                  <a:pt x="470" y="1316"/>
                </a:lnTo>
                <a:lnTo>
                  <a:pt x="480" y="1303"/>
                </a:lnTo>
                <a:lnTo>
                  <a:pt x="487" y="1289"/>
                </a:lnTo>
                <a:lnTo>
                  <a:pt x="495" y="1278"/>
                </a:lnTo>
                <a:lnTo>
                  <a:pt x="504" y="1266"/>
                </a:lnTo>
                <a:lnTo>
                  <a:pt x="512" y="1255"/>
                </a:lnTo>
                <a:lnTo>
                  <a:pt x="520" y="1243"/>
                </a:lnTo>
                <a:lnTo>
                  <a:pt x="526" y="1234"/>
                </a:lnTo>
                <a:lnTo>
                  <a:pt x="533" y="1224"/>
                </a:lnTo>
                <a:lnTo>
                  <a:pt x="539" y="1216"/>
                </a:lnTo>
                <a:lnTo>
                  <a:pt x="547" y="1207"/>
                </a:lnTo>
                <a:lnTo>
                  <a:pt x="552" y="1199"/>
                </a:lnTo>
                <a:lnTo>
                  <a:pt x="558" y="1193"/>
                </a:lnTo>
                <a:lnTo>
                  <a:pt x="564" y="1188"/>
                </a:lnTo>
                <a:lnTo>
                  <a:pt x="568" y="1182"/>
                </a:lnTo>
                <a:lnTo>
                  <a:pt x="574" y="1176"/>
                </a:lnTo>
                <a:lnTo>
                  <a:pt x="577" y="1170"/>
                </a:lnTo>
                <a:lnTo>
                  <a:pt x="581" y="1166"/>
                </a:lnTo>
                <a:lnTo>
                  <a:pt x="585" y="1165"/>
                </a:lnTo>
                <a:lnTo>
                  <a:pt x="589" y="1161"/>
                </a:lnTo>
                <a:lnTo>
                  <a:pt x="593" y="1159"/>
                </a:lnTo>
                <a:lnTo>
                  <a:pt x="597" y="1159"/>
                </a:lnTo>
                <a:lnTo>
                  <a:pt x="598" y="1157"/>
                </a:lnTo>
                <a:lnTo>
                  <a:pt x="600" y="1157"/>
                </a:lnTo>
                <a:lnTo>
                  <a:pt x="602" y="1159"/>
                </a:lnTo>
                <a:lnTo>
                  <a:pt x="604" y="1159"/>
                </a:lnTo>
                <a:lnTo>
                  <a:pt x="604" y="1161"/>
                </a:lnTo>
                <a:lnTo>
                  <a:pt x="604" y="1165"/>
                </a:lnTo>
                <a:lnTo>
                  <a:pt x="604" y="1166"/>
                </a:lnTo>
                <a:lnTo>
                  <a:pt x="604" y="1170"/>
                </a:lnTo>
                <a:lnTo>
                  <a:pt x="602" y="1176"/>
                </a:lnTo>
                <a:lnTo>
                  <a:pt x="602" y="1182"/>
                </a:lnTo>
                <a:lnTo>
                  <a:pt x="600" y="1188"/>
                </a:lnTo>
                <a:lnTo>
                  <a:pt x="598" y="1193"/>
                </a:lnTo>
                <a:lnTo>
                  <a:pt x="597" y="1201"/>
                </a:lnTo>
                <a:lnTo>
                  <a:pt x="595" y="1211"/>
                </a:lnTo>
                <a:lnTo>
                  <a:pt x="591" y="1218"/>
                </a:lnTo>
                <a:lnTo>
                  <a:pt x="589" y="1228"/>
                </a:lnTo>
                <a:lnTo>
                  <a:pt x="585" y="1237"/>
                </a:lnTo>
                <a:lnTo>
                  <a:pt x="581" y="1249"/>
                </a:lnTo>
                <a:lnTo>
                  <a:pt x="577" y="1260"/>
                </a:lnTo>
                <a:lnTo>
                  <a:pt x="572" y="1274"/>
                </a:lnTo>
                <a:lnTo>
                  <a:pt x="568" y="1285"/>
                </a:lnTo>
                <a:lnTo>
                  <a:pt x="562" y="1299"/>
                </a:lnTo>
                <a:lnTo>
                  <a:pt x="556" y="1314"/>
                </a:lnTo>
                <a:lnTo>
                  <a:pt x="551" y="1330"/>
                </a:lnTo>
                <a:lnTo>
                  <a:pt x="545" y="1345"/>
                </a:lnTo>
                <a:lnTo>
                  <a:pt x="537" y="1360"/>
                </a:lnTo>
                <a:lnTo>
                  <a:pt x="529" y="1378"/>
                </a:lnTo>
                <a:lnTo>
                  <a:pt x="522" y="1397"/>
                </a:lnTo>
                <a:lnTo>
                  <a:pt x="514" y="1414"/>
                </a:lnTo>
                <a:lnTo>
                  <a:pt x="506" y="1433"/>
                </a:lnTo>
                <a:lnTo>
                  <a:pt x="499" y="1452"/>
                </a:lnTo>
                <a:lnTo>
                  <a:pt x="489" y="1473"/>
                </a:lnTo>
                <a:lnTo>
                  <a:pt x="480" y="1495"/>
                </a:lnTo>
                <a:lnTo>
                  <a:pt x="470" y="1516"/>
                </a:lnTo>
                <a:lnTo>
                  <a:pt x="460" y="1539"/>
                </a:lnTo>
                <a:lnTo>
                  <a:pt x="449" y="1562"/>
                </a:lnTo>
                <a:lnTo>
                  <a:pt x="439" y="1585"/>
                </a:lnTo>
                <a:lnTo>
                  <a:pt x="430" y="1606"/>
                </a:lnTo>
                <a:lnTo>
                  <a:pt x="420" y="1627"/>
                </a:lnTo>
                <a:lnTo>
                  <a:pt x="410" y="1648"/>
                </a:lnTo>
                <a:lnTo>
                  <a:pt x="403" y="1667"/>
                </a:lnTo>
                <a:lnTo>
                  <a:pt x="393" y="1688"/>
                </a:lnTo>
                <a:lnTo>
                  <a:pt x="385" y="1706"/>
                </a:lnTo>
                <a:lnTo>
                  <a:pt x="378" y="1725"/>
                </a:lnTo>
                <a:lnTo>
                  <a:pt x="370" y="1742"/>
                </a:lnTo>
                <a:lnTo>
                  <a:pt x="362" y="1758"/>
                </a:lnTo>
                <a:lnTo>
                  <a:pt x="357" y="1775"/>
                </a:lnTo>
                <a:lnTo>
                  <a:pt x="349" y="1790"/>
                </a:lnTo>
                <a:lnTo>
                  <a:pt x="343" y="1806"/>
                </a:lnTo>
                <a:lnTo>
                  <a:pt x="338" y="1819"/>
                </a:lnTo>
                <a:lnTo>
                  <a:pt x="332" y="1832"/>
                </a:lnTo>
                <a:lnTo>
                  <a:pt x="326" y="1846"/>
                </a:lnTo>
                <a:lnTo>
                  <a:pt x="320" y="1857"/>
                </a:lnTo>
                <a:lnTo>
                  <a:pt x="316" y="1869"/>
                </a:lnTo>
                <a:lnTo>
                  <a:pt x="311" y="1880"/>
                </a:lnTo>
                <a:lnTo>
                  <a:pt x="307" y="1892"/>
                </a:lnTo>
                <a:lnTo>
                  <a:pt x="303" y="1901"/>
                </a:lnTo>
                <a:lnTo>
                  <a:pt x="301" y="1909"/>
                </a:lnTo>
                <a:lnTo>
                  <a:pt x="297" y="1919"/>
                </a:lnTo>
                <a:lnTo>
                  <a:pt x="295" y="1926"/>
                </a:lnTo>
                <a:lnTo>
                  <a:pt x="291" y="1934"/>
                </a:lnTo>
                <a:lnTo>
                  <a:pt x="290" y="1940"/>
                </a:lnTo>
                <a:lnTo>
                  <a:pt x="288" y="1948"/>
                </a:lnTo>
                <a:lnTo>
                  <a:pt x="288" y="1953"/>
                </a:lnTo>
                <a:lnTo>
                  <a:pt x="286" y="1957"/>
                </a:lnTo>
                <a:lnTo>
                  <a:pt x="286" y="1961"/>
                </a:lnTo>
                <a:lnTo>
                  <a:pt x="286" y="1965"/>
                </a:lnTo>
                <a:lnTo>
                  <a:pt x="286" y="1978"/>
                </a:lnTo>
                <a:lnTo>
                  <a:pt x="284" y="1990"/>
                </a:lnTo>
                <a:lnTo>
                  <a:pt x="282" y="1999"/>
                </a:lnTo>
                <a:lnTo>
                  <a:pt x="278" y="2009"/>
                </a:lnTo>
                <a:lnTo>
                  <a:pt x="274" y="2017"/>
                </a:lnTo>
                <a:lnTo>
                  <a:pt x="268" y="2022"/>
                </a:lnTo>
                <a:lnTo>
                  <a:pt x="263" y="2026"/>
                </a:lnTo>
                <a:lnTo>
                  <a:pt x="255" y="2030"/>
                </a:lnTo>
                <a:lnTo>
                  <a:pt x="249" y="2032"/>
                </a:lnTo>
                <a:lnTo>
                  <a:pt x="243" y="2032"/>
                </a:lnTo>
                <a:lnTo>
                  <a:pt x="238" y="2032"/>
                </a:lnTo>
                <a:lnTo>
                  <a:pt x="232" y="2030"/>
                </a:lnTo>
                <a:lnTo>
                  <a:pt x="224" y="2026"/>
                </a:lnTo>
                <a:lnTo>
                  <a:pt x="219" y="2022"/>
                </a:lnTo>
                <a:lnTo>
                  <a:pt x="213" y="2017"/>
                </a:lnTo>
                <a:lnTo>
                  <a:pt x="205" y="2011"/>
                </a:lnTo>
                <a:lnTo>
                  <a:pt x="199" y="2005"/>
                </a:lnTo>
                <a:lnTo>
                  <a:pt x="192" y="1996"/>
                </a:lnTo>
                <a:lnTo>
                  <a:pt x="184" y="1988"/>
                </a:lnTo>
                <a:lnTo>
                  <a:pt x="176" y="1978"/>
                </a:lnTo>
                <a:lnTo>
                  <a:pt x="169" y="1967"/>
                </a:lnTo>
                <a:lnTo>
                  <a:pt x="161" y="1955"/>
                </a:lnTo>
                <a:lnTo>
                  <a:pt x="151" y="1942"/>
                </a:lnTo>
                <a:lnTo>
                  <a:pt x="142" y="1928"/>
                </a:lnTo>
                <a:lnTo>
                  <a:pt x="132" y="1917"/>
                </a:lnTo>
                <a:lnTo>
                  <a:pt x="124" y="1905"/>
                </a:lnTo>
                <a:lnTo>
                  <a:pt x="117" y="1894"/>
                </a:lnTo>
                <a:lnTo>
                  <a:pt x="109" y="1882"/>
                </a:lnTo>
                <a:lnTo>
                  <a:pt x="101" y="1871"/>
                </a:lnTo>
                <a:lnTo>
                  <a:pt x="94" y="1859"/>
                </a:lnTo>
                <a:lnTo>
                  <a:pt x="88" y="1850"/>
                </a:lnTo>
                <a:lnTo>
                  <a:pt x="84" y="1840"/>
                </a:lnTo>
                <a:lnTo>
                  <a:pt x="78" y="1830"/>
                </a:lnTo>
                <a:lnTo>
                  <a:pt x="75" y="1823"/>
                </a:lnTo>
                <a:lnTo>
                  <a:pt x="73" y="1813"/>
                </a:lnTo>
                <a:lnTo>
                  <a:pt x="71" y="1806"/>
                </a:lnTo>
                <a:lnTo>
                  <a:pt x="69" y="1798"/>
                </a:lnTo>
                <a:lnTo>
                  <a:pt x="69" y="1792"/>
                </a:lnTo>
                <a:lnTo>
                  <a:pt x="69" y="1786"/>
                </a:lnTo>
                <a:lnTo>
                  <a:pt x="71" y="1781"/>
                </a:lnTo>
                <a:lnTo>
                  <a:pt x="75" y="1771"/>
                </a:lnTo>
                <a:lnTo>
                  <a:pt x="78" y="1763"/>
                </a:lnTo>
                <a:lnTo>
                  <a:pt x="82" y="1756"/>
                </a:lnTo>
                <a:lnTo>
                  <a:pt x="88" y="1752"/>
                </a:lnTo>
                <a:lnTo>
                  <a:pt x="92" y="1750"/>
                </a:lnTo>
                <a:lnTo>
                  <a:pt x="98" y="1748"/>
                </a:lnTo>
                <a:lnTo>
                  <a:pt x="105" y="1750"/>
                </a:lnTo>
                <a:lnTo>
                  <a:pt x="111" y="1752"/>
                </a:lnTo>
                <a:close/>
                <a:moveTo>
                  <a:pt x="1013" y="2059"/>
                </a:moveTo>
                <a:lnTo>
                  <a:pt x="1011" y="2072"/>
                </a:lnTo>
                <a:lnTo>
                  <a:pt x="1009" y="2084"/>
                </a:lnTo>
                <a:lnTo>
                  <a:pt x="1007" y="2097"/>
                </a:lnTo>
                <a:lnTo>
                  <a:pt x="1005" y="2107"/>
                </a:lnTo>
                <a:lnTo>
                  <a:pt x="1003" y="2116"/>
                </a:lnTo>
                <a:lnTo>
                  <a:pt x="1001" y="2126"/>
                </a:lnTo>
                <a:lnTo>
                  <a:pt x="1000" y="2136"/>
                </a:lnTo>
                <a:lnTo>
                  <a:pt x="998" y="2141"/>
                </a:lnTo>
                <a:lnTo>
                  <a:pt x="996" y="2149"/>
                </a:lnTo>
                <a:lnTo>
                  <a:pt x="994" y="2155"/>
                </a:lnTo>
                <a:lnTo>
                  <a:pt x="992" y="2159"/>
                </a:lnTo>
                <a:lnTo>
                  <a:pt x="990" y="2162"/>
                </a:lnTo>
                <a:lnTo>
                  <a:pt x="988" y="2166"/>
                </a:lnTo>
                <a:lnTo>
                  <a:pt x="986" y="2168"/>
                </a:lnTo>
                <a:lnTo>
                  <a:pt x="984" y="2170"/>
                </a:lnTo>
                <a:lnTo>
                  <a:pt x="982" y="2170"/>
                </a:lnTo>
                <a:lnTo>
                  <a:pt x="977" y="2168"/>
                </a:lnTo>
                <a:lnTo>
                  <a:pt x="973" y="2166"/>
                </a:lnTo>
                <a:lnTo>
                  <a:pt x="965" y="2162"/>
                </a:lnTo>
                <a:lnTo>
                  <a:pt x="959" y="2157"/>
                </a:lnTo>
                <a:lnTo>
                  <a:pt x="950" y="2149"/>
                </a:lnTo>
                <a:lnTo>
                  <a:pt x="940" y="2139"/>
                </a:lnTo>
                <a:lnTo>
                  <a:pt x="930" y="2128"/>
                </a:lnTo>
                <a:lnTo>
                  <a:pt x="921" y="2114"/>
                </a:lnTo>
                <a:lnTo>
                  <a:pt x="909" y="2097"/>
                </a:lnTo>
                <a:lnTo>
                  <a:pt x="902" y="2082"/>
                </a:lnTo>
                <a:lnTo>
                  <a:pt x="894" y="2070"/>
                </a:lnTo>
                <a:lnTo>
                  <a:pt x="888" y="2059"/>
                </a:lnTo>
                <a:lnTo>
                  <a:pt x="884" y="2049"/>
                </a:lnTo>
                <a:lnTo>
                  <a:pt x="881" y="2042"/>
                </a:lnTo>
                <a:lnTo>
                  <a:pt x="881" y="2036"/>
                </a:lnTo>
                <a:lnTo>
                  <a:pt x="879" y="2030"/>
                </a:lnTo>
                <a:lnTo>
                  <a:pt x="881" y="2022"/>
                </a:lnTo>
                <a:lnTo>
                  <a:pt x="881" y="2015"/>
                </a:lnTo>
                <a:lnTo>
                  <a:pt x="883" y="2005"/>
                </a:lnTo>
                <a:lnTo>
                  <a:pt x="886" y="1996"/>
                </a:lnTo>
                <a:lnTo>
                  <a:pt x="888" y="1986"/>
                </a:lnTo>
                <a:lnTo>
                  <a:pt x="892" y="1972"/>
                </a:lnTo>
                <a:lnTo>
                  <a:pt x="896" y="1961"/>
                </a:lnTo>
                <a:lnTo>
                  <a:pt x="900" y="1948"/>
                </a:lnTo>
                <a:lnTo>
                  <a:pt x="904" y="1932"/>
                </a:lnTo>
                <a:lnTo>
                  <a:pt x="906" y="1924"/>
                </a:lnTo>
                <a:lnTo>
                  <a:pt x="907" y="1915"/>
                </a:lnTo>
                <a:lnTo>
                  <a:pt x="909" y="1907"/>
                </a:lnTo>
                <a:lnTo>
                  <a:pt x="911" y="1898"/>
                </a:lnTo>
                <a:lnTo>
                  <a:pt x="913" y="1886"/>
                </a:lnTo>
                <a:lnTo>
                  <a:pt x="915" y="1877"/>
                </a:lnTo>
                <a:lnTo>
                  <a:pt x="917" y="1865"/>
                </a:lnTo>
                <a:lnTo>
                  <a:pt x="919" y="1853"/>
                </a:lnTo>
                <a:lnTo>
                  <a:pt x="921" y="1842"/>
                </a:lnTo>
                <a:lnTo>
                  <a:pt x="923" y="1829"/>
                </a:lnTo>
                <a:lnTo>
                  <a:pt x="925" y="1815"/>
                </a:lnTo>
                <a:lnTo>
                  <a:pt x="927" y="1802"/>
                </a:lnTo>
                <a:lnTo>
                  <a:pt x="929" y="1786"/>
                </a:lnTo>
                <a:lnTo>
                  <a:pt x="930" y="1771"/>
                </a:lnTo>
                <a:lnTo>
                  <a:pt x="934" y="1738"/>
                </a:lnTo>
                <a:lnTo>
                  <a:pt x="936" y="1706"/>
                </a:lnTo>
                <a:lnTo>
                  <a:pt x="938" y="1673"/>
                </a:lnTo>
                <a:lnTo>
                  <a:pt x="940" y="1637"/>
                </a:lnTo>
                <a:lnTo>
                  <a:pt x="940" y="1600"/>
                </a:lnTo>
                <a:lnTo>
                  <a:pt x="940" y="1564"/>
                </a:lnTo>
                <a:lnTo>
                  <a:pt x="940" y="1523"/>
                </a:lnTo>
                <a:lnTo>
                  <a:pt x="940" y="1483"/>
                </a:lnTo>
                <a:lnTo>
                  <a:pt x="940" y="1445"/>
                </a:lnTo>
                <a:lnTo>
                  <a:pt x="940" y="1427"/>
                </a:lnTo>
                <a:lnTo>
                  <a:pt x="938" y="1410"/>
                </a:lnTo>
                <a:lnTo>
                  <a:pt x="938" y="1393"/>
                </a:lnTo>
                <a:lnTo>
                  <a:pt x="936" y="1376"/>
                </a:lnTo>
                <a:lnTo>
                  <a:pt x="934" y="1360"/>
                </a:lnTo>
                <a:lnTo>
                  <a:pt x="932" y="1345"/>
                </a:lnTo>
                <a:lnTo>
                  <a:pt x="930" y="1330"/>
                </a:lnTo>
                <a:lnTo>
                  <a:pt x="929" y="1316"/>
                </a:lnTo>
                <a:lnTo>
                  <a:pt x="927" y="1301"/>
                </a:lnTo>
                <a:lnTo>
                  <a:pt x="923" y="1287"/>
                </a:lnTo>
                <a:lnTo>
                  <a:pt x="921" y="1276"/>
                </a:lnTo>
                <a:lnTo>
                  <a:pt x="917" y="1264"/>
                </a:lnTo>
                <a:lnTo>
                  <a:pt x="913" y="1253"/>
                </a:lnTo>
                <a:lnTo>
                  <a:pt x="909" y="1241"/>
                </a:lnTo>
                <a:lnTo>
                  <a:pt x="904" y="1224"/>
                </a:lnTo>
                <a:lnTo>
                  <a:pt x="898" y="1209"/>
                </a:lnTo>
                <a:lnTo>
                  <a:pt x="896" y="1193"/>
                </a:lnTo>
                <a:lnTo>
                  <a:pt x="894" y="1182"/>
                </a:lnTo>
                <a:lnTo>
                  <a:pt x="894" y="1176"/>
                </a:lnTo>
                <a:lnTo>
                  <a:pt x="896" y="1170"/>
                </a:lnTo>
                <a:lnTo>
                  <a:pt x="896" y="1165"/>
                </a:lnTo>
                <a:lnTo>
                  <a:pt x="898" y="1161"/>
                </a:lnTo>
                <a:lnTo>
                  <a:pt x="900" y="1157"/>
                </a:lnTo>
                <a:lnTo>
                  <a:pt x="904" y="1153"/>
                </a:lnTo>
                <a:lnTo>
                  <a:pt x="906" y="1151"/>
                </a:lnTo>
                <a:lnTo>
                  <a:pt x="909" y="1149"/>
                </a:lnTo>
                <a:lnTo>
                  <a:pt x="913" y="1147"/>
                </a:lnTo>
                <a:lnTo>
                  <a:pt x="915" y="1145"/>
                </a:lnTo>
                <a:lnTo>
                  <a:pt x="919" y="1145"/>
                </a:lnTo>
                <a:lnTo>
                  <a:pt x="925" y="1145"/>
                </a:lnTo>
                <a:lnTo>
                  <a:pt x="930" y="1145"/>
                </a:lnTo>
                <a:lnTo>
                  <a:pt x="938" y="1145"/>
                </a:lnTo>
                <a:lnTo>
                  <a:pt x="946" y="1147"/>
                </a:lnTo>
                <a:lnTo>
                  <a:pt x="955" y="1149"/>
                </a:lnTo>
                <a:lnTo>
                  <a:pt x="965" y="1151"/>
                </a:lnTo>
                <a:lnTo>
                  <a:pt x="975" y="1153"/>
                </a:lnTo>
                <a:lnTo>
                  <a:pt x="986" y="1155"/>
                </a:lnTo>
                <a:lnTo>
                  <a:pt x="998" y="1159"/>
                </a:lnTo>
                <a:lnTo>
                  <a:pt x="1011" y="1163"/>
                </a:lnTo>
                <a:lnTo>
                  <a:pt x="1025" y="1166"/>
                </a:lnTo>
                <a:lnTo>
                  <a:pt x="1038" y="1170"/>
                </a:lnTo>
                <a:lnTo>
                  <a:pt x="1053" y="1176"/>
                </a:lnTo>
                <a:lnTo>
                  <a:pt x="1051" y="1224"/>
                </a:lnTo>
                <a:lnTo>
                  <a:pt x="1051" y="1270"/>
                </a:lnTo>
                <a:lnTo>
                  <a:pt x="1049" y="1314"/>
                </a:lnTo>
                <a:lnTo>
                  <a:pt x="1049" y="1358"/>
                </a:lnTo>
                <a:lnTo>
                  <a:pt x="1048" y="1401"/>
                </a:lnTo>
                <a:lnTo>
                  <a:pt x="1048" y="1441"/>
                </a:lnTo>
                <a:lnTo>
                  <a:pt x="1046" y="1481"/>
                </a:lnTo>
                <a:lnTo>
                  <a:pt x="1046" y="1520"/>
                </a:lnTo>
                <a:lnTo>
                  <a:pt x="1044" y="1556"/>
                </a:lnTo>
                <a:lnTo>
                  <a:pt x="1044" y="1592"/>
                </a:lnTo>
                <a:lnTo>
                  <a:pt x="1042" y="1627"/>
                </a:lnTo>
                <a:lnTo>
                  <a:pt x="1042" y="1660"/>
                </a:lnTo>
                <a:lnTo>
                  <a:pt x="1040" y="1692"/>
                </a:lnTo>
                <a:lnTo>
                  <a:pt x="1038" y="1723"/>
                </a:lnTo>
                <a:lnTo>
                  <a:pt x="1038" y="1754"/>
                </a:lnTo>
                <a:lnTo>
                  <a:pt x="1036" y="1781"/>
                </a:lnTo>
                <a:lnTo>
                  <a:pt x="1036" y="1807"/>
                </a:lnTo>
                <a:lnTo>
                  <a:pt x="1034" y="1834"/>
                </a:lnTo>
                <a:lnTo>
                  <a:pt x="1032" y="1857"/>
                </a:lnTo>
                <a:lnTo>
                  <a:pt x="1032" y="1882"/>
                </a:lnTo>
                <a:lnTo>
                  <a:pt x="1030" y="1903"/>
                </a:lnTo>
                <a:lnTo>
                  <a:pt x="1028" y="1924"/>
                </a:lnTo>
                <a:lnTo>
                  <a:pt x="1026" y="1944"/>
                </a:lnTo>
                <a:lnTo>
                  <a:pt x="1026" y="1961"/>
                </a:lnTo>
                <a:lnTo>
                  <a:pt x="1025" y="1978"/>
                </a:lnTo>
                <a:lnTo>
                  <a:pt x="1023" y="1994"/>
                </a:lnTo>
                <a:lnTo>
                  <a:pt x="1021" y="2007"/>
                </a:lnTo>
                <a:lnTo>
                  <a:pt x="1019" y="2020"/>
                </a:lnTo>
                <a:lnTo>
                  <a:pt x="1017" y="2032"/>
                </a:lnTo>
                <a:lnTo>
                  <a:pt x="1015" y="2042"/>
                </a:lnTo>
                <a:lnTo>
                  <a:pt x="1013" y="2051"/>
                </a:lnTo>
                <a:lnTo>
                  <a:pt x="1013" y="2059"/>
                </a:lnTo>
                <a:close/>
                <a:moveTo>
                  <a:pt x="1412" y="2078"/>
                </a:moveTo>
                <a:lnTo>
                  <a:pt x="1399" y="2068"/>
                </a:lnTo>
                <a:lnTo>
                  <a:pt x="1387" y="2061"/>
                </a:lnTo>
                <a:lnTo>
                  <a:pt x="1376" y="2053"/>
                </a:lnTo>
                <a:lnTo>
                  <a:pt x="1366" y="2047"/>
                </a:lnTo>
                <a:lnTo>
                  <a:pt x="1356" y="2042"/>
                </a:lnTo>
                <a:lnTo>
                  <a:pt x="1347" y="2036"/>
                </a:lnTo>
                <a:lnTo>
                  <a:pt x="1339" y="2030"/>
                </a:lnTo>
                <a:lnTo>
                  <a:pt x="1333" y="2026"/>
                </a:lnTo>
                <a:lnTo>
                  <a:pt x="1328" y="2022"/>
                </a:lnTo>
                <a:lnTo>
                  <a:pt x="1322" y="2019"/>
                </a:lnTo>
                <a:lnTo>
                  <a:pt x="1318" y="2015"/>
                </a:lnTo>
                <a:lnTo>
                  <a:pt x="1314" y="2011"/>
                </a:lnTo>
                <a:lnTo>
                  <a:pt x="1312" y="2009"/>
                </a:lnTo>
                <a:lnTo>
                  <a:pt x="1310" y="2007"/>
                </a:lnTo>
                <a:lnTo>
                  <a:pt x="1309" y="2005"/>
                </a:lnTo>
                <a:lnTo>
                  <a:pt x="1309" y="2003"/>
                </a:lnTo>
                <a:lnTo>
                  <a:pt x="1310" y="2001"/>
                </a:lnTo>
                <a:lnTo>
                  <a:pt x="1310" y="1999"/>
                </a:lnTo>
                <a:lnTo>
                  <a:pt x="1312" y="1999"/>
                </a:lnTo>
                <a:lnTo>
                  <a:pt x="1316" y="1997"/>
                </a:lnTo>
                <a:lnTo>
                  <a:pt x="1320" y="1997"/>
                </a:lnTo>
                <a:lnTo>
                  <a:pt x="1326" y="1997"/>
                </a:lnTo>
                <a:lnTo>
                  <a:pt x="1332" y="1997"/>
                </a:lnTo>
                <a:lnTo>
                  <a:pt x="1339" y="1997"/>
                </a:lnTo>
                <a:lnTo>
                  <a:pt x="1347" y="1997"/>
                </a:lnTo>
                <a:lnTo>
                  <a:pt x="1355" y="1999"/>
                </a:lnTo>
                <a:lnTo>
                  <a:pt x="1364" y="1999"/>
                </a:lnTo>
                <a:lnTo>
                  <a:pt x="1374" y="2001"/>
                </a:lnTo>
                <a:lnTo>
                  <a:pt x="1385" y="2003"/>
                </a:lnTo>
                <a:lnTo>
                  <a:pt x="1397" y="2005"/>
                </a:lnTo>
                <a:lnTo>
                  <a:pt x="1408" y="2009"/>
                </a:lnTo>
                <a:lnTo>
                  <a:pt x="1422" y="2013"/>
                </a:lnTo>
                <a:lnTo>
                  <a:pt x="1435" y="2015"/>
                </a:lnTo>
                <a:lnTo>
                  <a:pt x="1447" y="2015"/>
                </a:lnTo>
                <a:lnTo>
                  <a:pt x="1458" y="2017"/>
                </a:lnTo>
                <a:lnTo>
                  <a:pt x="1470" y="2017"/>
                </a:lnTo>
                <a:lnTo>
                  <a:pt x="1479" y="2019"/>
                </a:lnTo>
                <a:lnTo>
                  <a:pt x="1489" y="2019"/>
                </a:lnTo>
                <a:lnTo>
                  <a:pt x="1499" y="2019"/>
                </a:lnTo>
                <a:lnTo>
                  <a:pt x="1508" y="2019"/>
                </a:lnTo>
                <a:lnTo>
                  <a:pt x="1516" y="2019"/>
                </a:lnTo>
                <a:lnTo>
                  <a:pt x="1523" y="2019"/>
                </a:lnTo>
                <a:lnTo>
                  <a:pt x="1529" y="2019"/>
                </a:lnTo>
                <a:lnTo>
                  <a:pt x="1535" y="2017"/>
                </a:lnTo>
                <a:lnTo>
                  <a:pt x="1541" y="2017"/>
                </a:lnTo>
                <a:lnTo>
                  <a:pt x="1546" y="2015"/>
                </a:lnTo>
                <a:lnTo>
                  <a:pt x="1550" y="2015"/>
                </a:lnTo>
                <a:lnTo>
                  <a:pt x="1554" y="2013"/>
                </a:lnTo>
                <a:lnTo>
                  <a:pt x="1562" y="2005"/>
                </a:lnTo>
                <a:lnTo>
                  <a:pt x="1568" y="1996"/>
                </a:lnTo>
                <a:lnTo>
                  <a:pt x="1573" y="1986"/>
                </a:lnTo>
                <a:lnTo>
                  <a:pt x="1577" y="1976"/>
                </a:lnTo>
                <a:lnTo>
                  <a:pt x="1581" y="1965"/>
                </a:lnTo>
                <a:lnTo>
                  <a:pt x="1583" y="1951"/>
                </a:lnTo>
                <a:lnTo>
                  <a:pt x="1585" y="1936"/>
                </a:lnTo>
                <a:lnTo>
                  <a:pt x="1585" y="1919"/>
                </a:lnTo>
                <a:lnTo>
                  <a:pt x="1585" y="1915"/>
                </a:lnTo>
                <a:lnTo>
                  <a:pt x="1585" y="1909"/>
                </a:lnTo>
                <a:lnTo>
                  <a:pt x="1585" y="1903"/>
                </a:lnTo>
                <a:lnTo>
                  <a:pt x="1585" y="1898"/>
                </a:lnTo>
                <a:lnTo>
                  <a:pt x="1585" y="1892"/>
                </a:lnTo>
                <a:lnTo>
                  <a:pt x="1585" y="1884"/>
                </a:lnTo>
                <a:lnTo>
                  <a:pt x="1585" y="1877"/>
                </a:lnTo>
                <a:lnTo>
                  <a:pt x="1583" y="1869"/>
                </a:lnTo>
                <a:lnTo>
                  <a:pt x="1583" y="1859"/>
                </a:lnTo>
                <a:lnTo>
                  <a:pt x="1583" y="1852"/>
                </a:lnTo>
                <a:lnTo>
                  <a:pt x="1583" y="1842"/>
                </a:lnTo>
                <a:lnTo>
                  <a:pt x="1581" y="1832"/>
                </a:lnTo>
                <a:lnTo>
                  <a:pt x="1581" y="1821"/>
                </a:lnTo>
                <a:lnTo>
                  <a:pt x="1581" y="1809"/>
                </a:lnTo>
                <a:lnTo>
                  <a:pt x="1579" y="1798"/>
                </a:lnTo>
                <a:lnTo>
                  <a:pt x="1579" y="1786"/>
                </a:lnTo>
                <a:lnTo>
                  <a:pt x="1577" y="1775"/>
                </a:lnTo>
                <a:lnTo>
                  <a:pt x="1577" y="1761"/>
                </a:lnTo>
                <a:lnTo>
                  <a:pt x="1577" y="1748"/>
                </a:lnTo>
                <a:lnTo>
                  <a:pt x="1575" y="1735"/>
                </a:lnTo>
                <a:lnTo>
                  <a:pt x="1575" y="1719"/>
                </a:lnTo>
                <a:lnTo>
                  <a:pt x="1573" y="1706"/>
                </a:lnTo>
                <a:lnTo>
                  <a:pt x="1573" y="1690"/>
                </a:lnTo>
                <a:lnTo>
                  <a:pt x="1571" y="1673"/>
                </a:lnTo>
                <a:lnTo>
                  <a:pt x="1571" y="1658"/>
                </a:lnTo>
                <a:lnTo>
                  <a:pt x="1570" y="1640"/>
                </a:lnTo>
                <a:lnTo>
                  <a:pt x="1570" y="1623"/>
                </a:lnTo>
                <a:lnTo>
                  <a:pt x="1568" y="1606"/>
                </a:lnTo>
                <a:lnTo>
                  <a:pt x="1568" y="1587"/>
                </a:lnTo>
                <a:lnTo>
                  <a:pt x="1568" y="1568"/>
                </a:lnTo>
                <a:lnTo>
                  <a:pt x="1566" y="1548"/>
                </a:lnTo>
                <a:lnTo>
                  <a:pt x="1566" y="1529"/>
                </a:lnTo>
                <a:lnTo>
                  <a:pt x="1564" y="1510"/>
                </a:lnTo>
                <a:lnTo>
                  <a:pt x="1562" y="1493"/>
                </a:lnTo>
                <a:lnTo>
                  <a:pt x="1562" y="1473"/>
                </a:lnTo>
                <a:lnTo>
                  <a:pt x="1560" y="1456"/>
                </a:lnTo>
                <a:lnTo>
                  <a:pt x="1560" y="1441"/>
                </a:lnTo>
                <a:lnTo>
                  <a:pt x="1558" y="1424"/>
                </a:lnTo>
                <a:lnTo>
                  <a:pt x="1556" y="1408"/>
                </a:lnTo>
                <a:lnTo>
                  <a:pt x="1556" y="1393"/>
                </a:lnTo>
                <a:lnTo>
                  <a:pt x="1554" y="1379"/>
                </a:lnTo>
                <a:lnTo>
                  <a:pt x="1552" y="1364"/>
                </a:lnTo>
                <a:lnTo>
                  <a:pt x="1552" y="1351"/>
                </a:lnTo>
                <a:lnTo>
                  <a:pt x="1550" y="1339"/>
                </a:lnTo>
                <a:lnTo>
                  <a:pt x="1548" y="1326"/>
                </a:lnTo>
                <a:lnTo>
                  <a:pt x="1546" y="1314"/>
                </a:lnTo>
                <a:lnTo>
                  <a:pt x="1546" y="1303"/>
                </a:lnTo>
                <a:lnTo>
                  <a:pt x="1545" y="1293"/>
                </a:lnTo>
                <a:lnTo>
                  <a:pt x="1543" y="1282"/>
                </a:lnTo>
                <a:lnTo>
                  <a:pt x="1541" y="1272"/>
                </a:lnTo>
                <a:lnTo>
                  <a:pt x="1541" y="1264"/>
                </a:lnTo>
                <a:lnTo>
                  <a:pt x="1539" y="1255"/>
                </a:lnTo>
                <a:lnTo>
                  <a:pt x="1537" y="1247"/>
                </a:lnTo>
                <a:lnTo>
                  <a:pt x="1535" y="1239"/>
                </a:lnTo>
                <a:lnTo>
                  <a:pt x="1535" y="1232"/>
                </a:lnTo>
                <a:lnTo>
                  <a:pt x="1533" y="1226"/>
                </a:lnTo>
                <a:lnTo>
                  <a:pt x="1531" y="1220"/>
                </a:lnTo>
                <a:lnTo>
                  <a:pt x="1531" y="1214"/>
                </a:lnTo>
                <a:lnTo>
                  <a:pt x="1529" y="1211"/>
                </a:lnTo>
                <a:lnTo>
                  <a:pt x="1527" y="1207"/>
                </a:lnTo>
                <a:lnTo>
                  <a:pt x="1527" y="1203"/>
                </a:lnTo>
                <a:lnTo>
                  <a:pt x="1525" y="1199"/>
                </a:lnTo>
                <a:lnTo>
                  <a:pt x="1525" y="1197"/>
                </a:lnTo>
                <a:lnTo>
                  <a:pt x="1523" y="1195"/>
                </a:lnTo>
                <a:lnTo>
                  <a:pt x="1522" y="1193"/>
                </a:lnTo>
                <a:lnTo>
                  <a:pt x="1518" y="1193"/>
                </a:lnTo>
                <a:lnTo>
                  <a:pt x="1514" y="1193"/>
                </a:lnTo>
                <a:lnTo>
                  <a:pt x="1510" y="1191"/>
                </a:lnTo>
                <a:lnTo>
                  <a:pt x="1502" y="1191"/>
                </a:lnTo>
                <a:lnTo>
                  <a:pt x="1497" y="1191"/>
                </a:lnTo>
                <a:lnTo>
                  <a:pt x="1489" y="1191"/>
                </a:lnTo>
                <a:lnTo>
                  <a:pt x="1479" y="1191"/>
                </a:lnTo>
                <a:lnTo>
                  <a:pt x="1470" y="1191"/>
                </a:lnTo>
                <a:lnTo>
                  <a:pt x="1460" y="1191"/>
                </a:lnTo>
                <a:lnTo>
                  <a:pt x="1449" y="1191"/>
                </a:lnTo>
                <a:lnTo>
                  <a:pt x="1437" y="1193"/>
                </a:lnTo>
                <a:lnTo>
                  <a:pt x="1424" y="1193"/>
                </a:lnTo>
                <a:lnTo>
                  <a:pt x="1408" y="1193"/>
                </a:lnTo>
                <a:lnTo>
                  <a:pt x="1395" y="1195"/>
                </a:lnTo>
                <a:lnTo>
                  <a:pt x="1378" y="1195"/>
                </a:lnTo>
                <a:lnTo>
                  <a:pt x="1362" y="1197"/>
                </a:lnTo>
                <a:lnTo>
                  <a:pt x="1343" y="1199"/>
                </a:lnTo>
                <a:lnTo>
                  <a:pt x="1326" y="1199"/>
                </a:lnTo>
                <a:lnTo>
                  <a:pt x="1307" y="1201"/>
                </a:lnTo>
                <a:lnTo>
                  <a:pt x="1285" y="1203"/>
                </a:lnTo>
                <a:lnTo>
                  <a:pt x="1264" y="1205"/>
                </a:lnTo>
                <a:lnTo>
                  <a:pt x="1241" y="1207"/>
                </a:lnTo>
                <a:lnTo>
                  <a:pt x="1218" y="1209"/>
                </a:lnTo>
                <a:lnTo>
                  <a:pt x="1195" y="1211"/>
                </a:lnTo>
                <a:lnTo>
                  <a:pt x="1170" y="1214"/>
                </a:lnTo>
                <a:lnTo>
                  <a:pt x="1143" y="1216"/>
                </a:lnTo>
                <a:lnTo>
                  <a:pt x="1119" y="1218"/>
                </a:lnTo>
                <a:lnTo>
                  <a:pt x="1090" y="1222"/>
                </a:lnTo>
                <a:lnTo>
                  <a:pt x="1061" y="1226"/>
                </a:lnTo>
                <a:lnTo>
                  <a:pt x="1032" y="1228"/>
                </a:lnTo>
                <a:lnTo>
                  <a:pt x="1001" y="1232"/>
                </a:lnTo>
                <a:lnTo>
                  <a:pt x="1001" y="1176"/>
                </a:lnTo>
                <a:lnTo>
                  <a:pt x="1009" y="1176"/>
                </a:lnTo>
                <a:lnTo>
                  <a:pt x="1017" y="1176"/>
                </a:lnTo>
                <a:lnTo>
                  <a:pt x="1026" y="1176"/>
                </a:lnTo>
                <a:lnTo>
                  <a:pt x="1036" y="1174"/>
                </a:lnTo>
                <a:lnTo>
                  <a:pt x="1048" y="1174"/>
                </a:lnTo>
                <a:lnTo>
                  <a:pt x="1061" y="1172"/>
                </a:lnTo>
                <a:lnTo>
                  <a:pt x="1076" y="1170"/>
                </a:lnTo>
                <a:lnTo>
                  <a:pt x="1094" y="1168"/>
                </a:lnTo>
                <a:lnTo>
                  <a:pt x="1111" y="1166"/>
                </a:lnTo>
                <a:lnTo>
                  <a:pt x="1128" y="1163"/>
                </a:lnTo>
                <a:lnTo>
                  <a:pt x="1149" y="1161"/>
                </a:lnTo>
                <a:lnTo>
                  <a:pt x="1170" y="1157"/>
                </a:lnTo>
                <a:lnTo>
                  <a:pt x="1193" y="1153"/>
                </a:lnTo>
                <a:lnTo>
                  <a:pt x="1216" y="1149"/>
                </a:lnTo>
                <a:lnTo>
                  <a:pt x="1241" y="1143"/>
                </a:lnTo>
                <a:lnTo>
                  <a:pt x="1268" y="1140"/>
                </a:lnTo>
                <a:lnTo>
                  <a:pt x="1293" y="1136"/>
                </a:lnTo>
                <a:lnTo>
                  <a:pt x="1316" y="1132"/>
                </a:lnTo>
                <a:lnTo>
                  <a:pt x="1337" y="1128"/>
                </a:lnTo>
                <a:lnTo>
                  <a:pt x="1358" y="1124"/>
                </a:lnTo>
                <a:lnTo>
                  <a:pt x="1378" y="1122"/>
                </a:lnTo>
                <a:lnTo>
                  <a:pt x="1395" y="1118"/>
                </a:lnTo>
                <a:lnTo>
                  <a:pt x="1412" y="1115"/>
                </a:lnTo>
                <a:lnTo>
                  <a:pt x="1427" y="1111"/>
                </a:lnTo>
                <a:lnTo>
                  <a:pt x="1443" y="1107"/>
                </a:lnTo>
                <a:lnTo>
                  <a:pt x="1454" y="1105"/>
                </a:lnTo>
                <a:lnTo>
                  <a:pt x="1466" y="1101"/>
                </a:lnTo>
                <a:lnTo>
                  <a:pt x="1477" y="1097"/>
                </a:lnTo>
                <a:lnTo>
                  <a:pt x="1485" y="1094"/>
                </a:lnTo>
                <a:lnTo>
                  <a:pt x="1493" y="1090"/>
                </a:lnTo>
                <a:lnTo>
                  <a:pt x="1499" y="1088"/>
                </a:lnTo>
                <a:lnTo>
                  <a:pt x="1504" y="1084"/>
                </a:lnTo>
                <a:lnTo>
                  <a:pt x="1508" y="1080"/>
                </a:lnTo>
                <a:lnTo>
                  <a:pt x="1512" y="1076"/>
                </a:lnTo>
                <a:lnTo>
                  <a:pt x="1520" y="1074"/>
                </a:lnTo>
                <a:lnTo>
                  <a:pt x="1525" y="1070"/>
                </a:lnTo>
                <a:lnTo>
                  <a:pt x="1533" y="1069"/>
                </a:lnTo>
                <a:lnTo>
                  <a:pt x="1539" y="1067"/>
                </a:lnTo>
                <a:lnTo>
                  <a:pt x="1546" y="1065"/>
                </a:lnTo>
                <a:lnTo>
                  <a:pt x="1554" y="1065"/>
                </a:lnTo>
                <a:lnTo>
                  <a:pt x="1556" y="1067"/>
                </a:lnTo>
                <a:lnTo>
                  <a:pt x="1560" y="1069"/>
                </a:lnTo>
                <a:lnTo>
                  <a:pt x="1564" y="1070"/>
                </a:lnTo>
                <a:lnTo>
                  <a:pt x="1568" y="1072"/>
                </a:lnTo>
                <a:lnTo>
                  <a:pt x="1573" y="1074"/>
                </a:lnTo>
                <a:lnTo>
                  <a:pt x="1577" y="1076"/>
                </a:lnTo>
                <a:lnTo>
                  <a:pt x="1585" y="1078"/>
                </a:lnTo>
                <a:lnTo>
                  <a:pt x="1591" y="1082"/>
                </a:lnTo>
                <a:lnTo>
                  <a:pt x="1604" y="1086"/>
                </a:lnTo>
                <a:lnTo>
                  <a:pt x="1621" y="1094"/>
                </a:lnTo>
                <a:lnTo>
                  <a:pt x="1639" y="1101"/>
                </a:lnTo>
                <a:lnTo>
                  <a:pt x="1658" y="1111"/>
                </a:lnTo>
                <a:lnTo>
                  <a:pt x="1675" y="1122"/>
                </a:lnTo>
                <a:lnTo>
                  <a:pt x="1692" y="1132"/>
                </a:lnTo>
                <a:lnTo>
                  <a:pt x="1706" y="1141"/>
                </a:lnTo>
                <a:lnTo>
                  <a:pt x="1712" y="1147"/>
                </a:lnTo>
                <a:lnTo>
                  <a:pt x="1719" y="1153"/>
                </a:lnTo>
                <a:lnTo>
                  <a:pt x="1723" y="1157"/>
                </a:lnTo>
                <a:lnTo>
                  <a:pt x="1729" y="1161"/>
                </a:lnTo>
                <a:lnTo>
                  <a:pt x="1733" y="1166"/>
                </a:lnTo>
                <a:lnTo>
                  <a:pt x="1738" y="1170"/>
                </a:lnTo>
                <a:lnTo>
                  <a:pt x="1740" y="1174"/>
                </a:lnTo>
                <a:lnTo>
                  <a:pt x="1744" y="1178"/>
                </a:lnTo>
                <a:lnTo>
                  <a:pt x="1746" y="1182"/>
                </a:lnTo>
                <a:lnTo>
                  <a:pt x="1750" y="1186"/>
                </a:lnTo>
                <a:lnTo>
                  <a:pt x="1748" y="1193"/>
                </a:lnTo>
                <a:lnTo>
                  <a:pt x="1748" y="1199"/>
                </a:lnTo>
                <a:lnTo>
                  <a:pt x="1744" y="1207"/>
                </a:lnTo>
                <a:lnTo>
                  <a:pt x="1742" y="1212"/>
                </a:lnTo>
                <a:lnTo>
                  <a:pt x="1736" y="1218"/>
                </a:lnTo>
                <a:lnTo>
                  <a:pt x="1733" y="1224"/>
                </a:lnTo>
                <a:lnTo>
                  <a:pt x="1725" y="1228"/>
                </a:lnTo>
                <a:lnTo>
                  <a:pt x="1719" y="1232"/>
                </a:lnTo>
                <a:lnTo>
                  <a:pt x="1715" y="1234"/>
                </a:lnTo>
                <a:lnTo>
                  <a:pt x="1712" y="1237"/>
                </a:lnTo>
                <a:lnTo>
                  <a:pt x="1708" y="1241"/>
                </a:lnTo>
                <a:lnTo>
                  <a:pt x="1706" y="1245"/>
                </a:lnTo>
                <a:lnTo>
                  <a:pt x="1702" y="1251"/>
                </a:lnTo>
                <a:lnTo>
                  <a:pt x="1700" y="1259"/>
                </a:lnTo>
                <a:lnTo>
                  <a:pt x="1698" y="1264"/>
                </a:lnTo>
                <a:lnTo>
                  <a:pt x="1696" y="1272"/>
                </a:lnTo>
                <a:lnTo>
                  <a:pt x="1694" y="1282"/>
                </a:lnTo>
                <a:lnTo>
                  <a:pt x="1692" y="1291"/>
                </a:lnTo>
                <a:lnTo>
                  <a:pt x="1690" y="1301"/>
                </a:lnTo>
                <a:lnTo>
                  <a:pt x="1690" y="1312"/>
                </a:lnTo>
                <a:lnTo>
                  <a:pt x="1688" y="1324"/>
                </a:lnTo>
                <a:lnTo>
                  <a:pt x="1688" y="1335"/>
                </a:lnTo>
                <a:lnTo>
                  <a:pt x="1688" y="1349"/>
                </a:lnTo>
                <a:lnTo>
                  <a:pt x="1688" y="1362"/>
                </a:lnTo>
                <a:lnTo>
                  <a:pt x="1688" y="1376"/>
                </a:lnTo>
                <a:lnTo>
                  <a:pt x="1688" y="1391"/>
                </a:lnTo>
                <a:lnTo>
                  <a:pt x="1688" y="1406"/>
                </a:lnTo>
                <a:lnTo>
                  <a:pt x="1688" y="1424"/>
                </a:lnTo>
                <a:lnTo>
                  <a:pt x="1690" y="1439"/>
                </a:lnTo>
                <a:lnTo>
                  <a:pt x="1692" y="1456"/>
                </a:lnTo>
                <a:lnTo>
                  <a:pt x="1692" y="1475"/>
                </a:lnTo>
                <a:lnTo>
                  <a:pt x="1694" y="1493"/>
                </a:lnTo>
                <a:lnTo>
                  <a:pt x="1696" y="1512"/>
                </a:lnTo>
                <a:lnTo>
                  <a:pt x="1698" y="1531"/>
                </a:lnTo>
                <a:lnTo>
                  <a:pt x="1698" y="1552"/>
                </a:lnTo>
                <a:lnTo>
                  <a:pt x="1700" y="1571"/>
                </a:lnTo>
                <a:lnTo>
                  <a:pt x="1702" y="1592"/>
                </a:lnTo>
                <a:lnTo>
                  <a:pt x="1704" y="1616"/>
                </a:lnTo>
                <a:lnTo>
                  <a:pt x="1708" y="1660"/>
                </a:lnTo>
                <a:lnTo>
                  <a:pt x="1712" y="1704"/>
                </a:lnTo>
                <a:lnTo>
                  <a:pt x="1715" y="1748"/>
                </a:lnTo>
                <a:lnTo>
                  <a:pt x="1719" y="1790"/>
                </a:lnTo>
                <a:lnTo>
                  <a:pt x="1723" y="1832"/>
                </a:lnTo>
                <a:lnTo>
                  <a:pt x="1725" y="1873"/>
                </a:lnTo>
                <a:lnTo>
                  <a:pt x="1727" y="1911"/>
                </a:lnTo>
                <a:lnTo>
                  <a:pt x="1729" y="1949"/>
                </a:lnTo>
                <a:lnTo>
                  <a:pt x="1729" y="1984"/>
                </a:lnTo>
                <a:lnTo>
                  <a:pt x="1729" y="2001"/>
                </a:lnTo>
                <a:lnTo>
                  <a:pt x="1727" y="2019"/>
                </a:lnTo>
                <a:lnTo>
                  <a:pt x="1725" y="2051"/>
                </a:lnTo>
                <a:lnTo>
                  <a:pt x="1721" y="2080"/>
                </a:lnTo>
                <a:lnTo>
                  <a:pt x="1713" y="2109"/>
                </a:lnTo>
                <a:lnTo>
                  <a:pt x="1708" y="2136"/>
                </a:lnTo>
                <a:lnTo>
                  <a:pt x="1698" y="2162"/>
                </a:lnTo>
                <a:lnTo>
                  <a:pt x="1688" y="2185"/>
                </a:lnTo>
                <a:lnTo>
                  <a:pt x="1677" y="2207"/>
                </a:lnTo>
                <a:lnTo>
                  <a:pt x="1669" y="2218"/>
                </a:lnTo>
                <a:lnTo>
                  <a:pt x="1664" y="2228"/>
                </a:lnTo>
                <a:lnTo>
                  <a:pt x="1656" y="2235"/>
                </a:lnTo>
                <a:lnTo>
                  <a:pt x="1648" y="2243"/>
                </a:lnTo>
                <a:lnTo>
                  <a:pt x="1642" y="2251"/>
                </a:lnTo>
                <a:lnTo>
                  <a:pt x="1637" y="2258"/>
                </a:lnTo>
                <a:lnTo>
                  <a:pt x="1629" y="2264"/>
                </a:lnTo>
                <a:lnTo>
                  <a:pt x="1623" y="2270"/>
                </a:lnTo>
                <a:lnTo>
                  <a:pt x="1617" y="2276"/>
                </a:lnTo>
                <a:lnTo>
                  <a:pt x="1614" y="2280"/>
                </a:lnTo>
                <a:lnTo>
                  <a:pt x="1608" y="2283"/>
                </a:lnTo>
                <a:lnTo>
                  <a:pt x="1602" y="2285"/>
                </a:lnTo>
                <a:lnTo>
                  <a:pt x="1598" y="2287"/>
                </a:lnTo>
                <a:lnTo>
                  <a:pt x="1594" y="2289"/>
                </a:lnTo>
                <a:lnTo>
                  <a:pt x="1589" y="2291"/>
                </a:lnTo>
                <a:lnTo>
                  <a:pt x="1585" y="2291"/>
                </a:lnTo>
                <a:lnTo>
                  <a:pt x="1581" y="2291"/>
                </a:lnTo>
                <a:lnTo>
                  <a:pt x="1577" y="2289"/>
                </a:lnTo>
                <a:lnTo>
                  <a:pt x="1573" y="2287"/>
                </a:lnTo>
                <a:lnTo>
                  <a:pt x="1570" y="2285"/>
                </a:lnTo>
                <a:lnTo>
                  <a:pt x="1566" y="2283"/>
                </a:lnTo>
                <a:lnTo>
                  <a:pt x="1562" y="2280"/>
                </a:lnTo>
                <a:lnTo>
                  <a:pt x="1560" y="2276"/>
                </a:lnTo>
                <a:lnTo>
                  <a:pt x="1556" y="2272"/>
                </a:lnTo>
                <a:lnTo>
                  <a:pt x="1552" y="2266"/>
                </a:lnTo>
                <a:lnTo>
                  <a:pt x="1548" y="2260"/>
                </a:lnTo>
                <a:lnTo>
                  <a:pt x="1546" y="2255"/>
                </a:lnTo>
                <a:lnTo>
                  <a:pt x="1543" y="2247"/>
                </a:lnTo>
                <a:lnTo>
                  <a:pt x="1541" y="2241"/>
                </a:lnTo>
                <a:lnTo>
                  <a:pt x="1539" y="2233"/>
                </a:lnTo>
                <a:lnTo>
                  <a:pt x="1535" y="2216"/>
                </a:lnTo>
                <a:lnTo>
                  <a:pt x="1531" y="2209"/>
                </a:lnTo>
                <a:lnTo>
                  <a:pt x="1529" y="2199"/>
                </a:lnTo>
                <a:lnTo>
                  <a:pt x="1525" y="2191"/>
                </a:lnTo>
                <a:lnTo>
                  <a:pt x="1522" y="2182"/>
                </a:lnTo>
                <a:lnTo>
                  <a:pt x="1516" y="2172"/>
                </a:lnTo>
                <a:lnTo>
                  <a:pt x="1510" y="2164"/>
                </a:lnTo>
                <a:lnTo>
                  <a:pt x="1502" y="2155"/>
                </a:lnTo>
                <a:lnTo>
                  <a:pt x="1495" y="2147"/>
                </a:lnTo>
                <a:lnTo>
                  <a:pt x="1487" y="2138"/>
                </a:lnTo>
                <a:lnTo>
                  <a:pt x="1479" y="2130"/>
                </a:lnTo>
                <a:lnTo>
                  <a:pt x="1470" y="2120"/>
                </a:lnTo>
                <a:lnTo>
                  <a:pt x="1458" y="2113"/>
                </a:lnTo>
                <a:lnTo>
                  <a:pt x="1449" y="2103"/>
                </a:lnTo>
                <a:lnTo>
                  <a:pt x="1437" y="2095"/>
                </a:lnTo>
                <a:lnTo>
                  <a:pt x="1424" y="2086"/>
                </a:lnTo>
                <a:lnTo>
                  <a:pt x="1412" y="2078"/>
                </a:lnTo>
                <a:close/>
                <a:moveTo>
                  <a:pt x="1001" y="1418"/>
                </a:moveTo>
                <a:lnTo>
                  <a:pt x="1007" y="1418"/>
                </a:lnTo>
                <a:lnTo>
                  <a:pt x="1015" y="1418"/>
                </a:lnTo>
                <a:lnTo>
                  <a:pt x="1023" y="1418"/>
                </a:lnTo>
                <a:lnTo>
                  <a:pt x="1030" y="1416"/>
                </a:lnTo>
                <a:lnTo>
                  <a:pt x="1040" y="1416"/>
                </a:lnTo>
                <a:lnTo>
                  <a:pt x="1048" y="1414"/>
                </a:lnTo>
                <a:lnTo>
                  <a:pt x="1059" y="1412"/>
                </a:lnTo>
                <a:lnTo>
                  <a:pt x="1069" y="1410"/>
                </a:lnTo>
                <a:lnTo>
                  <a:pt x="1090" y="1406"/>
                </a:lnTo>
                <a:lnTo>
                  <a:pt x="1115" y="1402"/>
                </a:lnTo>
                <a:lnTo>
                  <a:pt x="1140" y="1397"/>
                </a:lnTo>
                <a:lnTo>
                  <a:pt x="1167" y="1389"/>
                </a:lnTo>
                <a:lnTo>
                  <a:pt x="1178" y="1387"/>
                </a:lnTo>
                <a:lnTo>
                  <a:pt x="1191" y="1387"/>
                </a:lnTo>
                <a:lnTo>
                  <a:pt x="1203" y="1385"/>
                </a:lnTo>
                <a:lnTo>
                  <a:pt x="1214" y="1383"/>
                </a:lnTo>
                <a:lnTo>
                  <a:pt x="1226" y="1381"/>
                </a:lnTo>
                <a:lnTo>
                  <a:pt x="1238" y="1379"/>
                </a:lnTo>
                <a:lnTo>
                  <a:pt x="1247" y="1378"/>
                </a:lnTo>
                <a:lnTo>
                  <a:pt x="1257" y="1378"/>
                </a:lnTo>
                <a:lnTo>
                  <a:pt x="1264" y="1376"/>
                </a:lnTo>
                <a:lnTo>
                  <a:pt x="1274" y="1376"/>
                </a:lnTo>
                <a:lnTo>
                  <a:pt x="1282" y="1374"/>
                </a:lnTo>
                <a:lnTo>
                  <a:pt x="1287" y="1374"/>
                </a:lnTo>
                <a:lnTo>
                  <a:pt x="1295" y="1372"/>
                </a:lnTo>
                <a:lnTo>
                  <a:pt x="1301" y="1372"/>
                </a:lnTo>
                <a:lnTo>
                  <a:pt x="1305" y="1372"/>
                </a:lnTo>
                <a:lnTo>
                  <a:pt x="1309" y="1372"/>
                </a:lnTo>
                <a:lnTo>
                  <a:pt x="1312" y="1372"/>
                </a:lnTo>
                <a:lnTo>
                  <a:pt x="1318" y="1372"/>
                </a:lnTo>
                <a:lnTo>
                  <a:pt x="1324" y="1372"/>
                </a:lnTo>
                <a:lnTo>
                  <a:pt x="1332" y="1372"/>
                </a:lnTo>
                <a:lnTo>
                  <a:pt x="1339" y="1374"/>
                </a:lnTo>
                <a:lnTo>
                  <a:pt x="1349" y="1376"/>
                </a:lnTo>
                <a:lnTo>
                  <a:pt x="1360" y="1378"/>
                </a:lnTo>
                <a:lnTo>
                  <a:pt x="1370" y="1381"/>
                </a:lnTo>
                <a:lnTo>
                  <a:pt x="1381" y="1385"/>
                </a:lnTo>
                <a:lnTo>
                  <a:pt x="1389" y="1389"/>
                </a:lnTo>
                <a:lnTo>
                  <a:pt x="1397" y="1395"/>
                </a:lnTo>
                <a:lnTo>
                  <a:pt x="1403" y="1399"/>
                </a:lnTo>
                <a:lnTo>
                  <a:pt x="1406" y="1404"/>
                </a:lnTo>
                <a:lnTo>
                  <a:pt x="1408" y="1410"/>
                </a:lnTo>
                <a:lnTo>
                  <a:pt x="1410" y="1414"/>
                </a:lnTo>
                <a:lnTo>
                  <a:pt x="1412" y="1418"/>
                </a:lnTo>
                <a:lnTo>
                  <a:pt x="1408" y="1420"/>
                </a:lnTo>
                <a:lnTo>
                  <a:pt x="1406" y="1422"/>
                </a:lnTo>
                <a:lnTo>
                  <a:pt x="1403" y="1424"/>
                </a:lnTo>
                <a:lnTo>
                  <a:pt x="1399" y="1426"/>
                </a:lnTo>
                <a:lnTo>
                  <a:pt x="1395" y="1429"/>
                </a:lnTo>
                <a:lnTo>
                  <a:pt x="1391" y="1431"/>
                </a:lnTo>
                <a:lnTo>
                  <a:pt x="1385" y="1433"/>
                </a:lnTo>
                <a:lnTo>
                  <a:pt x="1378" y="1437"/>
                </a:lnTo>
                <a:lnTo>
                  <a:pt x="1372" y="1439"/>
                </a:lnTo>
                <a:lnTo>
                  <a:pt x="1362" y="1441"/>
                </a:lnTo>
                <a:lnTo>
                  <a:pt x="1355" y="1445"/>
                </a:lnTo>
                <a:lnTo>
                  <a:pt x="1345" y="1447"/>
                </a:lnTo>
                <a:lnTo>
                  <a:pt x="1335" y="1449"/>
                </a:lnTo>
                <a:lnTo>
                  <a:pt x="1324" y="1450"/>
                </a:lnTo>
                <a:lnTo>
                  <a:pt x="1312" y="1452"/>
                </a:lnTo>
                <a:lnTo>
                  <a:pt x="1299" y="1454"/>
                </a:lnTo>
                <a:lnTo>
                  <a:pt x="1285" y="1458"/>
                </a:lnTo>
                <a:lnTo>
                  <a:pt x="1270" y="1462"/>
                </a:lnTo>
                <a:lnTo>
                  <a:pt x="1257" y="1464"/>
                </a:lnTo>
                <a:lnTo>
                  <a:pt x="1241" y="1468"/>
                </a:lnTo>
                <a:lnTo>
                  <a:pt x="1224" y="1470"/>
                </a:lnTo>
                <a:lnTo>
                  <a:pt x="1209" y="1472"/>
                </a:lnTo>
                <a:lnTo>
                  <a:pt x="1191" y="1473"/>
                </a:lnTo>
                <a:lnTo>
                  <a:pt x="1174" y="1475"/>
                </a:lnTo>
                <a:lnTo>
                  <a:pt x="1155" y="1477"/>
                </a:lnTo>
                <a:lnTo>
                  <a:pt x="1136" y="1479"/>
                </a:lnTo>
                <a:lnTo>
                  <a:pt x="1115" y="1479"/>
                </a:lnTo>
                <a:lnTo>
                  <a:pt x="1094" y="1481"/>
                </a:lnTo>
                <a:lnTo>
                  <a:pt x="1072" y="1481"/>
                </a:lnTo>
                <a:lnTo>
                  <a:pt x="1049" y="1483"/>
                </a:lnTo>
                <a:lnTo>
                  <a:pt x="1026" y="1483"/>
                </a:lnTo>
                <a:lnTo>
                  <a:pt x="1001" y="1483"/>
                </a:lnTo>
                <a:lnTo>
                  <a:pt x="1001" y="1418"/>
                </a:lnTo>
                <a:close/>
                <a:moveTo>
                  <a:pt x="1330" y="1735"/>
                </a:moveTo>
                <a:lnTo>
                  <a:pt x="1320" y="1735"/>
                </a:lnTo>
                <a:lnTo>
                  <a:pt x="1307" y="1736"/>
                </a:lnTo>
                <a:lnTo>
                  <a:pt x="1293" y="1738"/>
                </a:lnTo>
                <a:lnTo>
                  <a:pt x="1280" y="1738"/>
                </a:lnTo>
                <a:lnTo>
                  <a:pt x="1262" y="1740"/>
                </a:lnTo>
                <a:lnTo>
                  <a:pt x="1245" y="1740"/>
                </a:lnTo>
                <a:lnTo>
                  <a:pt x="1226" y="1740"/>
                </a:lnTo>
                <a:lnTo>
                  <a:pt x="1205" y="1742"/>
                </a:lnTo>
                <a:lnTo>
                  <a:pt x="1184" y="1742"/>
                </a:lnTo>
                <a:lnTo>
                  <a:pt x="1159" y="1742"/>
                </a:lnTo>
                <a:lnTo>
                  <a:pt x="1134" y="1742"/>
                </a:lnTo>
                <a:lnTo>
                  <a:pt x="1107" y="1742"/>
                </a:lnTo>
                <a:lnTo>
                  <a:pt x="1078" y="1742"/>
                </a:lnTo>
                <a:lnTo>
                  <a:pt x="1048" y="1742"/>
                </a:lnTo>
                <a:lnTo>
                  <a:pt x="1015" y="1742"/>
                </a:lnTo>
                <a:lnTo>
                  <a:pt x="982" y="1742"/>
                </a:lnTo>
                <a:lnTo>
                  <a:pt x="982" y="1687"/>
                </a:lnTo>
                <a:lnTo>
                  <a:pt x="988" y="1687"/>
                </a:lnTo>
                <a:lnTo>
                  <a:pt x="994" y="1687"/>
                </a:lnTo>
                <a:lnTo>
                  <a:pt x="1007" y="1685"/>
                </a:lnTo>
                <a:lnTo>
                  <a:pt x="1023" y="1683"/>
                </a:lnTo>
                <a:lnTo>
                  <a:pt x="1040" y="1681"/>
                </a:lnTo>
                <a:lnTo>
                  <a:pt x="1057" y="1677"/>
                </a:lnTo>
                <a:lnTo>
                  <a:pt x="1076" y="1671"/>
                </a:lnTo>
                <a:lnTo>
                  <a:pt x="1096" y="1665"/>
                </a:lnTo>
                <a:lnTo>
                  <a:pt x="1115" y="1660"/>
                </a:lnTo>
                <a:lnTo>
                  <a:pt x="1134" y="1656"/>
                </a:lnTo>
                <a:lnTo>
                  <a:pt x="1155" y="1652"/>
                </a:lnTo>
                <a:lnTo>
                  <a:pt x="1176" y="1650"/>
                </a:lnTo>
                <a:lnTo>
                  <a:pt x="1197" y="1646"/>
                </a:lnTo>
                <a:lnTo>
                  <a:pt x="1218" y="1644"/>
                </a:lnTo>
                <a:lnTo>
                  <a:pt x="1238" y="1642"/>
                </a:lnTo>
                <a:lnTo>
                  <a:pt x="1259" y="1640"/>
                </a:lnTo>
                <a:lnTo>
                  <a:pt x="1278" y="1640"/>
                </a:lnTo>
                <a:lnTo>
                  <a:pt x="1297" y="1640"/>
                </a:lnTo>
                <a:lnTo>
                  <a:pt x="1314" y="1640"/>
                </a:lnTo>
                <a:lnTo>
                  <a:pt x="1332" y="1640"/>
                </a:lnTo>
                <a:lnTo>
                  <a:pt x="1347" y="1642"/>
                </a:lnTo>
                <a:lnTo>
                  <a:pt x="1362" y="1642"/>
                </a:lnTo>
                <a:lnTo>
                  <a:pt x="1376" y="1644"/>
                </a:lnTo>
                <a:lnTo>
                  <a:pt x="1389" y="1646"/>
                </a:lnTo>
                <a:lnTo>
                  <a:pt x="1401" y="1650"/>
                </a:lnTo>
                <a:lnTo>
                  <a:pt x="1406" y="1652"/>
                </a:lnTo>
                <a:lnTo>
                  <a:pt x="1412" y="1654"/>
                </a:lnTo>
                <a:lnTo>
                  <a:pt x="1416" y="1656"/>
                </a:lnTo>
                <a:lnTo>
                  <a:pt x="1420" y="1658"/>
                </a:lnTo>
                <a:lnTo>
                  <a:pt x="1424" y="1662"/>
                </a:lnTo>
                <a:lnTo>
                  <a:pt x="1427" y="1663"/>
                </a:lnTo>
                <a:lnTo>
                  <a:pt x="1431" y="1669"/>
                </a:lnTo>
                <a:lnTo>
                  <a:pt x="1435" y="1677"/>
                </a:lnTo>
                <a:lnTo>
                  <a:pt x="1435" y="1683"/>
                </a:lnTo>
                <a:lnTo>
                  <a:pt x="1435" y="1690"/>
                </a:lnTo>
                <a:lnTo>
                  <a:pt x="1431" y="1696"/>
                </a:lnTo>
                <a:lnTo>
                  <a:pt x="1429" y="1700"/>
                </a:lnTo>
                <a:lnTo>
                  <a:pt x="1427" y="1704"/>
                </a:lnTo>
                <a:lnTo>
                  <a:pt x="1424" y="1706"/>
                </a:lnTo>
                <a:lnTo>
                  <a:pt x="1418" y="1710"/>
                </a:lnTo>
                <a:lnTo>
                  <a:pt x="1414" y="1711"/>
                </a:lnTo>
                <a:lnTo>
                  <a:pt x="1408" y="1713"/>
                </a:lnTo>
                <a:lnTo>
                  <a:pt x="1403" y="1715"/>
                </a:lnTo>
                <a:lnTo>
                  <a:pt x="1397" y="1719"/>
                </a:lnTo>
                <a:lnTo>
                  <a:pt x="1389" y="1721"/>
                </a:lnTo>
                <a:lnTo>
                  <a:pt x="1381" y="1723"/>
                </a:lnTo>
                <a:lnTo>
                  <a:pt x="1366" y="1727"/>
                </a:lnTo>
                <a:lnTo>
                  <a:pt x="1349" y="1731"/>
                </a:lnTo>
                <a:lnTo>
                  <a:pt x="1330" y="1735"/>
                </a:lnTo>
                <a:close/>
                <a:moveTo>
                  <a:pt x="1769" y="322"/>
                </a:moveTo>
                <a:lnTo>
                  <a:pt x="1771" y="324"/>
                </a:lnTo>
                <a:lnTo>
                  <a:pt x="1773" y="328"/>
                </a:lnTo>
                <a:lnTo>
                  <a:pt x="1773" y="330"/>
                </a:lnTo>
                <a:lnTo>
                  <a:pt x="1771" y="332"/>
                </a:lnTo>
                <a:lnTo>
                  <a:pt x="1771" y="335"/>
                </a:lnTo>
                <a:lnTo>
                  <a:pt x="1769" y="337"/>
                </a:lnTo>
                <a:lnTo>
                  <a:pt x="1767" y="341"/>
                </a:lnTo>
                <a:lnTo>
                  <a:pt x="1763" y="343"/>
                </a:lnTo>
                <a:lnTo>
                  <a:pt x="1759" y="345"/>
                </a:lnTo>
                <a:lnTo>
                  <a:pt x="1756" y="349"/>
                </a:lnTo>
                <a:lnTo>
                  <a:pt x="1750" y="351"/>
                </a:lnTo>
                <a:lnTo>
                  <a:pt x="1744" y="355"/>
                </a:lnTo>
                <a:lnTo>
                  <a:pt x="1738" y="357"/>
                </a:lnTo>
                <a:lnTo>
                  <a:pt x="1731" y="360"/>
                </a:lnTo>
                <a:lnTo>
                  <a:pt x="1723" y="362"/>
                </a:lnTo>
                <a:lnTo>
                  <a:pt x="1713" y="366"/>
                </a:lnTo>
                <a:lnTo>
                  <a:pt x="1706" y="368"/>
                </a:lnTo>
                <a:lnTo>
                  <a:pt x="1696" y="372"/>
                </a:lnTo>
                <a:lnTo>
                  <a:pt x="1685" y="376"/>
                </a:lnTo>
                <a:lnTo>
                  <a:pt x="1673" y="378"/>
                </a:lnTo>
                <a:lnTo>
                  <a:pt x="1662" y="382"/>
                </a:lnTo>
                <a:lnTo>
                  <a:pt x="1648" y="385"/>
                </a:lnTo>
                <a:lnTo>
                  <a:pt x="1635" y="389"/>
                </a:lnTo>
                <a:lnTo>
                  <a:pt x="1621" y="393"/>
                </a:lnTo>
                <a:lnTo>
                  <a:pt x="1606" y="395"/>
                </a:lnTo>
                <a:lnTo>
                  <a:pt x="1591" y="399"/>
                </a:lnTo>
                <a:lnTo>
                  <a:pt x="1575" y="403"/>
                </a:lnTo>
                <a:lnTo>
                  <a:pt x="1558" y="406"/>
                </a:lnTo>
                <a:lnTo>
                  <a:pt x="1541" y="412"/>
                </a:lnTo>
                <a:lnTo>
                  <a:pt x="1522" y="416"/>
                </a:lnTo>
                <a:lnTo>
                  <a:pt x="1502" y="420"/>
                </a:lnTo>
                <a:lnTo>
                  <a:pt x="1483" y="424"/>
                </a:lnTo>
                <a:lnTo>
                  <a:pt x="1443" y="433"/>
                </a:lnTo>
                <a:lnTo>
                  <a:pt x="1406" y="441"/>
                </a:lnTo>
                <a:lnTo>
                  <a:pt x="1370" y="449"/>
                </a:lnTo>
                <a:lnTo>
                  <a:pt x="1335" y="454"/>
                </a:lnTo>
                <a:lnTo>
                  <a:pt x="1303" y="460"/>
                </a:lnTo>
                <a:lnTo>
                  <a:pt x="1272" y="466"/>
                </a:lnTo>
                <a:lnTo>
                  <a:pt x="1241" y="472"/>
                </a:lnTo>
                <a:lnTo>
                  <a:pt x="1214" y="476"/>
                </a:lnTo>
                <a:lnTo>
                  <a:pt x="1188" y="479"/>
                </a:lnTo>
                <a:lnTo>
                  <a:pt x="1165" y="483"/>
                </a:lnTo>
                <a:lnTo>
                  <a:pt x="1142" y="487"/>
                </a:lnTo>
                <a:lnTo>
                  <a:pt x="1120" y="489"/>
                </a:lnTo>
                <a:lnTo>
                  <a:pt x="1101" y="493"/>
                </a:lnTo>
                <a:lnTo>
                  <a:pt x="1084" y="495"/>
                </a:lnTo>
                <a:lnTo>
                  <a:pt x="1067" y="497"/>
                </a:lnTo>
                <a:lnTo>
                  <a:pt x="1053" y="499"/>
                </a:lnTo>
                <a:lnTo>
                  <a:pt x="1038" y="500"/>
                </a:lnTo>
                <a:lnTo>
                  <a:pt x="1025" y="500"/>
                </a:lnTo>
                <a:lnTo>
                  <a:pt x="1011" y="502"/>
                </a:lnTo>
                <a:lnTo>
                  <a:pt x="998" y="502"/>
                </a:lnTo>
                <a:lnTo>
                  <a:pt x="986" y="502"/>
                </a:lnTo>
                <a:lnTo>
                  <a:pt x="975" y="502"/>
                </a:lnTo>
                <a:lnTo>
                  <a:pt x="963" y="500"/>
                </a:lnTo>
                <a:lnTo>
                  <a:pt x="954" y="500"/>
                </a:lnTo>
                <a:lnTo>
                  <a:pt x="944" y="499"/>
                </a:lnTo>
                <a:lnTo>
                  <a:pt x="936" y="497"/>
                </a:lnTo>
                <a:lnTo>
                  <a:pt x="929" y="495"/>
                </a:lnTo>
                <a:lnTo>
                  <a:pt x="921" y="493"/>
                </a:lnTo>
                <a:lnTo>
                  <a:pt x="915" y="489"/>
                </a:lnTo>
                <a:lnTo>
                  <a:pt x="909" y="487"/>
                </a:lnTo>
                <a:lnTo>
                  <a:pt x="904" y="483"/>
                </a:lnTo>
                <a:lnTo>
                  <a:pt x="900" y="479"/>
                </a:lnTo>
                <a:lnTo>
                  <a:pt x="892" y="476"/>
                </a:lnTo>
                <a:lnTo>
                  <a:pt x="886" y="472"/>
                </a:lnTo>
                <a:lnTo>
                  <a:pt x="881" y="466"/>
                </a:lnTo>
                <a:lnTo>
                  <a:pt x="877" y="462"/>
                </a:lnTo>
                <a:lnTo>
                  <a:pt x="873" y="456"/>
                </a:lnTo>
                <a:lnTo>
                  <a:pt x="871" y="451"/>
                </a:lnTo>
                <a:lnTo>
                  <a:pt x="869" y="447"/>
                </a:lnTo>
                <a:lnTo>
                  <a:pt x="869" y="443"/>
                </a:lnTo>
                <a:lnTo>
                  <a:pt x="869" y="439"/>
                </a:lnTo>
                <a:lnTo>
                  <a:pt x="873" y="437"/>
                </a:lnTo>
                <a:lnTo>
                  <a:pt x="875" y="437"/>
                </a:lnTo>
                <a:lnTo>
                  <a:pt x="877" y="435"/>
                </a:lnTo>
                <a:lnTo>
                  <a:pt x="881" y="435"/>
                </a:lnTo>
                <a:lnTo>
                  <a:pt x="884" y="435"/>
                </a:lnTo>
                <a:lnTo>
                  <a:pt x="888" y="433"/>
                </a:lnTo>
                <a:lnTo>
                  <a:pt x="892" y="433"/>
                </a:lnTo>
                <a:lnTo>
                  <a:pt x="898" y="433"/>
                </a:lnTo>
                <a:lnTo>
                  <a:pt x="904" y="433"/>
                </a:lnTo>
                <a:lnTo>
                  <a:pt x="909" y="433"/>
                </a:lnTo>
                <a:lnTo>
                  <a:pt x="915" y="433"/>
                </a:lnTo>
                <a:lnTo>
                  <a:pt x="923" y="433"/>
                </a:lnTo>
                <a:lnTo>
                  <a:pt x="930" y="433"/>
                </a:lnTo>
                <a:lnTo>
                  <a:pt x="934" y="433"/>
                </a:lnTo>
                <a:lnTo>
                  <a:pt x="936" y="433"/>
                </a:lnTo>
                <a:lnTo>
                  <a:pt x="942" y="433"/>
                </a:lnTo>
                <a:lnTo>
                  <a:pt x="946" y="431"/>
                </a:lnTo>
                <a:lnTo>
                  <a:pt x="952" y="431"/>
                </a:lnTo>
                <a:lnTo>
                  <a:pt x="955" y="431"/>
                </a:lnTo>
                <a:lnTo>
                  <a:pt x="963" y="429"/>
                </a:lnTo>
                <a:lnTo>
                  <a:pt x="969" y="428"/>
                </a:lnTo>
                <a:lnTo>
                  <a:pt x="977" y="428"/>
                </a:lnTo>
                <a:lnTo>
                  <a:pt x="982" y="426"/>
                </a:lnTo>
                <a:lnTo>
                  <a:pt x="992" y="424"/>
                </a:lnTo>
                <a:lnTo>
                  <a:pt x="1000" y="422"/>
                </a:lnTo>
                <a:lnTo>
                  <a:pt x="1017" y="418"/>
                </a:lnTo>
                <a:lnTo>
                  <a:pt x="1038" y="414"/>
                </a:lnTo>
                <a:lnTo>
                  <a:pt x="1059" y="408"/>
                </a:lnTo>
                <a:lnTo>
                  <a:pt x="1084" y="403"/>
                </a:lnTo>
                <a:lnTo>
                  <a:pt x="1109" y="397"/>
                </a:lnTo>
                <a:lnTo>
                  <a:pt x="1138" y="391"/>
                </a:lnTo>
                <a:lnTo>
                  <a:pt x="1167" y="383"/>
                </a:lnTo>
                <a:lnTo>
                  <a:pt x="1199" y="376"/>
                </a:lnTo>
                <a:lnTo>
                  <a:pt x="1232" y="368"/>
                </a:lnTo>
                <a:lnTo>
                  <a:pt x="1268" y="358"/>
                </a:lnTo>
                <a:lnTo>
                  <a:pt x="1303" y="351"/>
                </a:lnTo>
                <a:lnTo>
                  <a:pt x="1337" y="343"/>
                </a:lnTo>
                <a:lnTo>
                  <a:pt x="1370" y="335"/>
                </a:lnTo>
                <a:lnTo>
                  <a:pt x="1401" y="328"/>
                </a:lnTo>
                <a:lnTo>
                  <a:pt x="1429" y="320"/>
                </a:lnTo>
                <a:lnTo>
                  <a:pt x="1456" y="314"/>
                </a:lnTo>
                <a:lnTo>
                  <a:pt x="1483" y="309"/>
                </a:lnTo>
                <a:lnTo>
                  <a:pt x="1508" y="305"/>
                </a:lnTo>
                <a:lnTo>
                  <a:pt x="1529" y="299"/>
                </a:lnTo>
                <a:lnTo>
                  <a:pt x="1550" y="295"/>
                </a:lnTo>
                <a:lnTo>
                  <a:pt x="1571" y="293"/>
                </a:lnTo>
                <a:lnTo>
                  <a:pt x="1589" y="289"/>
                </a:lnTo>
                <a:lnTo>
                  <a:pt x="1606" y="287"/>
                </a:lnTo>
                <a:lnTo>
                  <a:pt x="1621" y="286"/>
                </a:lnTo>
                <a:lnTo>
                  <a:pt x="1635" y="286"/>
                </a:lnTo>
                <a:lnTo>
                  <a:pt x="1646" y="286"/>
                </a:lnTo>
                <a:lnTo>
                  <a:pt x="1669" y="286"/>
                </a:lnTo>
                <a:lnTo>
                  <a:pt x="1688" y="287"/>
                </a:lnTo>
                <a:lnTo>
                  <a:pt x="1698" y="287"/>
                </a:lnTo>
                <a:lnTo>
                  <a:pt x="1708" y="289"/>
                </a:lnTo>
                <a:lnTo>
                  <a:pt x="1715" y="291"/>
                </a:lnTo>
                <a:lnTo>
                  <a:pt x="1723" y="293"/>
                </a:lnTo>
                <a:lnTo>
                  <a:pt x="1731" y="295"/>
                </a:lnTo>
                <a:lnTo>
                  <a:pt x="1738" y="297"/>
                </a:lnTo>
                <a:lnTo>
                  <a:pt x="1744" y="301"/>
                </a:lnTo>
                <a:lnTo>
                  <a:pt x="1750" y="305"/>
                </a:lnTo>
                <a:lnTo>
                  <a:pt x="1756" y="309"/>
                </a:lnTo>
                <a:lnTo>
                  <a:pt x="1761" y="312"/>
                </a:lnTo>
                <a:lnTo>
                  <a:pt x="1765" y="316"/>
                </a:lnTo>
                <a:lnTo>
                  <a:pt x="1769" y="322"/>
                </a:lnTo>
                <a:close/>
                <a:moveTo>
                  <a:pt x="1259" y="7"/>
                </a:moveTo>
                <a:lnTo>
                  <a:pt x="1270" y="7"/>
                </a:lnTo>
                <a:lnTo>
                  <a:pt x="1284" y="9"/>
                </a:lnTo>
                <a:lnTo>
                  <a:pt x="1295" y="11"/>
                </a:lnTo>
                <a:lnTo>
                  <a:pt x="1307" y="13"/>
                </a:lnTo>
                <a:lnTo>
                  <a:pt x="1316" y="15"/>
                </a:lnTo>
                <a:lnTo>
                  <a:pt x="1326" y="17"/>
                </a:lnTo>
                <a:lnTo>
                  <a:pt x="1335" y="19"/>
                </a:lnTo>
                <a:lnTo>
                  <a:pt x="1343" y="21"/>
                </a:lnTo>
                <a:lnTo>
                  <a:pt x="1351" y="23"/>
                </a:lnTo>
                <a:lnTo>
                  <a:pt x="1358" y="26"/>
                </a:lnTo>
                <a:lnTo>
                  <a:pt x="1366" y="28"/>
                </a:lnTo>
                <a:lnTo>
                  <a:pt x="1372" y="30"/>
                </a:lnTo>
                <a:lnTo>
                  <a:pt x="1378" y="34"/>
                </a:lnTo>
                <a:lnTo>
                  <a:pt x="1381" y="36"/>
                </a:lnTo>
                <a:lnTo>
                  <a:pt x="1387" y="40"/>
                </a:lnTo>
                <a:lnTo>
                  <a:pt x="1391" y="44"/>
                </a:lnTo>
                <a:lnTo>
                  <a:pt x="1397" y="51"/>
                </a:lnTo>
                <a:lnTo>
                  <a:pt x="1403" y="57"/>
                </a:lnTo>
                <a:lnTo>
                  <a:pt x="1406" y="65"/>
                </a:lnTo>
                <a:lnTo>
                  <a:pt x="1408" y="73"/>
                </a:lnTo>
                <a:lnTo>
                  <a:pt x="1408" y="80"/>
                </a:lnTo>
                <a:lnTo>
                  <a:pt x="1406" y="90"/>
                </a:lnTo>
                <a:lnTo>
                  <a:pt x="1404" y="99"/>
                </a:lnTo>
                <a:lnTo>
                  <a:pt x="1401" y="109"/>
                </a:lnTo>
                <a:lnTo>
                  <a:pt x="1399" y="115"/>
                </a:lnTo>
                <a:lnTo>
                  <a:pt x="1397" y="121"/>
                </a:lnTo>
                <a:lnTo>
                  <a:pt x="1395" y="126"/>
                </a:lnTo>
                <a:lnTo>
                  <a:pt x="1393" y="134"/>
                </a:lnTo>
                <a:lnTo>
                  <a:pt x="1391" y="144"/>
                </a:lnTo>
                <a:lnTo>
                  <a:pt x="1389" y="151"/>
                </a:lnTo>
                <a:lnTo>
                  <a:pt x="1387" y="161"/>
                </a:lnTo>
                <a:lnTo>
                  <a:pt x="1385" y="170"/>
                </a:lnTo>
                <a:lnTo>
                  <a:pt x="1383" y="182"/>
                </a:lnTo>
                <a:lnTo>
                  <a:pt x="1381" y="193"/>
                </a:lnTo>
                <a:lnTo>
                  <a:pt x="1380" y="205"/>
                </a:lnTo>
                <a:lnTo>
                  <a:pt x="1378" y="218"/>
                </a:lnTo>
                <a:lnTo>
                  <a:pt x="1376" y="232"/>
                </a:lnTo>
                <a:lnTo>
                  <a:pt x="1374" y="245"/>
                </a:lnTo>
                <a:lnTo>
                  <a:pt x="1372" y="261"/>
                </a:lnTo>
                <a:lnTo>
                  <a:pt x="1370" y="276"/>
                </a:lnTo>
                <a:lnTo>
                  <a:pt x="1368" y="307"/>
                </a:lnTo>
                <a:lnTo>
                  <a:pt x="1364" y="337"/>
                </a:lnTo>
                <a:lnTo>
                  <a:pt x="1362" y="368"/>
                </a:lnTo>
                <a:lnTo>
                  <a:pt x="1362" y="399"/>
                </a:lnTo>
                <a:lnTo>
                  <a:pt x="1360" y="428"/>
                </a:lnTo>
                <a:lnTo>
                  <a:pt x="1360" y="456"/>
                </a:lnTo>
                <a:lnTo>
                  <a:pt x="1360" y="483"/>
                </a:lnTo>
                <a:lnTo>
                  <a:pt x="1360" y="508"/>
                </a:lnTo>
                <a:lnTo>
                  <a:pt x="1358" y="522"/>
                </a:lnTo>
                <a:lnTo>
                  <a:pt x="1356" y="535"/>
                </a:lnTo>
                <a:lnTo>
                  <a:pt x="1355" y="552"/>
                </a:lnTo>
                <a:lnTo>
                  <a:pt x="1355" y="570"/>
                </a:lnTo>
                <a:lnTo>
                  <a:pt x="1353" y="591"/>
                </a:lnTo>
                <a:lnTo>
                  <a:pt x="1353" y="612"/>
                </a:lnTo>
                <a:lnTo>
                  <a:pt x="1353" y="635"/>
                </a:lnTo>
                <a:lnTo>
                  <a:pt x="1351" y="662"/>
                </a:lnTo>
                <a:lnTo>
                  <a:pt x="1351" y="689"/>
                </a:lnTo>
                <a:lnTo>
                  <a:pt x="1351" y="717"/>
                </a:lnTo>
                <a:lnTo>
                  <a:pt x="1351" y="748"/>
                </a:lnTo>
                <a:lnTo>
                  <a:pt x="1351" y="779"/>
                </a:lnTo>
                <a:lnTo>
                  <a:pt x="1351" y="813"/>
                </a:lnTo>
                <a:lnTo>
                  <a:pt x="1351" y="850"/>
                </a:lnTo>
                <a:lnTo>
                  <a:pt x="1351" y="886"/>
                </a:lnTo>
                <a:lnTo>
                  <a:pt x="1351" y="927"/>
                </a:lnTo>
                <a:lnTo>
                  <a:pt x="1228" y="927"/>
                </a:lnTo>
                <a:lnTo>
                  <a:pt x="1228" y="873"/>
                </a:lnTo>
                <a:lnTo>
                  <a:pt x="1226" y="823"/>
                </a:lnTo>
                <a:lnTo>
                  <a:pt x="1226" y="773"/>
                </a:lnTo>
                <a:lnTo>
                  <a:pt x="1226" y="727"/>
                </a:lnTo>
                <a:lnTo>
                  <a:pt x="1226" y="681"/>
                </a:lnTo>
                <a:lnTo>
                  <a:pt x="1226" y="637"/>
                </a:lnTo>
                <a:lnTo>
                  <a:pt x="1226" y="595"/>
                </a:lnTo>
                <a:lnTo>
                  <a:pt x="1226" y="552"/>
                </a:lnTo>
                <a:lnTo>
                  <a:pt x="1224" y="514"/>
                </a:lnTo>
                <a:lnTo>
                  <a:pt x="1224" y="476"/>
                </a:lnTo>
                <a:lnTo>
                  <a:pt x="1224" y="441"/>
                </a:lnTo>
                <a:lnTo>
                  <a:pt x="1222" y="406"/>
                </a:lnTo>
                <a:lnTo>
                  <a:pt x="1222" y="374"/>
                </a:lnTo>
                <a:lnTo>
                  <a:pt x="1220" y="343"/>
                </a:lnTo>
                <a:lnTo>
                  <a:pt x="1220" y="312"/>
                </a:lnTo>
                <a:lnTo>
                  <a:pt x="1220" y="286"/>
                </a:lnTo>
                <a:lnTo>
                  <a:pt x="1218" y="259"/>
                </a:lnTo>
                <a:lnTo>
                  <a:pt x="1216" y="234"/>
                </a:lnTo>
                <a:lnTo>
                  <a:pt x="1216" y="211"/>
                </a:lnTo>
                <a:lnTo>
                  <a:pt x="1214" y="190"/>
                </a:lnTo>
                <a:lnTo>
                  <a:pt x="1214" y="170"/>
                </a:lnTo>
                <a:lnTo>
                  <a:pt x="1213" y="153"/>
                </a:lnTo>
                <a:lnTo>
                  <a:pt x="1211" y="136"/>
                </a:lnTo>
                <a:lnTo>
                  <a:pt x="1209" y="121"/>
                </a:lnTo>
                <a:lnTo>
                  <a:pt x="1209" y="109"/>
                </a:lnTo>
                <a:lnTo>
                  <a:pt x="1207" y="97"/>
                </a:lnTo>
                <a:lnTo>
                  <a:pt x="1205" y="86"/>
                </a:lnTo>
                <a:lnTo>
                  <a:pt x="1203" y="78"/>
                </a:lnTo>
                <a:lnTo>
                  <a:pt x="1201" y="73"/>
                </a:lnTo>
                <a:lnTo>
                  <a:pt x="1199" y="67"/>
                </a:lnTo>
                <a:lnTo>
                  <a:pt x="1197" y="63"/>
                </a:lnTo>
                <a:lnTo>
                  <a:pt x="1186" y="57"/>
                </a:lnTo>
                <a:lnTo>
                  <a:pt x="1178" y="53"/>
                </a:lnTo>
                <a:lnTo>
                  <a:pt x="1170" y="48"/>
                </a:lnTo>
                <a:lnTo>
                  <a:pt x="1165" y="42"/>
                </a:lnTo>
                <a:lnTo>
                  <a:pt x="1161" y="36"/>
                </a:lnTo>
                <a:lnTo>
                  <a:pt x="1157" y="28"/>
                </a:lnTo>
                <a:lnTo>
                  <a:pt x="1157" y="23"/>
                </a:lnTo>
                <a:lnTo>
                  <a:pt x="1155" y="15"/>
                </a:lnTo>
                <a:lnTo>
                  <a:pt x="1155" y="13"/>
                </a:lnTo>
                <a:lnTo>
                  <a:pt x="1157" y="9"/>
                </a:lnTo>
                <a:lnTo>
                  <a:pt x="1159" y="7"/>
                </a:lnTo>
                <a:lnTo>
                  <a:pt x="1161" y="5"/>
                </a:lnTo>
                <a:lnTo>
                  <a:pt x="1165" y="3"/>
                </a:lnTo>
                <a:lnTo>
                  <a:pt x="1168" y="2"/>
                </a:lnTo>
                <a:lnTo>
                  <a:pt x="1174" y="2"/>
                </a:lnTo>
                <a:lnTo>
                  <a:pt x="1180" y="0"/>
                </a:lnTo>
                <a:lnTo>
                  <a:pt x="1186" y="0"/>
                </a:lnTo>
                <a:lnTo>
                  <a:pt x="1193" y="0"/>
                </a:lnTo>
                <a:lnTo>
                  <a:pt x="1203" y="0"/>
                </a:lnTo>
                <a:lnTo>
                  <a:pt x="1211" y="2"/>
                </a:lnTo>
                <a:lnTo>
                  <a:pt x="1222" y="2"/>
                </a:lnTo>
                <a:lnTo>
                  <a:pt x="1234" y="3"/>
                </a:lnTo>
                <a:lnTo>
                  <a:pt x="1245" y="5"/>
                </a:lnTo>
                <a:lnTo>
                  <a:pt x="1259" y="7"/>
                </a:lnTo>
                <a:close/>
                <a:moveTo>
                  <a:pt x="1658" y="646"/>
                </a:moveTo>
                <a:lnTo>
                  <a:pt x="1656" y="648"/>
                </a:lnTo>
                <a:lnTo>
                  <a:pt x="1654" y="648"/>
                </a:lnTo>
                <a:lnTo>
                  <a:pt x="1652" y="650"/>
                </a:lnTo>
                <a:lnTo>
                  <a:pt x="1648" y="650"/>
                </a:lnTo>
                <a:lnTo>
                  <a:pt x="1646" y="652"/>
                </a:lnTo>
                <a:lnTo>
                  <a:pt x="1642" y="654"/>
                </a:lnTo>
                <a:lnTo>
                  <a:pt x="1637" y="654"/>
                </a:lnTo>
                <a:lnTo>
                  <a:pt x="1633" y="656"/>
                </a:lnTo>
                <a:lnTo>
                  <a:pt x="1627" y="658"/>
                </a:lnTo>
                <a:lnTo>
                  <a:pt x="1621" y="658"/>
                </a:lnTo>
                <a:lnTo>
                  <a:pt x="1614" y="660"/>
                </a:lnTo>
                <a:lnTo>
                  <a:pt x="1608" y="662"/>
                </a:lnTo>
                <a:lnTo>
                  <a:pt x="1600" y="664"/>
                </a:lnTo>
                <a:lnTo>
                  <a:pt x="1593" y="664"/>
                </a:lnTo>
                <a:lnTo>
                  <a:pt x="1585" y="666"/>
                </a:lnTo>
                <a:lnTo>
                  <a:pt x="1575" y="667"/>
                </a:lnTo>
                <a:lnTo>
                  <a:pt x="1566" y="669"/>
                </a:lnTo>
                <a:lnTo>
                  <a:pt x="1556" y="671"/>
                </a:lnTo>
                <a:lnTo>
                  <a:pt x="1535" y="675"/>
                </a:lnTo>
                <a:lnTo>
                  <a:pt x="1512" y="679"/>
                </a:lnTo>
                <a:lnTo>
                  <a:pt x="1487" y="683"/>
                </a:lnTo>
                <a:lnTo>
                  <a:pt x="1460" y="689"/>
                </a:lnTo>
                <a:lnTo>
                  <a:pt x="1431" y="692"/>
                </a:lnTo>
                <a:lnTo>
                  <a:pt x="1403" y="698"/>
                </a:lnTo>
                <a:lnTo>
                  <a:pt x="1370" y="702"/>
                </a:lnTo>
                <a:lnTo>
                  <a:pt x="1337" y="710"/>
                </a:lnTo>
                <a:lnTo>
                  <a:pt x="1305" y="715"/>
                </a:lnTo>
                <a:lnTo>
                  <a:pt x="1274" y="721"/>
                </a:lnTo>
                <a:lnTo>
                  <a:pt x="1245" y="727"/>
                </a:lnTo>
                <a:lnTo>
                  <a:pt x="1218" y="733"/>
                </a:lnTo>
                <a:lnTo>
                  <a:pt x="1193" y="737"/>
                </a:lnTo>
                <a:lnTo>
                  <a:pt x="1168" y="740"/>
                </a:lnTo>
                <a:lnTo>
                  <a:pt x="1147" y="744"/>
                </a:lnTo>
                <a:lnTo>
                  <a:pt x="1126" y="748"/>
                </a:lnTo>
                <a:lnTo>
                  <a:pt x="1107" y="750"/>
                </a:lnTo>
                <a:lnTo>
                  <a:pt x="1088" y="754"/>
                </a:lnTo>
                <a:lnTo>
                  <a:pt x="1072" y="756"/>
                </a:lnTo>
                <a:lnTo>
                  <a:pt x="1057" y="756"/>
                </a:lnTo>
                <a:lnTo>
                  <a:pt x="1044" y="758"/>
                </a:lnTo>
                <a:lnTo>
                  <a:pt x="1032" y="758"/>
                </a:lnTo>
                <a:lnTo>
                  <a:pt x="1023" y="758"/>
                </a:lnTo>
                <a:lnTo>
                  <a:pt x="1003" y="758"/>
                </a:lnTo>
                <a:lnTo>
                  <a:pt x="988" y="758"/>
                </a:lnTo>
                <a:lnTo>
                  <a:pt x="973" y="754"/>
                </a:lnTo>
                <a:lnTo>
                  <a:pt x="967" y="754"/>
                </a:lnTo>
                <a:lnTo>
                  <a:pt x="961" y="752"/>
                </a:lnTo>
                <a:lnTo>
                  <a:pt x="955" y="750"/>
                </a:lnTo>
                <a:lnTo>
                  <a:pt x="950" y="748"/>
                </a:lnTo>
                <a:lnTo>
                  <a:pt x="946" y="746"/>
                </a:lnTo>
                <a:lnTo>
                  <a:pt x="942" y="742"/>
                </a:lnTo>
                <a:lnTo>
                  <a:pt x="938" y="740"/>
                </a:lnTo>
                <a:lnTo>
                  <a:pt x="934" y="737"/>
                </a:lnTo>
                <a:lnTo>
                  <a:pt x="932" y="735"/>
                </a:lnTo>
                <a:lnTo>
                  <a:pt x="930" y="731"/>
                </a:lnTo>
                <a:lnTo>
                  <a:pt x="923" y="723"/>
                </a:lnTo>
                <a:lnTo>
                  <a:pt x="919" y="717"/>
                </a:lnTo>
                <a:lnTo>
                  <a:pt x="915" y="714"/>
                </a:lnTo>
                <a:lnTo>
                  <a:pt x="915" y="708"/>
                </a:lnTo>
                <a:lnTo>
                  <a:pt x="915" y="704"/>
                </a:lnTo>
                <a:lnTo>
                  <a:pt x="919" y="700"/>
                </a:lnTo>
                <a:lnTo>
                  <a:pt x="921" y="698"/>
                </a:lnTo>
                <a:lnTo>
                  <a:pt x="923" y="696"/>
                </a:lnTo>
                <a:lnTo>
                  <a:pt x="927" y="694"/>
                </a:lnTo>
                <a:lnTo>
                  <a:pt x="930" y="694"/>
                </a:lnTo>
                <a:lnTo>
                  <a:pt x="932" y="692"/>
                </a:lnTo>
                <a:lnTo>
                  <a:pt x="936" y="692"/>
                </a:lnTo>
                <a:lnTo>
                  <a:pt x="938" y="692"/>
                </a:lnTo>
                <a:lnTo>
                  <a:pt x="942" y="692"/>
                </a:lnTo>
                <a:lnTo>
                  <a:pt x="946" y="692"/>
                </a:lnTo>
                <a:lnTo>
                  <a:pt x="950" y="690"/>
                </a:lnTo>
                <a:lnTo>
                  <a:pt x="955" y="690"/>
                </a:lnTo>
                <a:lnTo>
                  <a:pt x="961" y="689"/>
                </a:lnTo>
                <a:lnTo>
                  <a:pt x="967" y="689"/>
                </a:lnTo>
                <a:lnTo>
                  <a:pt x="973" y="687"/>
                </a:lnTo>
                <a:lnTo>
                  <a:pt x="980" y="687"/>
                </a:lnTo>
                <a:lnTo>
                  <a:pt x="986" y="685"/>
                </a:lnTo>
                <a:lnTo>
                  <a:pt x="996" y="683"/>
                </a:lnTo>
                <a:lnTo>
                  <a:pt x="1003" y="681"/>
                </a:lnTo>
                <a:lnTo>
                  <a:pt x="1013" y="679"/>
                </a:lnTo>
                <a:lnTo>
                  <a:pt x="1032" y="677"/>
                </a:lnTo>
                <a:lnTo>
                  <a:pt x="1053" y="671"/>
                </a:lnTo>
                <a:lnTo>
                  <a:pt x="1076" y="667"/>
                </a:lnTo>
                <a:lnTo>
                  <a:pt x="1099" y="662"/>
                </a:lnTo>
                <a:lnTo>
                  <a:pt x="1126" y="658"/>
                </a:lnTo>
                <a:lnTo>
                  <a:pt x="1155" y="650"/>
                </a:lnTo>
                <a:lnTo>
                  <a:pt x="1186" y="644"/>
                </a:lnTo>
                <a:lnTo>
                  <a:pt x="1216" y="639"/>
                </a:lnTo>
                <a:lnTo>
                  <a:pt x="1249" y="631"/>
                </a:lnTo>
                <a:lnTo>
                  <a:pt x="1280" y="625"/>
                </a:lnTo>
                <a:lnTo>
                  <a:pt x="1309" y="619"/>
                </a:lnTo>
                <a:lnTo>
                  <a:pt x="1337" y="614"/>
                </a:lnTo>
                <a:lnTo>
                  <a:pt x="1364" y="608"/>
                </a:lnTo>
                <a:lnTo>
                  <a:pt x="1391" y="604"/>
                </a:lnTo>
                <a:lnTo>
                  <a:pt x="1416" y="600"/>
                </a:lnTo>
                <a:lnTo>
                  <a:pt x="1439" y="596"/>
                </a:lnTo>
                <a:lnTo>
                  <a:pt x="1462" y="593"/>
                </a:lnTo>
                <a:lnTo>
                  <a:pt x="1483" y="589"/>
                </a:lnTo>
                <a:lnTo>
                  <a:pt x="1502" y="587"/>
                </a:lnTo>
                <a:lnTo>
                  <a:pt x="1522" y="585"/>
                </a:lnTo>
                <a:lnTo>
                  <a:pt x="1539" y="585"/>
                </a:lnTo>
                <a:lnTo>
                  <a:pt x="1556" y="583"/>
                </a:lnTo>
                <a:lnTo>
                  <a:pt x="1571" y="583"/>
                </a:lnTo>
                <a:lnTo>
                  <a:pt x="1585" y="583"/>
                </a:lnTo>
                <a:lnTo>
                  <a:pt x="1598" y="583"/>
                </a:lnTo>
                <a:lnTo>
                  <a:pt x="1610" y="583"/>
                </a:lnTo>
                <a:lnTo>
                  <a:pt x="1621" y="583"/>
                </a:lnTo>
                <a:lnTo>
                  <a:pt x="1631" y="583"/>
                </a:lnTo>
                <a:lnTo>
                  <a:pt x="1641" y="585"/>
                </a:lnTo>
                <a:lnTo>
                  <a:pt x="1648" y="585"/>
                </a:lnTo>
                <a:lnTo>
                  <a:pt x="1656" y="587"/>
                </a:lnTo>
                <a:lnTo>
                  <a:pt x="1664" y="589"/>
                </a:lnTo>
                <a:lnTo>
                  <a:pt x="1669" y="589"/>
                </a:lnTo>
                <a:lnTo>
                  <a:pt x="1673" y="591"/>
                </a:lnTo>
                <a:lnTo>
                  <a:pt x="1679" y="593"/>
                </a:lnTo>
                <a:lnTo>
                  <a:pt x="1681" y="595"/>
                </a:lnTo>
                <a:lnTo>
                  <a:pt x="1685" y="595"/>
                </a:lnTo>
                <a:lnTo>
                  <a:pt x="1687" y="596"/>
                </a:lnTo>
                <a:lnTo>
                  <a:pt x="1687" y="598"/>
                </a:lnTo>
                <a:lnTo>
                  <a:pt x="1688" y="600"/>
                </a:lnTo>
                <a:lnTo>
                  <a:pt x="1687" y="608"/>
                </a:lnTo>
                <a:lnTo>
                  <a:pt x="1687" y="614"/>
                </a:lnTo>
                <a:lnTo>
                  <a:pt x="1683" y="621"/>
                </a:lnTo>
                <a:lnTo>
                  <a:pt x="1681" y="627"/>
                </a:lnTo>
                <a:lnTo>
                  <a:pt x="1675" y="633"/>
                </a:lnTo>
                <a:lnTo>
                  <a:pt x="1671" y="639"/>
                </a:lnTo>
                <a:lnTo>
                  <a:pt x="1664" y="643"/>
                </a:lnTo>
                <a:lnTo>
                  <a:pt x="1658" y="646"/>
                </a:lnTo>
                <a:close/>
                <a:moveTo>
                  <a:pt x="552" y="1055"/>
                </a:moveTo>
                <a:lnTo>
                  <a:pt x="537" y="1049"/>
                </a:lnTo>
                <a:lnTo>
                  <a:pt x="526" y="1042"/>
                </a:lnTo>
                <a:lnTo>
                  <a:pt x="514" y="1036"/>
                </a:lnTo>
                <a:lnTo>
                  <a:pt x="506" y="1028"/>
                </a:lnTo>
                <a:lnTo>
                  <a:pt x="499" y="1022"/>
                </a:lnTo>
                <a:lnTo>
                  <a:pt x="497" y="1021"/>
                </a:lnTo>
                <a:lnTo>
                  <a:pt x="495" y="1017"/>
                </a:lnTo>
                <a:lnTo>
                  <a:pt x="493" y="1015"/>
                </a:lnTo>
                <a:lnTo>
                  <a:pt x="491" y="1013"/>
                </a:lnTo>
                <a:lnTo>
                  <a:pt x="491" y="1011"/>
                </a:lnTo>
                <a:lnTo>
                  <a:pt x="491" y="1009"/>
                </a:lnTo>
                <a:lnTo>
                  <a:pt x="491" y="1007"/>
                </a:lnTo>
                <a:lnTo>
                  <a:pt x="493" y="1005"/>
                </a:lnTo>
                <a:lnTo>
                  <a:pt x="497" y="1003"/>
                </a:lnTo>
                <a:lnTo>
                  <a:pt x="503" y="1001"/>
                </a:lnTo>
                <a:lnTo>
                  <a:pt x="508" y="999"/>
                </a:lnTo>
                <a:lnTo>
                  <a:pt x="516" y="998"/>
                </a:lnTo>
                <a:lnTo>
                  <a:pt x="526" y="996"/>
                </a:lnTo>
                <a:lnTo>
                  <a:pt x="537" y="994"/>
                </a:lnTo>
                <a:lnTo>
                  <a:pt x="551" y="992"/>
                </a:lnTo>
                <a:lnTo>
                  <a:pt x="564" y="990"/>
                </a:lnTo>
                <a:lnTo>
                  <a:pt x="581" y="988"/>
                </a:lnTo>
                <a:lnTo>
                  <a:pt x="598" y="984"/>
                </a:lnTo>
                <a:lnTo>
                  <a:pt x="618" y="982"/>
                </a:lnTo>
                <a:lnTo>
                  <a:pt x="639" y="978"/>
                </a:lnTo>
                <a:lnTo>
                  <a:pt x="660" y="976"/>
                </a:lnTo>
                <a:lnTo>
                  <a:pt x="685" y="973"/>
                </a:lnTo>
                <a:lnTo>
                  <a:pt x="696" y="971"/>
                </a:lnTo>
                <a:lnTo>
                  <a:pt x="708" y="971"/>
                </a:lnTo>
                <a:lnTo>
                  <a:pt x="721" y="969"/>
                </a:lnTo>
                <a:lnTo>
                  <a:pt x="735" y="967"/>
                </a:lnTo>
                <a:lnTo>
                  <a:pt x="748" y="967"/>
                </a:lnTo>
                <a:lnTo>
                  <a:pt x="762" y="965"/>
                </a:lnTo>
                <a:lnTo>
                  <a:pt x="777" y="963"/>
                </a:lnTo>
                <a:lnTo>
                  <a:pt x="792" y="961"/>
                </a:lnTo>
                <a:lnTo>
                  <a:pt x="808" y="959"/>
                </a:lnTo>
                <a:lnTo>
                  <a:pt x="825" y="957"/>
                </a:lnTo>
                <a:lnTo>
                  <a:pt x="840" y="955"/>
                </a:lnTo>
                <a:lnTo>
                  <a:pt x="858" y="953"/>
                </a:lnTo>
                <a:lnTo>
                  <a:pt x="875" y="951"/>
                </a:lnTo>
                <a:lnTo>
                  <a:pt x="894" y="950"/>
                </a:lnTo>
                <a:lnTo>
                  <a:pt x="913" y="948"/>
                </a:lnTo>
                <a:lnTo>
                  <a:pt x="932" y="944"/>
                </a:lnTo>
                <a:lnTo>
                  <a:pt x="952" y="942"/>
                </a:lnTo>
                <a:lnTo>
                  <a:pt x="971" y="940"/>
                </a:lnTo>
                <a:lnTo>
                  <a:pt x="992" y="936"/>
                </a:lnTo>
                <a:lnTo>
                  <a:pt x="1013" y="934"/>
                </a:lnTo>
                <a:lnTo>
                  <a:pt x="1036" y="930"/>
                </a:lnTo>
                <a:lnTo>
                  <a:pt x="1057" y="927"/>
                </a:lnTo>
                <a:lnTo>
                  <a:pt x="1080" y="923"/>
                </a:lnTo>
                <a:lnTo>
                  <a:pt x="1103" y="921"/>
                </a:lnTo>
                <a:lnTo>
                  <a:pt x="1128" y="917"/>
                </a:lnTo>
                <a:lnTo>
                  <a:pt x="1151" y="913"/>
                </a:lnTo>
                <a:lnTo>
                  <a:pt x="1176" y="909"/>
                </a:lnTo>
                <a:lnTo>
                  <a:pt x="1203" y="905"/>
                </a:lnTo>
                <a:lnTo>
                  <a:pt x="1228" y="902"/>
                </a:lnTo>
                <a:lnTo>
                  <a:pt x="1255" y="898"/>
                </a:lnTo>
                <a:lnTo>
                  <a:pt x="1282" y="892"/>
                </a:lnTo>
                <a:lnTo>
                  <a:pt x="1309" y="888"/>
                </a:lnTo>
                <a:lnTo>
                  <a:pt x="1337" y="884"/>
                </a:lnTo>
                <a:lnTo>
                  <a:pt x="1364" y="882"/>
                </a:lnTo>
                <a:lnTo>
                  <a:pt x="1389" y="879"/>
                </a:lnTo>
                <a:lnTo>
                  <a:pt x="1416" y="875"/>
                </a:lnTo>
                <a:lnTo>
                  <a:pt x="1441" y="871"/>
                </a:lnTo>
                <a:lnTo>
                  <a:pt x="1466" y="869"/>
                </a:lnTo>
                <a:lnTo>
                  <a:pt x="1489" y="865"/>
                </a:lnTo>
                <a:lnTo>
                  <a:pt x="1512" y="861"/>
                </a:lnTo>
                <a:lnTo>
                  <a:pt x="1535" y="859"/>
                </a:lnTo>
                <a:lnTo>
                  <a:pt x="1558" y="856"/>
                </a:lnTo>
                <a:lnTo>
                  <a:pt x="1579" y="854"/>
                </a:lnTo>
                <a:lnTo>
                  <a:pt x="1600" y="852"/>
                </a:lnTo>
                <a:lnTo>
                  <a:pt x="1619" y="848"/>
                </a:lnTo>
                <a:lnTo>
                  <a:pt x="1641" y="846"/>
                </a:lnTo>
                <a:lnTo>
                  <a:pt x="1660" y="842"/>
                </a:lnTo>
                <a:lnTo>
                  <a:pt x="1677" y="840"/>
                </a:lnTo>
                <a:lnTo>
                  <a:pt x="1696" y="838"/>
                </a:lnTo>
                <a:lnTo>
                  <a:pt x="1713" y="836"/>
                </a:lnTo>
                <a:lnTo>
                  <a:pt x="1729" y="834"/>
                </a:lnTo>
                <a:lnTo>
                  <a:pt x="1746" y="833"/>
                </a:lnTo>
                <a:lnTo>
                  <a:pt x="1761" y="831"/>
                </a:lnTo>
                <a:lnTo>
                  <a:pt x="1777" y="829"/>
                </a:lnTo>
                <a:lnTo>
                  <a:pt x="1790" y="827"/>
                </a:lnTo>
                <a:lnTo>
                  <a:pt x="1804" y="825"/>
                </a:lnTo>
                <a:lnTo>
                  <a:pt x="1817" y="823"/>
                </a:lnTo>
                <a:lnTo>
                  <a:pt x="1830" y="821"/>
                </a:lnTo>
                <a:lnTo>
                  <a:pt x="1842" y="819"/>
                </a:lnTo>
                <a:lnTo>
                  <a:pt x="1854" y="819"/>
                </a:lnTo>
                <a:lnTo>
                  <a:pt x="1863" y="817"/>
                </a:lnTo>
                <a:lnTo>
                  <a:pt x="1875" y="815"/>
                </a:lnTo>
                <a:lnTo>
                  <a:pt x="1884" y="815"/>
                </a:lnTo>
                <a:lnTo>
                  <a:pt x="1892" y="813"/>
                </a:lnTo>
                <a:lnTo>
                  <a:pt x="1909" y="811"/>
                </a:lnTo>
                <a:lnTo>
                  <a:pt x="1926" y="811"/>
                </a:lnTo>
                <a:lnTo>
                  <a:pt x="1942" y="809"/>
                </a:lnTo>
                <a:lnTo>
                  <a:pt x="1955" y="808"/>
                </a:lnTo>
                <a:lnTo>
                  <a:pt x="1969" y="806"/>
                </a:lnTo>
                <a:lnTo>
                  <a:pt x="1982" y="804"/>
                </a:lnTo>
                <a:lnTo>
                  <a:pt x="1996" y="802"/>
                </a:lnTo>
                <a:lnTo>
                  <a:pt x="2007" y="802"/>
                </a:lnTo>
                <a:lnTo>
                  <a:pt x="2017" y="800"/>
                </a:lnTo>
                <a:lnTo>
                  <a:pt x="2026" y="800"/>
                </a:lnTo>
                <a:lnTo>
                  <a:pt x="2036" y="798"/>
                </a:lnTo>
                <a:lnTo>
                  <a:pt x="2044" y="798"/>
                </a:lnTo>
                <a:lnTo>
                  <a:pt x="2051" y="796"/>
                </a:lnTo>
                <a:lnTo>
                  <a:pt x="2057" y="796"/>
                </a:lnTo>
                <a:lnTo>
                  <a:pt x="2063" y="796"/>
                </a:lnTo>
                <a:lnTo>
                  <a:pt x="2067" y="796"/>
                </a:lnTo>
                <a:lnTo>
                  <a:pt x="2070" y="796"/>
                </a:lnTo>
                <a:lnTo>
                  <a:pt x="2074" y="796"/>
                </a:lnTo>
                <a:lnTo>
                  <a:pt x="2086" y="798"/>
                </a:lnTo>
                <a:lnTo>
                  <a:pt x="2097" y="800"/>
                </a:lnTo>
                <a:lnTo>
                  <a:pt x="2111" y="802"/>
                </a:lnTo>
                <a:lnTo>
                  <a:pt x="2126" y="806"/>
                </a:lnTo>
                <a:lnTo>
                  <a:pt x="2143" y="811"/>
                </a:lnTo>
                <a:lnTo>
                  <a:pt x="2161" y="817"/>
                </a:lnTo>
                <a:lnTo>
                  <a:pt x="2180" y="823"/>
                </a:lnTo>
                <a:lnTo>
                  <a:pt x="2197" y="834"/>
                </a:lnTo>
                <a:lnTo>
                  <a:pt x="2214" y="842"/>
                </a:lnTo>
                <a:lnTo>
                  <a:pt x="2232" y="852"/>
                </a:lnTo>
                <a:lnTo>
                  <a:pt x="2239" y="856"/>
                </a:lnTo>
                <a:lnTo>
                  <a:pt x="2245" y="859"/>
                </a:lnTo>
                <a:lnTo>
                  <a:pt x="2253" y="863"/>
                </a:lnTo>
                <a:lnTo>
                  <a:pt x="2258" y="867"/>
                </a:lnTo>
                <a:lnTo>
                  <a:pt x="2264" y="871"/>
                </a:lnTo>
                <a:lnTo>
                  <a:pt x="2268" y="875"/>
                </a:lnTo>
                <a:lnTo>
                  <a:pt x="2272" y="879"/>
                </a:lnTo>
                <a:lnTo>
                  <a:pt x="2276" y="880"/>
                </a:lnTo>
                <a:lnTo>
                  <a:pt x="2280" y="884"/>
                </a:lnTo>
                <a:lnTo>
                  <a:pt x="2281" y="888"/>
                </a:lnTo>
                <a:lnTo>
                  <a:pt x="2281" y="894"/>
                </a:lnTo>
                <a:lnTo>
                  <a:pt x="2281" y="898"/>
                </a:lnTo>
                <a:lnTo>
                  <a:pt x="2280" y="902"/>
                </a:lnTo>
                <a:lnTo>
                  <a:pt x="2276" y="905"/>
                </a:lnTo>
                <a:lnTo>
                  <a:pt x="2270" y="909"/>
                </a:lnTo>
                <a:lnTo>
                  <a:pt x="2262" y="913"/>
                </a:lnTo>
                <a:lnTo>
                  <a:pt x="2253" y="915"/>
                </a:lnTo>
                <a:lnTo>
                  <a:pt x="2241" y="917"/>
                </a:lnTo>
                <a:lnTo>
                  <a:pt x="2233" y="919"/>
                </a:lnTo>
                <a:lnTo>
                  <a:pt x="2228" y="919"/>
                </a:lnTo>
                <a:lnTo>
                  <a:pt x="2220" y="921"/>
                </a:lnTo>
                <a:lnTo>
                  <a:pt x="2212" y="921"/>
                </a:lnTo>
                <a:lnTo>
                  <a:pt x="2203" y="923"/>
                </a:lnTo>
                <a:lnTo>
                  <a:pt x="2195" y="923"/>
                </a:lnTo>
                <a:lnTo>
                  <a:pt x="2186" y="923"/>
                </a:lnTo>
                <a:lnTo>
                  <a:pt x="2174" y="925"/>
                </a:lnTo>
                <a:lnTo>
                  <a:pt x="2164" y="925"/>
                </a:lnTo>
                <a:lnTo>
                  <a:pt x="2153" y="925"/>
                </a:lnTo>
                <a:lnTo>
                  <a:pt x="2141" y="925"/>
                </a:lnTo>
                <a:lnTo>
                  <a:pt x="2130" y="925"/>
                </a:lnTo>
                <a:lnTo>
                  <a:pt x="2118" y="925"/>
                </a:lnTo>
                <a:lnTo>
                  <a:pt x="2105" y="925"/>
                </a:lnTo>
                <a:lnTo>
                  <a:pt x="2091" y="927"/>
                </a:lnTo>
                <a:lnTo>
                  <a:pt x="2076" y="927"/>
                </a:lnTo>
                <a:lnTo>
                  <a:pt x="2020" y="927"/>
                </a:lnTo>
                <a:lnTo>
                  <a:pt x="1963" y="927"/>
                </a:lnTo>
                <a:lnTo>
                  <a:pt x="1907" y="927"/>
                </a:lnTo>
                <a:lnTo>
                  <a:pt x="1854" y="927"/>
                </a:lnTo>
                <a:lnTo>
                  <a:pt x="1798" y="928"/>
                </a:lnTo>
                <a:lnTo>
                  <a:pt x="1744" y="930"/>
                </a:lnTo>
                <a:lnTo>
                  <a:pt x="1690" y="932"/>
                </a:lnTo>
                <a:lnTo>
                  <a:pt x="1637" y="934"/>
                </a:lnTo>
                <a:lnTo>
                  <a:pt x="1610" y="936"/>
                </a:lnTo>
                <a:lnTo>
                  <a:pt x="1585" y="938"/>
                </a:lnTo>
                <a:lnTo>
                  <a:pt x="1560" y="940"/>
                </a:lnTo>
                <a:lnTo>
                  <a:pt x="1537" y="942"/>
                </a:lnTo>
                <a:lnTo>
                  <a:pt x="1514" y="944"/>
                </a:lnTo>
                <a:lnTo>
                  <a:pt x="1493" y="946"/>
                </a:lnTo>
                <a:lnTo>
                  <a:pt x="1472" y="948"/>
                </a:lnTo>
                <a:lnTo>
                  <a:pt x="1452" y="950"/>
                </a:lnTo>
                <a:lnTo>
                  <a:pt x="1433" y="950"/>
                </a:lnTo>
                <a:lnTo>
                  <a:pt x="1416" y="951"/>
                </a:lnTo>
                <a:lnTo>
                  <a:pt x="1399" y="953"/>
                </a:lnTo>
                <a:lnTo>
                  <a:pt x="1383" y="955"/>
                </a:lnTo>
                <a:lnTo>
                  <a:pt x="1368" y="957"/>
                </a:lnTo>
                <a:lnTo>
                  <a:pt x="1355" y="959"/>
                </a:lnTo>
                <a:lnTo>
                  <a:pt x="1341" y="961"/>
                </a:lnTo>
                <a:lnTo>
                  <a:pt x="1330" y="963"/>
                </a:lnTo>
                <a:lnTo>
                  <a:pt x="1303" y="967"/>
                </a:lnTo>
                <a:lnTo>
                  <a:pt x="1274" y="971"/>
                </a:lnTo>
                <a:lnTo>
                  <a:pt x="1243" y="976"/>
                </a:lnTo>
                <a:lnTo>
                  <a:pt x="1228" y="978"/>
                </a:lnTo>
                <a:lnTo>
                  <a:pt x="1213" y="982"/>
                </a:lnTo>
                <a:lnTo>
                  <a:pt x="1195" y="984"/>
                </a:lnTo>
                <a:lnTo>
                  <a:pt x="1178" y="986"/>
                </a:lnTo>
                <a:lnTo>
                  <a:pt x="1161" y="990"/>
                </a:lnTo>
                <a:lnTo>
                  <a:pt x="1142" y="992"/>
                </a:lnTo>
                <a:lnTo>
                  <a:pt x="1124" y="994"/>
                </a:lnTo>
                <a:lnTo>
                  <a:pt x="1105" y="996"/>
                </a:lnTo>
                <a:lnTo>
                  <a:pt x="1084" y="998"/>
                </a:lnTo>
                <a:lnTo>
                  <a:pt x="1063" y="999"/>
                </a:lnTo>
                <a:lnTo>
                  <a:pt x="1023" y="1007"/>
                </a:lnTo>
                <a:lnTo>
                  <a:pt x="982" y="1015"/>
                </a:lnTo>
                <a:lnTo>
                  <a:pt x="944" y="1021"/>
                </a:lnTo>
                <a:lnTo>
                  <a:pt x="909" y="1026"/>
                </a:lnTo>
                <a:lnTo>
                  <a:pt x="873" y="1032"/>
                </a:lnTo>
                <a:lnTo>
                  <a:pt x="840" y="1038"/>
                </a:lnTo>
                <a:lnTo>
                  <a:pt x="808" y="1042"/>
                </a:lnTo>
                <a:lnTo>
                  <a:pt x="777" y="1046"/>
                </a:lnTo>
                <a:lnTo>
                  <a:pt x="762" y="1049"/>
                </a:lnTo>
                <a:lnTo>
                  <a:pt x="748" y="1053"/>
                </a:lnTo>
                <a:lnTo>
                  <a:pt x="735" y="1055"/>
                </a:lnTo>
                <a:lnTo>
                  <a:pt x="721" y="1059"/>
                </a:lnTo>
                <a:lnTo>
                  <a:pt x="710" y="1061"/>
                </a:lnTo>
                <a:lnTo>
                  <a:pt x="698" y="1063"/>
                </a:lnTo>
                <a:lnTo>
                  <a:pt x="689" y="1065"/>
                </a:lnTo>
                <a:lnTo>
                  <a:pt x="679" y="1067"/>
                </a:lnTo>
                <a:lnTo>
                  <a:pt x="669" y="1069"/>
                </a:lnTo>
                <a:lnTo>
                  <a:pt x="662" y="1070"/>
                </a:lnTo>
                <a:lnTo>
                  <a:pt x="654" y="1072"/>
                </a:lnTo>
                <a:lnTo>
                  <a:pt x="648" y="1072"/>
                </a:lnTo>
                <a:lnTo>
                  <a:pt x="643" y="1072"/>
                </a:lnTo>
                <a:lnTo>
                  <a:pt x="639" y="1074"/>
                </a:lnTo>
                <a:lnTo>
                  <a:pt x="637" y="1074"/>
                </a:lnTo>
                <a:lnTo>
                  <a:pt x="633" y="1074"/>
                </a:lnTo>
                <a:lnTo>
                  <a:pt x="629" y="1074"/>
                </a:lnTo>
                <a:lnTo>
                  <a:pt x="622" y="1072"/>
                </a:lnTo>
                <a:lnTo>
                  <a:pt x="614" y="1070"/>
                </a:lnTo>
                <a:lnTo>
                  <a:pt x="604" y="1069"/>
                </a:lnTo>
                <a:lnTo>
                  <a:pt x="593" y="1065"/>
                </a:lnTo>
                <a:lnTo>
                  <a:pt x="579" y="1063"/>
                </a:lnTo>
                <a:lnTo>
                  <a:pt x="566" y="1059"/>
                </a:lnTo>
                <a:lnTo>
                  <a:pt x="552" y="10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1" name="Freeform 95"/>
          <p:cNvSpPr>
            <a:spLocks noChangeArrowheads="1"/>
          </p:cNvSpPr>
          <p:nvPr/>
        </p:nvSpPr>
        <p:spPr bwMode="auto">
          <a:xfrm>
            <a:off x="2012950" y="2965450"/>
            <a:ext cx="258763" cy="192088"/>
          </a:xfrm>
          <a:custGeom>
            <a:avLst/>
            <a:gdLst>
              <a:gd name="T0" fmla="*/ 0 w 326"/>
              <a:gd name="T1" fmla="*/ 20 h 242"/>
              <a:gd name="T2" fmla="*/ 2 w 326"/>
              <a:gd name="T3" fmla="*/ 14 h 242"/>
              <a:gd name="T4" fmla="*/ 7 w 326"/>
              <a:gd name="T5" fmla="*/ 10 h 242"/>
              <a:gd name="T6" fmla="*/ 17 w 326"/>
              <a:gd name="T7" fmla="*/ 6 h 242"/>
              <a:gd name="T8" fmla="*/ 30 w 326"/>
              <a:gd name="T9" fmla="*/ 2 h 242"/>
              <a:gd name="T10" fmla="*/ 46 w 326"/>
              <a:gd name="T11" fmla="*/ 2 h 242"/>
              <a:gd name="T12" fmla="*/ 65 w 326"/>
              <a:gd name="T13" fmla="*/ 2 h 242"/>
              <a:gd name="T14" fmla="*/ 88 w 326"/>
              <a:gd name="T15" fmla="*/ 4 h 242"/>
              <a:gd name="T16" fmla="*/ 124 w 326"/>
              <a:gd name="T17" fmla="*/ 10 h 242"/>
              <a:gd name="T18" fmla="*/ 167 w 326"/>
              <a:gd name="T19" fmla="*/ 22 h 242"/>
              <a:gd name="T20" fmla="*/ 207 w 326"/>
              <a:gd name="T21" fmla="*/ 39 h 242"/>
              <a:gd name="T22" fmla="*/ 265 w 326"/>
              <a:gd name="T23" fmla="*/ 70 h 242"/>
              <a:gd name="T24" fmla="*/ 291 w 326"/>
              <a:gd name="T25" fmla="*/ 93 h 242"/>
              <a:gd name="T26" fmla="*/ 311 w 326"/>
              <a:gd name="T27" fmla="*/ 118 h 242"/>
              <a:gd name="T28" fmla="*/ 320 w 326"/>
              <a:gd name="T29" fmla="*/ 135 h 242"/>
              <a:gd name="T30" fmla="*/ 324 w 326"/>
              <a:gd name="T31" fmla="*/ 146 h 242"/>
              <a:gd name="T32" fmla="*/ 326 w 326"/>
              <a:gd name="T33" fmla="*/ 158 h 242"/>
              <a:gd name="T34" fmla="*/ 326 w 326"/>
              <a:gd name="T35" fmla="*/ 177 h 242"/>
              <a:gd name="T36" fmla="*/ 322 w 326"/>
              <a:gd name="T37" fmla="*/ 200 h 242"/>
              <a:gd name="T38" fmla="*/ 313 w 326"/>
              <a:gd name="T39" fmla="*/ 219 h 242"/>
              <a:gd name="T40" fmla="*/ 295 w 326"/>
              <a:gd name="T41" fmla="*/ 233 h 242"/>
              <a:gd name="T42" fmla="*/ 280 w 326"/>
              <a:gd name="T43" fmla="*/ 240 h 242"/>
              <a:gd name="T44" fmla="*/ 266 w 326"/>
              <a:gd name="T45" fmla="*/ 242 h 242"/>
              <a:gd name="T46" fmla="*/ 251 w 326"/>
              <a:gd name="T47" fmla="*/ 242 h 242"/>
              <a:gd name="T48" fmla="*/ 232 w 326"/>
              <a:gd name="T49" fmla="*/ 235 h 242"/>
              <a:gd name="T50" fmla="*/ 213 w 326"/>
              <a:gd name="T51" fmla="*/ 225 h 242"/>
              <a:gd name="T52" fmla="*/ 190 w 326"/>
              <a:gd name="T53" fmla="*/ 210 h 242"/>
              <a:gd name="T54" fmla="*/ 165 w 326"/>
              <a:gd name="T55" fmla="*/ 190 h 242"/>
              <a:gd name="T56" fmla="*/ 136 w 326"/>
              <a:gd name="T57" fmla="*/ 167 h 242"/>
              <a:gd name="T58" fmla="*/ 107 w 326"/>
              <a:gd name="T59" fmla="*/ 141 h 242"/>
              <a:gd name="T60" fmla="*/ 80 w 326"/>
              <a:gd name="T61" fmla="*/ 116 h 242"/>
              <a:gd name="T62" fmla="*/ 57 w 326"/>
              <a:gd name="T63" fmla="*/ 93 h 242"/>
              <a:gd name="T64" fmla="*/ 38 w 326"/>
              <a:gd name="T65" fmla="*/ 73 h 242"/>
              <a:gd name="T66" fmla="*/ 23 w 326"/>
              <a:gd name="T67" fmla="*/ 56 h 242"/>
              <a:gd name="T68" fmla="*/ 11 w 326"/>
              <a:gd name="T69" fmla="*/ 43 h 242"/>
              <a:gd name="T70" fmla="*/ 4 w 326"/>
              <a:gd name="T71" fmla="*/ 33 h 242"/>
              <a:gd name="T72" fmla="*/ 0 w 326"/>
              <a:gd name="T73" fmla="*/ 25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241">
                <a:moveTo>
                  <a:pt x="0" y="24"/>
                </a:moveTo>
                <a:lnTo>
                  <a:pt x="0" y="20"/>
                </a:lnTo>
                <a:lnTo>
                  <a:pt x="0" y="18"/>
                </a:lnTo>
                <a:lnTo>
                  <a:pt x="2" y="14"/>
                </a:lnTo>
                <a:lnTo>
                  <a:pt x="6" y="12"/>
                </a:lnTo>
                <a:lnTo>
                  <a:pt x="7" y="10"/>
                </a:lnTo>
                <a:lnTo>
                  <a:pt x="13" y="6"/>
                </a:lnTo>
                <a:lnTo>
                  <a:pt x="17" y="6"/>
                </a:lnTo>
                <a:lnTo>
                  <a:pt x="23" y="4"/>
                </a:lnTo>
                <a:lnTo>
                  <a:pt x="30" y="2"/>
                </a:lnTo>
                <a:lnTo>
                  <a:pt x="38" y="2"/>
                </a:lnTo>
                <a:lnTo>
                  <a:pt x="46" y="2"/>
                </a:lnTo>
                <a:lnTo>
                  <a:pt x="55" y="0"/>
                </a:lnTo>
                <a:lnTo>
                  <a:pt x="65" y="2"/>
                </a:lnTo>
                <a:lnTo>
                  <a:pt x="77" y="2"/>
                </a:lnTo>
                <a:lnTo>
                  <a:pt x="88" y="4"/>
                </a:lnTo>
                <a:lnTo>
                  <a:pt x="101" y="4"/>
                </a:lnTo>
                <a:lnTo>
                  <a:pt x="124" y="10"/>
                </a:lnTo>
                <a:lnTo>
                  <a:pt x="146" y="16"/>
                </a:lnTo>
                <a:lnTo>
                  <a:pt x="167" y="22"/>
                </a:lnTo>
                <a:lnTo>
                  <a:pt x="188" y="31"/>
                </a:lnTo>
                <a:lnTo>
                  <a:pt x="207" y="39"/>
                </a:lnTo>
                <a:lnTo>
                  <a:pt x="226" y="50"/>
                </a:lnTo>
                <a:lnTo>
                  <a:pt x="265" y="70"/>
                </a:lnTo>
                <a:lnTo>
                  <a:pt x="280" y="81"/>
                </a:lnTo>
                <a:lnTo>
                  <a:pt x="291" y="93"/>
                </a:lnTo>
                <a:lnTo>
                  <a:pt x="303" y="104"/>
                </a:lnTo>
                <a:lnTo>
                  <a:pt x="311" y="118"/>
                </a:lnTo>
                <a:lnTo>
                  <a:pt x="318" y="129"/>
                </a:lnTo>
                <a:lnTo>
                  <a:pt x="320" y="135"/>
                </a:lnTo>
                <a:lnTo>
                  <a:pt x="322" y="141"/>
                </a:lnTo>
                <a:lnTo>
                  <a:pt x="324" y="146"/>
                </a:lnTo>
                <a:lnTo>
                  <a:pt x="326" y="152"/>
                </a:lnTo>
                <a:lnTo>
                  <a:pt x="326" y="158"/>
                </a:lnTo>
                <a:lnTo>
                  <a:pt x="326" y="164"/>
                </a:lnTo>
                <a:lnTo>
                  <a:pt x="326" y="177"/>
                </a:lnTo>
                <a:lnTo>
                  <a:pt x="324" y="189"/>
                </a:lnTo>
                <a:lnTo>
                  <a:pt x="322" y="200"/>
                </a:lnTo>
                <a:lnTo>
                  <a:pt x="318" y="210"/>
                </a:lnTo>
                <a:lnTo>
                  <a:pt x="313" y="219"/>
                </a:lnTo>
                <a:lnTo>
                  <a:pt x="305" y="227"/>
                </a:lnTo>
                <a:lnTo>
                  <a:pt x="295" y="233"/>
                </a:lnTo>
                <a:lnTo>
                  <a:pt x="286" y="237"/>
                </a:lnTo>
                <a:lnTo>
                  <a:pt x="280" y="240"/>
                </a:lnTo>
                <a:lnTo>
                  <a:pt x="272" y="242"/>
                </a:lnTo>
                <a:lnTo>
                  <a:pt x="266" y="242"/>
                </a:lnTo>
                <a:lnTo>
                  <a:pt x="259" y="242"/>
                </a:lnTo>
                <a:lnTo>
                  <a:pt x="251" y="242"/>
                </a:lnTo>
                <a:lnTo>
                  <a:pt x="242" y="238"/>
                </a:lnTo>
                <a:lnTo>
                  <a:pt x="232" y="235"/>
                </a:lnTo>
                <a:lnTo>
                  <a:pt x="222" y="231"/>
                </a:lnTo>
                <a:lnTo>
                  <a:pt x="213" y="225"/>
                </a:lnTo>
                <a:lnTo>
                  <a:pt x="201" y="217"/>
                </a:lnTo>
                <a:lnTo>
                  <a:pt x="190" y="210"/>
                </a:lnTo>
                <a:lnTo>
                  <a:pt x="178" y="202"/>
                </a:lnTo>
                <a:lnTo>
                  <a:pt x="165" y="190"/>
                </a:lnTo>
                <a:lnTo>
                  <a:pt x="151" y="179"/>
                </a:lnTo>
                <a:lnTo>
                  <a:pt x="136" y="167"/>
                </a:lnTo>
                <a:lnTo>
                  <a:pt x="123" y="154"/>
                </a:lnTo>
                <a:lnTo>
                  <a:pt x="107" y="141"/>
                </a:lnTo>
                <a:lnTo>
                  <a:pt x="94" y="127"/>
                </a:lnTo>
                <a:lnTo>
                  <a:pt x="80" y="116"/>
                </a:lnTo>
                <a:lnTo>
                  <a:pt x="69" y="102"/>
                </a:lnTo>
                <a:lnTo>
                  <a:pt x="57" y="93"/>
                </a:lnTo>
                <a:lnTo>
                  <a:pt x="48" y="83"/>
                </a:lnTo>
                <a:lnTo>
                  <a:pt x="38" y="73"/>
                </a:lnTo>
                <a:lnTo>
                  <a:pt x="30" y="64"/>
                </a:lnTo>
                <a:lnTo>
                  <a:pt x="23" y="56"/>
                </a:lnTo>
                <a:lnTo>
                  <a:pt x="17" y="48"/>
                </a:lnTo>
                <a:lnTo>
                  <a:pt x="11" y="43"/>
                </a:lnTo>
                <a:lnTo>
                  <a:pt x="7" y="37"/>
                </a:lnTo>
                <a:lnTo>
                  <a:pt x="4" y="33"/>
                </a:lnTo>
                <a:lnTo>
                  <a:pt x="2" y="29"/>
                </a:lnTo>
                <a:lnTo>
                  <a:pt x="0" y="25"/>
                </a:lnTo>
                <a:lnTo>
                  <a:pt x="0" y="2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2" name="Freeform 96"/>
          <p:cNvSpPr>
            <a:spLocks noChangeArrowheads="1"/>
          </p:cNvSpPr>
          <p:nvPr/>
        </p:nvSpPr>
        <p:spPr bwMode="auto">
          <a:xfrm>
            <a:off x="2182813" y="2566988"/>
            <a:ext cx="284162" cy="214312"/>
          </a:xfrm>
          <a:custGeom>
            <a:avLst/>
            <a:gdLst>
              <a:gd name="T0" fmla="*/ 0 w 357"/>
              <a:gd name="T1" fmla="*/ 19 h 268"/>
              <a:gd name="T2" fmla="*/ 2 w 357"/>
              <a:gd name="T3" fmla="*/ 13 h 268"/>
              <a:gd name="T4" fmla="*/ 7 w 357"/>
              <a:gd name="T5" fmla="*/ 7 h 268"/>
              <a:gd name="T6" fmla="*/ 15 w 357"/>
              <a:gd name="T7" fmla="*/ 3 h 268"/>
              <a:gd name="T8" fmla="*/ 27 w 357"/>
              <a:gd name="T9" fmla="*/ 1 h 268"/>
              <a:gd name="T10" fmla="*/ 40 w 357"/>
              <a:gd name="T11" fmla="*/ 0 h 268"/>
              <a:gd name="T12" fmla="*/ 53 w 357"/>
              <a:gd name="T13" fmla="*/ 0 h 268"/>
              <a:gd name="T14" fmla="*/ 71 w 357"/>
              <a:gd name="T15" fmla="*/ 1 h 268"/>
              <a:gd name="T16" fmla="*/ 99 w 357"/>
              <a:gd name="T17" fmla="*/ 7 h 268"/>
              <a:gd name="T18" fmla="*/ 142 w 357"/>
              <a:gd name="T19" fmla="*/ 19 h 268"/>
              <a:gd name="T20" fmla="*/ 184 w 357"/>
              <a:gd name="T21" fmla="*/ 32 h 268"/>
              <a:gd name="T22" fmla="*/ 224 w 357"/>
              <a:gd name="T23" fmla="*/ 49 h 268"/>
              <a:gd name="T24" fmla="*/ 263 w 357"/>
              <a:gd name="T25" fmla="*/ 69 h 268"/>
              <a:gd name="T26" fmla="*/ 297 w 357"/>
              <a:gd name="T27" fmla="*/ 88 h 268"/>
              <a:gd name="T28" fmla="*/ 311 w 357"/>
              <a:gd name="T29" fmla="*/ 94 h 268"/>
              <a:gd name="T30" fmla="*/ 324 w 357"/>
              <a:gd name="T31" fmla="*/ 101 h 268"/>
              <a:gd name="T32" fmla="*/ 334 w 357"/>
              <a:gd name="T33" fmla="*/ 107 h 268"/>
              <a:gd name="T34" fmla="*/ 341 w 357"/>
              <a:gd name="T35" fmla="*/ 111 h 268"/>
              <a:gd name="T36" fmla="*/ 347 w 357"/>
              <a:gd name="T37" fmla="*/ 115 h 268"/>
              <a:gd name="T38" fmla="*/ 353 w 357"/>
              <a:gd name="T39" fmla="*/ 130 h 268"/>
              <a:gd name="T40" fmla="*/ 357 w 357"/>
              <a:gd name="T41" fmla="*/ 149 h 268"/>
              <a:gd name="T42" fmla="*/ 357 w 357"/>
              <a:gd name="T43" fmla="*/ 190 h 268"/>
              <a:gd name="T44" fmla="*/ 355 w 357"/>
              <a:gd name="T45" fmla="*/ 215 h 268"/>
              <a:gd name="T46" fmla="*/ 349 w 357"/>
              <a:gd name="T47" fmla="*/ 238 h 268"/>
              <a:gd name="T48" fmla="*/ 336 w 357"/>
              <a:gd name="T49" fmla="*/ 253 h 268"/>
              <a:gd name="T50" fmla="*/ 316 w 357"/>
              <a:gd name="T51" fmla="*/ 264 h 268"/>
              <a:gd name="T52" fmla="*/ 303 w 357"/>
              <a:gd name="T53" fmla="*/ 268 h 268"/>
              <a:gd name="T54" fmla="*/ 289 w 357"/>
              <a:gd name="T55" fmla="*/ 268 h 268"/>
              <a:gd name="T56" fmla="*/ 272 w 357"/>
              <a:gd name="T57" fmla="*/ 263 h 268"/>
              <a:gd name="T58" fmla="*/ 251 w 357"/>
              <a:gd name="T59" fmla="*/ 251 h 268"/>
              <a:gd name="T60" fmla="*/ 230 w 357"/>
              <a:gd name="T61" fmla="*/ 236 h 268"/>
              <a:gd name="T62" fmla="*/ 203 w 357"/>
              <a:gd name="T63" fmla="*/ 216 h 268"/>
              <a:gd name="T64" fmla="*/ 174 w 357"/>
              <a:gd name="T65" fmla="*/ 191 h 268"/>
              <a:gd name="T66" fmla="*/ 142 w 357"/>
              <a:gd name="T67" fmla="*/ 161 h 268"/>
              <a:gd name="T68" fmla="*/ 109 w 357"/>
              <a:gd name="T69" fmla="*/ 132 h 268"/>
              <a:gd name="T70" fmla="*/ 80 w 357"/>
              <a:gd name="T71" fmla="*/ 105 h 268"/>
              <a:gd name="T72" fmla="*/ 57 w 357"/>
              <a:gd name="T73" fmla="*/ 82 h 268"/>
              <a:gd name="T74" fmla="*/ 36 w 357"/>
              <a:gd name="T75" fmla="*/ 63 h 268"/>
              <a:gd name="T76" fmla="*/ 21 w 357"/>
              <a:gd name="T77" fmla="*/ 48 h 268"/>
              <a:gd name="T78" fmla="*/ 9 w 357"/>
              <a:gd name="T79" fmla="*/ 36 h 268"/>
              <a:gd name="T80" fmla="*/ 2 w 357"/>
              <a:gd name="T81" fmla="*/ 28 h 268"/>
              <a:gd name="T82" fmla="*/ 0 w 357"/>
              <a:gd name="T83" fmla="*/ 23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7" h="268">
                <a:moveTo>
                  <a:pt x="0" y="23"/>
                </a:moveTo>
                <a:lnTo>
                  <a:pt x="0" y="19"/>
                </a:lnTo>
                <a:lnTo>
                  <a:pt x="0" y="15"/>
                </a:lnTo>
                <a:lnTo>
                  <a:pt x="2" y="13"/>
                </a:lnTo>
                <a:lnTo>
                  <a:pt x="4" y="11"/>
                </a:lnTo>
                <a:lnTo>
                  <a:pt x="7" y="7"/>
                </a:lnTo>
                <a:lnTo>
                  <a:pt x="11" y="5"/>
                </a:lnTo>
                <a:lnTo>
                  <a:pt x="15" y="3"/>
                </a:lnTo>
                <a:lnTo>
                  <a:pt x="21" y="3"/>
                </a:lnTo>
                <a:lnTo>
                  <a:pt x="27" y="1"/>
                </a:lnTo>
                <a:lnTo>
                  <a:pt x="32" y="1"/>
                </a:lnTo>
                <a:lnTo>
                  <a:pt x="40" y="0"/>
                </a:lnTo>
                <a:lnTo>
                  <a:pt x="46" y="0"/>
                </a:lnTo>
                <a:lnTo>
                  <a:pt x="53" y="0"/>
                </a:lnTo>
                <a:lnTo>
                  <a:pt x="63" y="1"/>
                </a:lnTo>
                <a:lnTo>
                  <a:pt x="71" y="1"/>
                </a:lnTo>
                <a:lnTo>
                  <a:pt x="80" y="3"/>
                </a:lnTo>
                <a:lnTo>
                  <a:pt x="99" y="7"/>
                </a:lnTo>
                <a:lnTo>
                  <a:pt x="121" y="13"/>
                </a:lnTo>
                <a:lnTo>
                  <a:pt x="142" y="19"/>
                </a:lnTo>
                <a:lnTo>
                  <a:pt x="163" y="25"/>
                </a:lnTo>
                <a:lnTo>
                  <a:pt x="184" y="32"/>
                </a:lnTo>
                <a:lnTo>
                  <a:pt x="205" y="40"/>
                </a:lnTo>
                <a:lnTo>
                  <a:pt x="224" y="49"/>
                </a:lnTo>
                <a:lnTo>
                  <a:pt x="245" y="59"/>
                </a:lnTo>
                <a:lnTo>
                  <a:pt x="263" y="69"/>
                </a:lnTo>
                <a:lnTo>
                  <a:pt x="280" y="78"/>
                </a:lnTo>
                <a:lnTo>
                  <a:pt x="297" y="88"/>
                </a:lnTo>
                <a:lnTo>
                  <a:pt x="305" y="92"/>
                </a:lnTo>
                <a:lnTo>
                  <a:pt x="311" y="94"/>
                </a:lnTo>
                <a:lnTo>
                  <a:pt x="318" y="97"/>
                </a:lnTo>
                <a:lnTo>
                  <a:pt x="324" y="101"/>
                </a:lnTo>
                <a:lnTo>
                  <a:pt x="330" y="103"/>
                </a:lnTo>
                <a:lnTo>
                  <a:pt x="334" y="107"/>
                </a:lnTo>
                <a:lnTo>
                  <a:pt x="337" y="109"/>
                </a:lnTo>
                <a:lnTo>
                  <a:pt x="341" y="111"/>
                </a:lnTo>
                <a:lnTo>
                  <a:pt x="345" y="113"/>
                </a:lnTo>
                <a:lnTo>
                  <a:pt x="347" y="115"/>
                </a:lnTo>
                <a:lnTo>
                  <a:pt x="351" y="122"/>
                </a:lnTo>
                <a:lnTo>
                  <a:pt x="353" y="130"/>
                </a:lnTo>
                <a:lnTo>
                  <a:pt x="355" y="140"/>
                </a:lnTo>
                <a:lnTo>
                  <a:pt x="357" y="149"/>
                </a:lnTo>
                <a:lnTo>
                  <a:pt x="357" y="168"/>
                </a:lnTo>
                <a:lnTo>
                  <a:pt x="357" y="190"/>
                </a:lnTo>
                <a:lnTo>
                  <a:pt x="357" y="203"/>
                </a:lnTo>
                <a:lnTo>
                  <a:pt x="355" y="215"/>
                </a:lnTo>
                <a:lnTo>
                  <a:pt x="353" y="226"/>
                </a:lnTo>
                <a:lnTo>
                  <a:pt x="349" y="238"/>
                </a:lnTo>
                <a:lnTo>
                  <a:pt x="343" y="245"/>
                </a:lnTo>
                <a:lnTo>
                  <a:pt x="336" y="253"/>
                </a:lnTo>
                <a:lnTo>
                  <a:pt x="326" y="259"/>
                </a:lnTo>
                <a:lnTo>
                  <a:pt x="316" y="264"/>
                </a:lnTo>
                <a:lnTo>
                  <a:pt x="311" y="266"/>
                </a:lnTo>
                <a:lnTo>
                  <a:pt x="303" y="268"/>
                </a:lnTo>
                <a:lnTo>
                  <a:pt x="297" y="268"/>
                </a:lnTo>
                <a:lnTo>
                  <a:pt x="289" y="268"/>
                </a:lnTo>
                <a:lnTo>
                  <a:pt x="280" y="266"/>
                </a:lnTo>
                <a:lnTo>
                  <a:pt x="272" y="263"/>
                </a:lnTo>
                <a:lnTo>
                  <a:pt x="263" y="257"/>
                </a:lnTo>
                <a:lnTo>
                  <a:pt x="251" y="251"/>
                </a:lnTo>
                <a:lnTo>
                  <a:pt x="241" y="245"/>
                </a:lnTo>
                <a:lnTo>
                  <a:pt x="230" y="236"/>
                </a:lnTo>
                <a:lnTo>
                  <a:pt x="217" y="226"/>
                </a:lnTo>
                <a:lnTo>
                  <a:pt x="203" y="216"/>
                </a:lnTo>
                <a:lnTo>
                  <a:pt x="190" y="203"/>
                </a:lnTo>
                <a:lnTo>
                  <a:pt x="174" y="191"/>
                </a:lnTo>
                <a:lnTo>
                  <a:pt x="159" y="176"/>
                </a:lnTo>
                <a:lnTo>
                  <a:pt x="142" y="161"/>
                </a:lnTo>
                <a:lnTo>
                  <a:pt x="126" y="145"/>
                </a:lnTo>
                <a:lnTo>
                  <a:pt x="109" y="132"/>
                </a:lnTo>
                <a:lnTo>
                  <a:pt x="96" y="119"/>
                </a:lnTo>
                <a:lnTo>
                  <a:pt x="80" y="105"/>
                </a:lnTo>
                <a:lnTo>
                  <a:pt x="69" y="94"/>
                </a:lnTo>
                <a:lnTo>
                  <a:pt x="57" y="82"/>
                </a:lnTo>
                <a:lnTo>
                  <a:pt x="46" y="73"/>
                </a:lnTo>
                <a:lnTo>
                  <a:pt x="36" y="63"/>
                </a:lnTo>
                <a:lnTo>
                  <a:pt x="28" y="55"/>
                </a:lnTo>
                <a:lnTo>
                  <a:pt x="21" y="48"/>
                </a:lnTo>
                <a:lnTo>
                  <a:pt x="13" y="42"/>
                </a:lnTo>
                <a:lnTo>
                  <a:pt x="9" y="36"/>
                </a:lnTo>
                <a:lnTo>
                  <a:pt x="4" y="32"/>
                </a:lnTo>
                <a:lnTo>
                  <a:pt x="2" y="28"/>
                </a:lnTo>
                <a:lnTo>
                  <a:pt x="0" y="25"/>
                </a:lnTo>
                <a:lnTo>
                  <a:pt x="0" y="2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3" name="Freeform 97"/>
          <p:cNvSpPr>
            <a:spLocks noChangeArrowheads="1"/>
          </p:cNvSpPr>
          <p:nvPr/>
        </p:nvSpPr>
        <p:spPr bwMode="auto">
          <a:xfrm>
            <a:off x="2066925" y="3240088"/>
            <a:ext cx="425450" cy="695325"/>
          </a:xfrm>
          <a:custGeom>
            <a:avLst/>
            <a:gdLst>
              <a:gd name="T0" fmla="*/ 63 w 535"/>
              <a:gd name="T1" fmla="*/ 601 h 875"/>
              <a:gd name="T2" fmla="*/ 88 w 535"/>
              <a:gd name="T3" fmla="*/ 602 h 875"/>
              <a:gd name="T4" fmla="*/ 103 w 535"/>
              <a:gd name="T5" fmla="*/ 595 h 875"/>
              <a:gd name="T6" fmla="*/ 109 w 535"/>
              <a:gd name="T7" fmla="*/ 591 h 875"/>
              <a:gd name="T8" fmla="*/ 117 w 535"/>
              <a:gd name="T9" fmla="*/ 579 h 875"/>
              <a:gd name="T10" fmla="*/ 126 w 535"/>
              <a:gd name="T11" fmla="*/ 566 h 875"/>
              <a:gd name="T12" fmla="*/ 142 w 535"/>
              <a:gd name="T13" fmla="*/ 545 h 875"/>
              <a:gd name="T14" fmla="*/ 159 w 535"/>
              <a:gd name="T15" fmla="*/ 522 h 875"/>
              <a:gd name="T16" fmla="*/ 180 w 535"/>
              <a:gd name="T17" fmla="*/ 491 h 875"/>
              <a:gd name="T18" fmla="*/ 205 w 535"/>
              <a:gd name="T19" fmla="*/ 457 h 875"/>
              <a:gd name="T20" fmla="*/ 232 w 535"/>
              <a:gd name="T21" fmla="*/ 418 h 875"/>
              <a:gd name="T22" fmla="*/ 261 w 535"/>
              <a:gd name="T23" fmla="*/ 374 h 875"/>
              <a:gd name="T24" fmla="*/ 295 w 535"/>
              <a:gd name="T25" fmla="*/ 324 h 875"/>
              <a:gd name="T26" fmla="*/ 330 w 535"/>
              <a:gd name="T27" fmla="*/ 270 h 875"/>
              <a:gd name="T28" fmla="*/ 363 w 535"/>
              <a:gd name="T29" fmla="*/ 221 h 875"/>
              <a:gd name="T30" fmla="*/ 391 w 535"/>
              <a:gd name="T31" fmla="*/ 174 h 875"/>
              <a:gd name="T32" fmla="*/ 418 w 535"/>
              <a:gd name="T33" fmla="*/ 132 h 875"/>
              <a:gd name="T34" fmla="*/ 443 w 535"/>
              <a:gd name="T35" fmla="*/ 98 h 875"/>
              <a:gd name="T36" fmla="*/ 464 w 535"/>
              <a:gd name="T37" fmla="*/ 67 h 875"/>
              <a:gd name="T38" fmla="*/ 483 w 535"/>
              <a:gd name="T39" fmla="*/ 42 h 875"/>
              <a:gd name="T40" fmla="*/ 499 w 535"/>
              <a:gd name="T41" fmla="*/ 25 h 875"/>
              <a:gd name="T42" fmla="*/ 512 w 535"/>
              <a:gd name="T43" fmla="*/ 9 h 875"/>
              <a:gd name="T44" fmla="*/ 524 w 535"/>
              <a:gd name="T45" fmla="*/ 2 h 875"/>
              <a:gd name="T46" fmla="*/ 531 w 535"/>
              <a:gd name="T47" fmla="*/ 0 h 875"/>
              <a:gd name="T48" fmla="*/ 535 w 535"/>
              <a:gd name="T49" fmla="*/ 4 h 875"/>
              <a:gd name="T50" fmla="*/ 535 w 535"/>
              <a:gd name="T51" fmla="*/ 13 h 875"/>
              <a:gd name="T52" fmla="*/ 531 w 535"/>
              <a:gd name="T53" fmla="*/ 31 h 875"/>
              <a:gd name="T54" fmla="*/ 526 w 535"/>
              <a:gd name="T55" fmla="*/ 54 h 875"/>
              <a:gd name="T56" fmla="*/ 516 w 535"/>
              <a:gd name="T57" fmla="*/ 80 h 875"/>
              <a:gd name="T58" fmla="*/ 503 w 535"/>
              <a:gd name="T59" fmla="*/ 117 h 875"/>
              <a:gd name="T60" fmla="*/ 487 w 535"/>
              <a:gd name="T61" fmla="*/ 157 h 875"/>
              <a:gd name="T62" fmla="*/ 468 w 535"/>
              <a:gd name="T63" fmla="*/ 203 h 875"/>
              <a:gd name="T64" fmla="*/ 445 w 535"/>
              <a:gd name="T65" fmla="*/ 257 h 875"/>
              <a:gd name="T66" fmla="*/ 420 w 535"/>
              <a:gd name="T67" fmla="*/ 316 h 875"/>
              <a:gd name="T68" fmla="*/ 391 w 535"/>
              <a:gd name="T69" fmla="*/ 382 h 875"/>
              <a:gd name="T70" fmla="*/ 361 w 535"/>
              <a:gd name="T71" fmla="*/ 449 h 875"/>
              <a:gd name="T72" fmla="*/ 334 w 535"/>
              <a:gd name="T73" fmla="*/ 510 h 875"/>
              <a:gd name="T74" fmla="*/ 309 w 535"/>
              <a:gd name="T75" fmla="*/ 568 h 875"/>
              <a:gd name="T76" fmla="*/ 288 w 535"/>
              <a:gd name="T77" fmla="*/ 618 h 875"/>
              <a:gd name="T78" fmla="*/ 269 w 535"/>
              <a:gd name="T79" fmla="*/ 662 h 875"/>
              <a:gd name="T80" fmla="*/ 251 w 535"/>
              <a:gd name="T81" fmla="*/ 700 h 875"/>
              <a:gd name="T82" fmla="*/ 238 w 535"/>
              <a:gd name="T83" fmla="*/ 735 h 875"/>
              <a:gd name="T84" fmla="*/ 228 w 535"/>
              <a:gd name="T85" fmla="*/ 762 h 875"/>
              <a:gd name="T86" fmla="*/ 221 w 535"/>
              <a:gd name="T87" fmla="*/ 783 h 875"/>
              <a:gd name="T88" fmla="*/ 217 w 535"/>
              <a:gd name="T89" fmla="*/ 800 h 875"/>
              <a:gd name="T90" fmla="*/ 217 w 535"/>
              <a:gd name="T91" fmla="*/ 821 h 875"/>
              <a:gd name="T92" fmla="*/ 209 w 535"/>
              <a:gd name="T93" fmla="*/ 852 h 875"/>
              <a:gd name="T94" fmla="*/ 194 w 535"/>
              <a:gd name="T95" fmla="*/ 869 h 875"/>
              <a:gd name="T96" fmla="*/ 174 w 535"/>
              <a:gd name="T97" fmla="*/ 875 h 875"/>
              <a:gd name="T98" fmla="*/ 155 w 535"/>
              <a:gd name="T99" fmla="*/ 869 h 875"/>
              <a:gd name="T100" fmla="*/ 136 w 535"/>
              <a:gd name="T101" fmla="*/ 854 h 875"/>
              <a:gd name="T102" fmla="*/ 115 w 535"/>
              <a:gd name="T103" fmla="*/ 831 h 875"/>
              <a:gd name="T104" fmla="*/ 92 w 535"/>
              <a:gd name="T105" fmla="*/ 798 h 875"/>
              <a:gd name="T106" fmla="*/ 63 w 535"/>
              <a:gd name="T107" fmla="*/ 760 h 875"/>
              <a:gd name="T108" fmla="*/ 40 w 535"/>
              <a:gd name="T109" fmla="*/ 725 h 875"/>
              <a:gd name="T110" fmla="*/ 19 w 535"/>
              <a:gd name="T111" fmla="*/ 693 h 875"/>
              <a:gd name="T112" fmla="*/ 6 w 535"/>
              <a:gd name="T113" fmla="*/ 666 h 875"/>
              <a:gd name="T114" fmla="*/ 0 w 535"/>
              <a:gd name="T115" fmla="*/ 641 h 875"/>
              <a:gd name="T116" fmla="*/ 2 w 535"/>
              <a:gd name="T117" fmla="*/ 624 h 875"/>
              <a:gd name="T118" fmla="*/ 13 w 535"/>
              <a:gd name="T119" fmla="*/ 599 h 875"/>
              <a:gd name="T120" fmla="*/ 29 w 535"/>
              <a:gd name="T121" fmla="*/ 591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5" h="875">
                <a:moveTo>
                  <a:pt x="42" y="595"/>
                </a:moveTo>
                <a:lnTo>
                  <a:pt x="54" y="599"/>
                </a:lnTo>
                <a:lnTo>
                  <a:pt x="63" y="601"/>
                </a:lnTo>
                <a:lnTo>
                  <a:pt x="73" y="602"/>
                </a:lnTo>
                <a:lnTo>
                  <a:pt x="80" y="602"/>
                </a:lnTo>
                <a:lnTo>
                  <a:pt x="88" y="602"/>
                </a:lnTo>
                <a:lnTo>
                  <a:pt x="94" y="601"/>
                </a:lnTo>
                <a:lnTo>
                  <a:pt x="100" y="599"/>
                </a:lnTo>
                <a:lnTo>
                  <a:pt x="103" y="595"/>
                </a:lnTo>
                <a:lnTo>
                  <a:pt x="105" y="595"/>
                </a:lnTo>
                <a:lnTo>
                  <a:pt x="107" y="593"/>
                </a:lnTo>
                <a:lnTo>
                  <a:pt x="109" y="591"/>
                </a:lnTo>
                <a:lnTo>
                  <a:pt x="111" y="587"/>
                </a:lnTo>
                <a:lnTo>
                  <a:pt x="113" y="583"/>
                </a:lnTo>
                <a:lnTo>
                  <a:pt x="117" y="579"/>
                </a:lnTo>
                <a:lnTo>
                  <a:pt x="119" y="576"/>
                </a:lnTo>
                <a:lnTo>
                  <a:pt x="123" y="572"/>
                </a:lnTo>
                <a:lnTo>
                  <a:pt x="126" y="566"/>
                </a:lnTo>
                <a:lnTo>
                  <a:pt x="132" y="560"/>
                </a:lnTo>
                <a:lnTo>
                  <a:pt x="136" y="553"/>
                </a:lnTo>
                <a:lnTo>
                  <a:pt x="142" y="545"/>
                </a:lnTo>
                <a:lnTo>
                  <a:pt x="148" y="537"/>
                </a:lnTo>
                <a:lnTo>
                  <a:pt x="153" y="530"/>
                </a:lnTo>
                <a:lnTo>
                  <a:pt x="159" y="522"/>
                </a:lnTo>
                <a:lnTo>
                  <a:pt x="167" y="512"/>
                </a:lnTo>
                <a:lnTo>
                  <a:pt x="173" y="503"/>
                </a:lnTo>
                <a:lnTo>
                  <a:pt x="180" y="491"/>
                </a:lnTo>
                <a:lnTo>
                  <a:pt x="188" y="482"/>
                </a:lnTo>
                <a:lnTo>
                  <a:pt x="196" y="470"/>
                </a:lnTo>
                <a:lnTo>
                  <a:pt x="205" y="457"/>
                </a:lnTo>
                <a:lnTo>
                  <a:pt x="213" y="445"/>
                </a:lnTo>
                <a:lnTo>
                  <a:pt x="222" y="432"/>
                </a:lnTo>
                <a:lnTo>
                  <a:pt x="232" y="418"/>
                </a:lnTo>
                <a:lnTo>
                  <a:pt x="242" y="403"/>
                </a:lnTo>
                <a:lnTo>
                  <a:pt x="251" y="389"/>
                </a:lnTo>
                <a:lnTo>
                  <a:pt x="261" y="374"/>
                </a:lnTo>
                <a:lnTo>
                  <a:pt x="272" y="359"/>
                </a:lnTo>
                <a:lnTo>
                  <a:pt x="284" y="341"/>
                </a:lnTo>
                <a:lnTo>
                  <a:pt x="295" y="324"/>
                </a:lnTo>
                <a:lnTo>
                  <a:pt x="307" y="307"/>
                </a:lnTo>
                <a:lnTo>
                  <a:pt x="318" y="290"/>
                </a:lnTo>
                <a:lnTo>
                  <a:pt x="330" y="270"/>
                </a:lnTo>
                <a:lnTo>
                  <a:pt x="341" y="253"/>
                </a:lnTo>
                <a:lnTo>
                  <a:pt x="351" y="236"/>
                </a:lnTo>
                <a:lnTo>
                  <a:pt x="363" y="221"/>
                </a:lnTo>
                <a:lnTo>
                  <a:pt x="372" y="203"/>
                </a:lnTo>
                <a:lnTo>
                  <a:pt x="382" y="188"/>
                </a:lnTo>
                <a:lnTo>
                  <a:pt x="391" y="174"/>
                </a:lnTo>
                <a:lnTo>
                  <a:pt x="401" y="159"/>
                </a:lnTo>
                <a:lnTo>
                  <a:pt x="411" y="146"/>
                </a:lnTo>
                <a:lnTo>
                  <a:pt x="418" y="132"/>
                </a:lnTo>
                <a:lnTo>
                  <a:pt x="426" y="121"/>
                </a:lnTo>
                <a:lnTo>
                  <a:pt x="435" y="109"/>
                </a:lnTo>
                <a:lnTo>
                  <a:pt x="443" y="98"/>
                </a:lnTo>
                <a:lnTo>
                  <a:pt x="451" y="86"/>
                </a:lnTo>
                <a:lnTo>
                  <a:pt x="457" y="77"/>
                </a:lnTo>
                <a:lnTo>
                  <a:pt x="464" y="67"/>
                </a:lnTo>
                <a:lnTo>
                  <a:pt x="470" y="59"/>
                </a:lnTo>
                <a:lnTo>
                  <a:pt x="478" y="50"/>
                </a:lnTo>
                <a:lnTo>
                  <a:pt x="483" y="42"/>
                </a:lnTo>
                <a:lnTo>
                  <a:pt x="489" y="36"/>
                </a:lnTo>
                <a:lnTo>
                  <a:pt x="495" y="31"/>
                </a:lnTo>
                <a:lnTo>
                  <a:pt x="499" y="25"/>
                </a:lnTo>
                <a:lnTo>
                  <a:pt x="505" y="19"/>
                </a:lnTo>
                <a:lnTo>
                  <a:pt x="508" y="13"/>
                </a:lnTo>
                <a:lnTo>
                  <a:pt x="512" y="9"/>
                </a:lnTo>
                <a:lnTo>
                  <a:pt x="516" y="8"/>
                </a:lnTo>
                <a:lnTo>
                  <a:pt x="520" y="4"/>
                </a:lnTo>
                <a:lnTo>
                  <a:pt x="524" y="2"/>
                </a:lnTo>
                <a:lnTo>
                  <a:pt x="528" y="2"/>
                </a:lnTo>
                <a:lnTo>
                  <a:pt x="529" y="0"/>
                </a:lnTo>
                <a:lnTo>
                  <a:pt x="531" y="0"/>
                </a:lnTo>
                <a:lnTo>
                  <a:pt x="533" y="2"/>
                </a:lnTo>
                <a:lnTo>
                  <a:pt x="535" y="2"/>
                </a:lnTo>
                <a:lnTo>
                  <a:pt x="535" y="4"/>
                </a:lnTo>
                <a:lnTo>
                  <a:pt x="535" y="8"/>
                </a:lnTo>
                <a:lnTo>
                  <a:pt x="535" y="9"/>
                </a:lnTo>
                <a:lnTo>
                  <a:pt x="535" y="13"/>
                </a:lnTo>
                <a:lnTo>
                  <a:pt x="533" y="19"/>
                </a:lnTo>
                <a:lnTo>
                  <a:pt x="533" y="25"/>
                </a:lnTo>
                <a:lnTo>
                  <a:pt x="531" y="31"/>
                </a:lnTo>
                <a:lnTo>
                  <a:pt x="529" y="36"/>
                </a:lnTo>
                <a:lnTo>
                  <a:pt x="528" y="44"/>
                </a:lnTo>
                <a:lnTo>
                  <a:pt x="526" y="54"/>
                </a:lnTo>
                <a:lnTo>
                  <a:pt x="522" y="61"/>
                </a:lnTo>
                <a:lnTo>
                  <a:pt x="520" y="71"/>
                </a:lnTo>
                <a:lnTo>
                  <a:pt x="516" y="80"/>
                </a:lnTo>
                <a:lnTo>
                  <a:pt x="512" y="92"/>
                </a:lnTo>
                <a:lnTo>
                  <a:pt x="508" y="103"/>
                </a:lnTo>
                <a:lnTo>
                  <a:pt x="503" y="117"/>
                </a:lnTo>
                <a:lnTo>
                  <a:pt x="499" y="128"/>
                </a:lnTo>
                <a:lnTo>
                  <a:pt x="493" y="142"/>
                </a:lnTo>
                <a:lnTo>
                  <a:pt x="487" y="157"/>
                </a:lnTo>
                <a:lnTo>
                  <a:pt x="482" y="173"/>
                </a:lnTo>
                <a:lnTo>
                  <a:pt x="476" y="188"/>
                </a:lnTo>
                <a:lnTo>
                  <a:pt x="468" y="203"/>
                </a:lnTo>
                <a:lnTo>
                  <a:pt x="460" y="221"/>
                </a:lnTo>
                <a:lnTo>
                  <a:pt x="453" y="240"/>
                </a:lnTo>
                <a:lnTo>
                  <a:pt x="445" y="257"/>
                </a:lnTo>
                <a:lnTo>
                  <a:pt x="437" y="276"/>
                </a:lnTo>
                <a:lnTo>
                  <a:pt x="430" y="295"/>
                </a:lnTo>
                <a:lnTo>
                  <a:pt x="420" y="316"/>
                </a:lnTo>
                <a:lnTo>
                  <a:pt x="411" y="338"/>
                </a:lnTo>
                <a:lnTo>
                  <a:pt x="401" y="359"/>
                </a:lnTo>
                <a:lnTo>
                  <a:pt x="391" y="382"/>
                </a:lnTo>
                <a:lnTo>
                  <a:pt x="380" y="405"/>
                </a:lnTo>
                <a:lnTo>
                  <a:pt x="370" y="428"/>
                </a:lnTo>
                <a:lnTo>
                  <a:pt x="361" y="449"/>
                </a:lnTo>
                <a:lnTo>
                  <a:pt x="351" y="470"/>
                </a:lnTo>
                <a:lnTo>
                  <a:pt x="341" y="491"/>
                </a:lnTo>
                <a:lnTo>
                  <a:pt x="334" y="510"/>
                </a:lnTo>
                <a:lnTo>
                  <a:pt x="324" y="531"/>
                </a:lnTo>
                <a:lnTo>
                  <a:pt x="316" y="549"/>
                </a:lnTo>
                <a:lnTo>
                  <a:pt x="309" y="568"/>
                </a:lnTo>
                <a:lnTo>
                  <a:pt x="301" y="585"/>
                </a:lnTo>
                <a:lnTo>
                  <a:pt x="293" y="601"/>
                </a:lnTo>
                <a:lnTo>
                  <a:pt x="288" y="618"/>
                </a:lnTo>
                <a:lnTo>
                  <a:pt x="280" y="633"/>
                </a:lnTo>
                <a:lnTo>
                  <a:pt x="274" y="649"/>
                </a:lnTo>
                <a:lnTo>
                  <a:pt x="269" y="662"/>
                </a:lnTo>
                <a:lnTo>
                  <a:pt x="263" y="675"/>
                </a:lnTo>
                <a:lnTo>
                  <a:pt x="257" y="689"/>
                </a:lnTo>
                <a:lnTo>
                  <a:pt x="251" y="700"/>
                </a:lnTo>
                <a:lnTo>
                  <a:pt x="247" y="712"/>
                </a:lnTo>
                <a:lnTo>
                  <a:pt x="242" y="723"/>
                </a:lnTo>
                <a:lnTo>
                  <a:pt x="238" y="735"/>
                </a:lnTo>
                <a:lnTo>
                  <a:pt x="234" y="744"/>
                </a:lnTo>
                <a:lnTo>
                  <a:pt x="232" y="752"/>
                </a:lnTo>
                <a:lnTo>
                  <a:pt x="228" y="762"/>
                </a:lnTo>
                <a:lnTo>
                  <a:pt x="226" y="769"/>
                </a:lnTo>
                <a:lnTo>
                  <a:pt x="222" y="777"/>
                </a:lnTo>
                <a:lnTo>
                  <a:pt x="221" y="783"/>
                </a:lnTo>
                <a:lnTo>
                  <a:pt x="219" y="791"/>
                </a:lnTo>
                <a:lnTo>
                  <a:pt x="219" y="796"/>
                </a:lnTo>
                <a:lnTo>
                  <a:pt x="217" y="800"/>
                </a:lnTo>
                <a:lnTo>
                  <a:pt x="217" y="804"/>
                </a:lnTo>
                <a:lnTo>
                  <a:pt x="217" y="808"/>
                </a:lnTo>
                <a:lnTo>
                  <a:pt x="217" y="821"/>
                </a:lnTo>
                <a:lnTo>
                  <a:pt x="215" y="833"/>
                </a:lnTo>
                <a:lnTo>
                  <a:pt x="213" y="842"/>
                </a:lnTo>
                <a:lnTo>
                  <a:pt x="209" y="852"/>
                </a:lnTo>
                <a:lnTo>
                  <a:pt x="205" y="860"/>
                </a:lnTo>
                <a:lnTo>
                  <a:pt x="199" y="865"/>
                </a:lnTo>
                <a:lnTo>
                  <a:pt x="194" y="869"/>
                </a:lnTo>
                <a:lnTo>
                  <a:pt x="186" y="873"/>
                </a:lnTo>
                <a:lnTo>
                  <a:pt x="180" y="875"/>
                </a:lnTo>
                <a:lnTo>
                  <a:pt x="174" y="875"/>
                </a:lnTo>
                <a:lnTo>
                  <a:pt x="169" y="875"/>
                </a:lnTo>
                <a:lnTo>
                  <a:pt x="163" y="873"/>
                </a:lnTo>
                <a:lnTo>
                  <a:pt x="155" y="869"/>
                </a:lnTo>
                <a:lnTo>
                  <a:pt x="150" y="865"/>
                </a:lnTo>
                <a:lnTo>
                  <a:pt x="144" y="860"/>
                </a:lnTo>
                <a:lnTo>
                  <a:pt x="136" y="854"/>
                </a:lnTo>
                <a:lnTo>
                  <a:pt x="130" y="848"/>
                </a:lnTo>
                <a:lnTo>
                  <a:pt x="123" y="839"/>
                </a:lnTo>
                <a:lnTo>
                  <a:pt x="115" y="831"/>
                </a:lnTo>
                <a:lnTo>
                  <a:pt x="107" y="821"/>
                </a:lnTo>
                <a:lnTo>
                  <a:pt x="100" y="810"/>
                </a:lnTo>
                <a:lnTo>
                  <a:pt x="92" y="798"/>
                </a:lnTo>
                <a:lnTo>
                  <a:pt x="82" y="785"/>
                </a:lnTo>
                <a:lnTo>
                  <a:pt x="73" y="771"/>
                </a:lnTo>
                <a:lnTo>
                  <a:pt x="63" y="760"/>
                </a:lnTo>
                <a:lnTo>
                  <a:pt x="55" y="748"/>
                </a:lnTo>
                <a:lnTo>
                  <a:pt x="48" y="737"/>
                </a:lnTo>
                <a:lnTo>
                  <a:pt x="40" y="725"/>
                </a:lnTo>
                <a:lnTo>
                  <a:pt x="32" y="714"/>
                </a:lnTo>
                <a:lnTo>
                  <a:pt x="25" y="702"/>
                </a:lnTo>
                <a:lnTo>
                  <a:pt x="19" y="693"/>
                </a:lnTo>
                <a:lnTo>
                  <a:pt x="15" y="683"/>
                </a:lnTo>
                <a:lnTo>
                  <a:pt x="9" y="673"/>
                </a:lnTo>
                <a:lnTo>
                  <a:pt x="6" y="666"/>
                </a:lnTo>
                <a:lnTo>
                  <a:pt x="4" y="656"/>
                </a:lnTo>
                <a:lnTo>
                  <a:pt x="2" y="649"/>
                </a:lnTo>
                <a:lnTo>
                  <a:pt x="0" y="641"/>
                </a:lnTo>
                <a:lnTo>
                  <a:pt x="0" y="635"/>
                </a:lnTo>
                <a:lnTo>
                  <a:pt x="0" y="629"/>
                </a:lnTo>
                <a:lnTo>
                  <a:pt x="2" y="624"/>
                </a:lnTo>
                <a:lnTo>
                  <a:pt x="6" y="614"/>
                </a:lnTo>
                <a:lnTo>
                  <a:pt x="9" y="606"/>
                </a:lnTo>
                <a:lnTo>
                  <a:pt x="13" y="599"/>
                </a:lnTo>
                <a:lnTo>
                  <a:pt x="19" y="595"/>
                </a:lnTo>
                <a:lnTo>
                  <a:pt x="23" y="593"/>
                </a:lnTo>
                <a:lnTo>
                  <a:pt x="29" y="591"/>
                </a:lnTo>
                <a:lnTo>
                  <a:pt x="36" y="593"/>
                </a:lnTo>
                <a:lnTo>
                  <a:pt x="42" y="59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4" name="Freeform 98"/>
          <p:cNvSpPr>
            <a:spLocks noChangeArrowheads="1"/>
          </p:cNvSpPr>
          <p:nvPr/>
        </p:nvSpPr>
        <p:spPr bwMode="auto">
          <a:xfrm>
            <a:off x="2709863" y="3232150"/>
            <a:ext cx="139700" cy="812800"/>
          </a:xfrm>
          <a:custGeom>
            <a:avLst/>
            <a:gdLst>
              <a:gd name="T0" fmla="*/ 130 w 174"/>
              <a:gd name="T1" fmla="*/ 939 h 1025"/>
              <a:gd name="T2" fmla="*/ 124 w 174"/>
              <a:gd name="T3" fmla="*/ 971 h 1025"/>
              <a:gd name="T4" fmla="*/ 119 w 174"/>
              <a:gd name="T5" fmla="*/ 996 h 1025"/>
              <a:gd name="T6" fmla="*/ 113 w 174"/>
              <a:gd name="T7" fmla="*/ 1014 h 1025"/>
              <a:gd name="T8" fmla="*/ 107 w 174"/>
              <a:gd name="T9" fmla="*/ 1023 h 1025"/>
              <a:gd name="T10" fmla="*/ 98 w 174"/>
              <a:gd name="T11" fmla="*/ 1023 h 1025"/>
              <a:gd name="T12" fmla="*/ 80 w 174"/>
              <a:gd name="T13" fmla="*/ 1012 h 1025"/>
              <a:gd name="T14" fmla="*/ 51 w 174"/>
              <a:gd name="T15" fmla="*/ 983 h 1025"/>
              <a:gd name="T16" fmla="*/ 23 w 174"/>
              <a:gd name="T17" fmla="*/ 937 h 1025"/>
              <a:gd name="T18" fmla="*/ 5 w 174"/>
              <a:gd name="T19" fmla="*/ 904 h 1025"/>
              <a:gd name="T20" fmla="*/ 0 w 174"/>
              <a:gd name="T21" fmla="*/ 885 h 1025"/>
              <a:gd name="T22" fmla="*/ 4 w 174"/>
              <a:gd name="T23" fmla="*/ 860 h 1025"/>
              <a:gd name="T24" fmla="*/ 13 w 174"/>
              <a:gd name="T25" fmla="*/ 827 h 1025"/>
              <a:gd name="T26" fmla="*/ 25 w 174"/>
              <a:gd name="T27" fmla="*/ 787 h 1025"/>
              <a:gd name="T28" fmla="*/ 30 w 174"/>
              <a:gd name="T29" fmla="*/ 762 h 1025"/>
              <a:gd name="T30" fmla="*/ 36 w 174"/>
              <a:gd name="T31" fmla="*/ 732 h 1025"/>
              <a:gd name="T32" fmla="*/ 42 w 174"/>
              <a:gd name="T33" fmla="*/ 697 h 1025"/>
              <a:gd name="T34" fmla="*/ 48 w 174"/>
              <a:gd name="T35" fmla="*/ 657 h 1025"/>
              <a:gd name="T36" fmla="*/ 55 w 174"/>
              <a:gd name="T37" fmla="*/ 593 h 1025"/>
              <a:gd name="T38" fmla="*/ 61 w 174"/>
              <a:gd name="T39" fmla="*/ 492 h 1025"/>
              <a:gd name="T40" fmla="*/ 61 w 174"/>
              <a:gd name="T41" fmla="*/ 378 h 1025"/>
              <a:gd name="T42" fmla="*/ 61 w 174"/>
              <a:gd name="T43" fmla="*/ 282 h 1025"/>
              <a:gd name="T44" fmla="*/ 57 w 174"/>
              <a:gd name="T45" fmla="*/ 231 h 1025"/>
              <a:gd name="T46" fmla="*/ 51 w 174"/>
              <a:gd name="T47" fmla="*/ 185 h 1025"/>
              <a:gd name="T48" fmla="*/ 44 w 174"/>
              <a:gd name="T49" fmla="*/ 142 h 1025"/>
              <a:gd name="T50" fmla="*/ 34 w 174"/>
              <a:gd name="T51" fmla="*/ 108 h 1025"/>
              <a:gd name="T52" fmla="*/ 19 w 174"/>
              <a:gd name="T53" fmla="*/ 64 h 1025"/>
              <a:gd name="T54" fmla="*/ 15 w 174"/>
              <a:gd name="T55" fmla="*/ 31 h 1025"/>
              <a:gd name="T56" fmla="*/ 19 w 174"/>
              <a:gd name="T57" fmla="*/ 16 h 1025"/>
              <a:gd name="T58" fmla="*/ 27 w 174"/>
              <a:gd name="T59" fmla="*/ 6 h 1025"/>
              <a:gd name="T60" fmla="*/ 36 w 174"/>
              <a:gd name="T61" fmla="*/ 0 h 1025"/>
              <a:gd name="T62" fmla="*/ 51 w 174"/>
              <a:gd name="T63" fmla="*/ 0 h 1025"/>
              <a:gd name="T64" fmla="*/ 76 w 174"/>
              <a:gd name="T65" fmla="*/ 4 h 1025"/>
              <a:gd name="T66" fmla="*/ 107 w 174"/>
              <a:gd name="T67" fmla="*/ 10 h 1025"/>
              <a:gd name="T68" fmla="*/ 146 w 174"/>
              <a:gd name="T69" fmla="*/ 21 h 1025"/>
              <a:gd name="T70" fmla="*/ 172 w 174"/>
              <a:gd name="T71" fmla="*/ 79 h 1025"/>
              <a:gd name="T72" fmla="*/ 170 w 174"/>
              <a:gd name="T73" fmla="*/ 213 h 1025"/>
              <a:gd name="T74" fmla="*/ 167 w 174"/>
              <a:gd name="T75" fmla="*/ 336 h 1025"/>
              <a:gd name="T76" fmla="*/ 165 w 174"/>
              <a:gd name="T77" fmla="*/ 447 h 1025"/>
              <a:gd name="T78" fmla="*/ 161 w 174"/>
              <a:gd name="T79" fmla="*/ 547 h 1025"/>
              <a:gd name="T80" fmla="*/ 157 w 174"/>
              <a:gd name="T81" fmla="*/ 636 h 1025"/>
              <a:gd name="T82" fmla="*/ 153 w 174"/>
              <a:gd name="T83" fmla="*/ 712 h 1025"/>
              <a:gd name="T84" fmla="*/ 149 w 174"/>
              <a:gd name="T85" fmla="*/ 779 h 1025"/>
              <a:gd name="T86" fmla="*/ 146 w 174"/>
              <a:gd name="T87" fmla="*/ 833 h 1025"/>
              <a:gd name="T88" fmla="*/ 140 w 174"/>
              <a:gd name="T89" fmla="*/ 875 h 1025"/>
              <a:gd name="T90" fmla="*/ 134 w 174"/>
              <a:gd name="T91" fmla="*/ 906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4" h="1025">
                <a:moveTo>
                  <a:pt x="134" y="914"/>
                </a:moveTo>
                <a:lnTo>
                  <a:pt x="132" y="927"/>
                </a:lnTo>
                <a:lnTo>
                  <a:pt x="130" y="939"/>
                </a:lnTo>
                <a:lnTo>
                  <a:pt x="128" y="952"/>
                </a:lnTo>
                <a:lnTo>
                  <a:pt x="126" y="962"/>
                </a:lnTo>
                <a:lnTo>
                  <a:pt x="124" y="971"/>
                </a:lnTo>
                <a:lnTo>
                  <a:pt x="122" y="981"/>
                </a:lnTo>
                <a:lnTo>
                  <a:pt x="121" y="991"/>
                </a:lnTo>
                <a:lnTo>
                  <a:pt x="119" y="996"/>
                </a:lnTo>
                <a:lnTo>
                  <a:pt x="117" y="1004"/>
                </a:lnTo>
                <a:lnTo>
                  <a:pt x="115" y="1010"/>
                </a:lnTo>
                <a:lnTo>
                  <a:pt x="113" y="1014"/>
                </a:lnTo>
                <a:lnTo>
                  <a:pt x="111" y="1017"/>
                </a:lnTo>
                <a:lnTo>
                  <a:pt x="109" y="1021"/>
                </a:lnTo>
                <a:lnTo>
                  <a:pt x="107" y="1023"/>
                </a:lnTo>
                <a:lnTo>
                  <a:pt x="105" y="1025"/>
                </a:lnTo>
                <a:lnTo>
                  <a:pt x="103" y="1025"/>
                </a:lnTo>
                <a:lnTo>
                  <a:pt x="98" y="1023"/>
                </a:lnTo>
                <a:lnTo>
                  <a:pt x="94" y="1021"/>
                </a:lnTo>
                <a:lnTo>
                  <a:pt x="86" y="1017"/>
                </a:lnTo>
                <a:lnTo>
                  <a:pt x="80" y="1012"/>
                </a:lnTo>
                <a:lnTo>
                  <a:pt x="71" y="1004"/>
                </a:lnTo>
                <a:lnTo>
                  <a:pt x="61" y="994"/>
                </a:lnTo>
                <a:lnTo>
                  <a:pt x="51" y="983"/>
                </a:lnTo>
                <a:lnTo>
                  <a:pt x="42" y="969"/>
                </a:lnTo>
                <a:lnTo>
                  <a:pt x="30" y="952"/>
                </a:lnTo>
                <a:lnTo>
                  <a:pt x="23" y="937"/>
                </a:lnTo>
                <a:lnTo>
                  <a:pt x="15" y="925"/>
                </a:lnTo>
                <a:lnTo>
                  <a:pt x="9" y="914"/>
                </a:lnTo>
                <a:lnTo>
                  <a:pt x="5" y="904"/>
                </a:lnTo>
                <a:lnTo>
                  <a:pt x="2" y="897"/>
                </a:lnTo>
                <a:lnTo>
                  <a:pt x="2" y="891"/>
                </a:lnTo>
                <a:lnTo>
                  <a:pt x="0" y="885"/>
                </a:lnTo>
                <a:lnTo>
                  <a:pt x="2" y="877"/>
                </a:lnTo>
                <a:lnTo>
                  <a:pt x="2" y="870"/>
                </a:lnTo>
                <a:lnTo>
                  <a:pt x="4" y="860"/>
                </a:lnTo>
                <a:lnTo>
                  <a:pt x="7" y="851"/>
                </a:lnTo>
                <a:lnTo>
                  <a:pt x="9" y="841"/>
                </a:lnTo>
                <a:lnTo>
                  <a:pt x="13" y="827"/>
                </a:lnTo>
                <a:lnTo>
                  <a:pt x="17" y="816"/>
                </a:lnTo>
                <a:lnTo>
                  <a:pt x="21" y="803"/>
                </a:lnTo>
                <a:lnTo>
                  <a:pt x="25" y="787"/>
                </a:lnTo>
                <a:lnTo>
                  <a:pt x="27" y="779"/>
                </a:lnTo>
                <a:lnTo>
                  <a:pt x="28" y="770"/>
                </a:lnTo>
                <a:lnTo>
                  <a:pt x="30" y="762"/>
                </a:lnTo>
                <a:lnTo>
                  <a:pt x="32" y="753"/>
                </a:lnTo>
                <a:lnTo>
                  <a:pt x="34" y="741"/>
                </a:lnTo>
                <a:lnTo>
                  <a:pt x="36" y="732"/>
                </a:lnTo>
                <a:lnTo>
                  <a:pt x="38" y="720"/>
                </a:lnTo>
                <a:lnTo>
                  <a:pt x="40" y="708"/>
                </a:lnTo>
                <a:lnTo>
                  <a:pt x="42" y="697"/>
                </a:lnTo>
                <a:lnTo>
                  <a:pt x="44" y="684"/>
                </a:lnTo>
                <a:lnTo>
                  <a:pt x="46" y="670"/>
                </a:lnTo>
                <a:lnTo>
                  <a:pt x="48" y="657"/>
                </a:lnTo>
                <a:lnTo>
                  <a:pt x="50" y="641"/>
                </a:lnTo>
                <a:lnTo>
                  <a:pt x="51" y="626"/>
                </a:lnTo>
                <a:lnTo>
                  <a:pt x="55" y="593"/>
                </a:lnTo>
                <a:lnTo>
                  <a:pt x="57" y="561"/>
                </a:lnTo>
                <a:lnTo>
                  <a:pt x="59" y="528"/>
                </a:lnTo>
                <a:lnTo>
                  <a:pt x="61" y="492"/>
                </a:lnTo>
                <a:lnTo>
                  <a:pt x="61" y="455"/>
                </a:lnTo>
                <a:lnTo>
                  <a:pt x="61" y="419"/>
                </a:lnTo>
                <a:lnTo>
                  <a:pt x="61" y="378"/>
                </a:lnTo>
                <a:lnTo>
                  <a:pt x="61" y="338"/>
                </a:lnTo>
                <a:lnTo>
                  <a:pt x="61" y="300"/>
                </a:lnTo>
                <a:lnTo>
                  <a:pt x="61" y="282"/>
                </a:lnTo>
                <a:lnTo>
                  <a:pt x="59" y="265"/>
                </a:lnTo>
                <a:lnTo>
                  <a:pt x="59" y="248"/>
                </a:lnTo>
                <a:lnTo>
                  <a:pt x="57" y="231"/>
                </a:lnTo>
                <a:lnTo>
                  <a:pt x="55" y="215"/>
                </a:lnTo>
                <a:lnTo>
                  <a:pt x="53" y="200"/>
                </a:lnTo>
                <a:lnTo>
                  <a:pt x="51" y="185"/>
                </a:lnTo>
                <a:lnTo>
                  <a:pt x="50" y="171"/>
                </a:lnTo>
                <a:lnTo>
                  <a:pt x="48" y="156"/>
                </a:lnTo>
                <a:lnTo>
                  <a:pt x="44" y="142"/>
                </a:lnTo>
                <a:lnTo>
                  <a:pt x="42" y="131"/>
                </a:lnTo>
                <a:lnTo>
                  <a:pt x="38" y="119"/>
                </a:lnTo>
                <a:lnTo>
                  <a:pt x="34" y="108"/>
                </a:lnTo>
                <a:lnTo>
                  <a:pt x="30" y="96"/>
                </a:lnTo>
                <a:lnTo>
                  <a:pt x="25" y="79"/>
                </a:lnTo>
                <a:lnTo>
                  <a:pt x="19" y="64"/>
                </a:lnTo>
                <a:lnTo>
                  <a:pt x="17" y="48"/>
                </a:lnTo>
                <a:lnTo>
                  <a:pt x="15" y="37"/>
                </a:lnTo>
                <a:lnTo>
                  <a:pt x="15" y="31"/>
                </a:lnTo>
                <a:lnTo>
                  <a:pt x="17" y="25"/>
                </a:lnTo>
                <a:lnTo>
                  <a:pt x="17" y="20"/>
                </a:lnTo>
                <a:lnTo>
                  <a:pt x="19" y="16"/>
                </a:lnTo>
                <a:lnTo>
                  <a:pt x="21" y="12"/>
                </a:lnTo>
                <a:lnTo>
                  <a:pt x="25" y="8"/>
                </a:lnTo>
                <a:lnTo>
                  <a:pt x="27" y="6"/>
                </a:lnTo>
                <a:lnTo>
                  <a:pt x="30" y="4"/>
                </a:lnTo>
                <a:lnTo>
                  <a:pt x="34" y="2"/>
                </a:lnTo>
                <a:lnTo>
                  <a:pt x="36" y="0"/>
                </a:lnTo>
                <a:lnTo>
                  <a:pt x="40" y="0"/>
                </a:lnTo>
                <a:lnTo>
                  <a:pt x="46" y="0"/>
                </a:lnTo>
                <a:lnTo>
                  <a:pt x="51" y="0"/>
                </a:lnTo>
                <a:lnTo>
                  <a:pt x="59" y="0"/>
                </a:lnTo>
                <a:lnTo>
                  <a:pt x="67" y="2"/>
                </a:lnTo>
                <a:lnTo>
                  <a:pt x="76" y="4"/>
                </a:lnTo>
                <a:lnTo>
                  <a:pt x="86" y="6"/>
                </a:lnTo>
                <a:lnTo>
                  <a:pt x="96" y="8"/>
                </a:lnTo>
                <a:lnTo>
                  <a:pt x="107" y="10"/>
                </a:lnTo>
                <a:lnTo>
                  <a:pt x="119" y="14"/>
                </a:lnTo>
                <a:lnTo>
                  <a:pt x="132" y="18"/>
                </a:lnTo>
                <a:lnTo>
                  <a:pt x="146" y="21"/>
                </a:lnTo>
                <a:lnTo>
                  <a:pt x="159" y="25"/>
                </a:lnTo>
                <a:lnTo>
                  <a:pt x="174" y="31"/>
                </a:lnTo>
                <a:lnTo>
                  <a:pt x="172" y="79"/>
                </a:lnTo>
                <a:lnTo>
                  <a:pt x="172" y="125"/>
                </a:lnTo>
                <a:lnTo>
                  <a:pt x="170" y="169"/>
                </a:lnTo>
                <a:lnTo>
                  <a:pt x="170" y="213"/>
                </a:lnTo>
                <a:lnTo>
                  <a:pt x="169" y="256"/>
                </a:lnTo>
                <a:lnTo>
                  <a:pt x="169" y="296"/>
                </a:lnTo>
                <a:lnTo>
                  <a:pt x="167" y="336"/>
                </a:lnTo>
                <a:lnTo>
                  <a:pt x="167" y="375"/>
                </a:lnTo>
                <a:lnTo>
                  <a:pt x="165" y="411"/>
                </a:lnTo>
                <a:lnTo>
                  <a:pt x="165" y="447"/>
                </a:lnTo>
                <a:lnTo>
                  <a:pt x="163" y="482"/>
                </a:lnTo>
                <a:lnTo>
                  <a:pt x="163" y="515"/>
                </a:lnTo>
                <a:lnTo>
                  <a:pt x="161" y="547"/>
                </a:lnTo>
                <a:lnTo>
                  <a:pt x="159" y="578"/>
                </a:lnTo>
                <a:lnTo>
                  <a:pt x="159" y="609"/>
                </a:lnTo>
                <a:lnTo>
                  <a:pt x="157" y="636"/>
                </a:lnTo>
                <a:lnTo>
                  <a:pt x="157" y="662"/>
                </a:lnTo>
                <a:lnTo>
                  <a:pt x="155" y="689"/>
                </a:lnTo>
                <a:lnTo>
                  <a:pt x="153" y="712"/>
                </a:lnTo>
                <a:lnTo>
                  <a:pt x="153" y="737"/>
                </a:lnTo>
                <a:lnTo>
                  <a:pt x="151" y="758"/>
                </a:lnTo>
                <a:lnTo>
                  <a:pt x="149" y="779"/>
                </a:lnTo>
                <a:lnTo>
                  <a:pt x="147" y="799"/>
                </a:lnTo>
                <a:lnTo>
                  <a:pt x="147" y="816"/>
                </a:lnTo>
                <a:lnTo>
                  <a:pt x="146" y="833"/>
                </a:lnTo>
                <a:lnTo>
                  <a:pt x="144" y="849"/>
                </a:lnTo>
                <a:lnTo>
                  <a:pt x="142" y="862"/>
                </a:lnTo>
                <a:lnTo>
                  <a:pt x="140" y="875"/>
                </a:lnTo>
                <a:lnTo>
                  <a:pt x="138" y="887"/>
                </a:lnTo>
                <a:lnTo>
                  <a:pt x="136" y="897"/>
                </a:lnTo>
                <a:lnTo>
                  <a:pt x="134" y="906"/>
                </a:lnTo>
                <a:lnTo>
                  <a:pt x="134" y="91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5" name="Freeform 99"/>
          <p:cNvSpPr>
            <a:spLocks noChangeArrowheads="1"/>
          </p:cNvSpPr>
          <p:nvPr/>
        </p:nvSpPr>
        <p:spPr bwMode="auto">
          <a:xfrm>
            <a:off x="2808288" y="3167063"/>
            <a:ext cx="593725" cy="974725"/>
          </a:xfrm>
          <a:custGeom>
            <a:avLst/>
            <a:gdLst>
              <a:gd name="T0" fmla="*/ 355 w 749"/>
              <a:gd name="T1" fmla="*/ 977 h 1226"/>
              <a:gd name="T2" fmla="*/ 317 w 749"/>
              <a:gd name="T3" fmla="*/ 950 h 1226"/>
              <a:gd name="T4" fmla="*/ 309 w 749"/>
              <a:gd name="T5" fmla="*/ 936 h 1226"/>
              <a:gd name="T6" fmla="*/ 331 w 749"/>
              <a:gd name="T7" fmla="*/ 932 h 1226"/>
              <a:gd name="T8" fmla="*/ 384 w 749"/>
              <a:gd name="T9" fmla="*/ 938 h 1226"/>
              <a:gd name="T10" fmla="*/ 457 w 749"/>
              <a:gd name="T11" fmla="*/ 952 h 1226"/>
              <a:gd name="T12" fmla="*/ 515 w 749"/>
              <a:gd name="T13" fmla="*/ 954 h 1226"/>
              <a:gd name="T14" fmla="*/ 549 w 749"/>
              <a:gd name="T15" fmla="*/ 950 h 1226"/>
              <a:gd name="T16" fmla="*/ 580 w 749"/>
              <a:gd name="T17" fmla="*/ 900 h 1226"/>
              <a:gd name="T18" fmla="*/ 584 w 749"/>
              <a:gd name="T19" fmla="*/ 838 h 1226"/>
              <a:gd name="T20" fmla="*/ 582 w 749"/>
              <a:gd name="T21" fmla="*/ 794 h 1226"/>
              <a:gd name="T22" fmla="*/ 578 w 749"/>
              <a:gd name="T23" fmla="*/ 733 h 1226"/>
              <a:gd name="T24" fmla="*/ 574 w 749"/>
              <a:gd name="T25" fmla="*/ 654 h 1226"/>
              <a:gd name="T26" fmla="*/ 569 w 749"/>
              <a:gd name="T27" fmla="*/ 558 h 1226"/>
              <a:gd name="T28" fmla="*/ 563 w 749"/>
              <a:gd name="T29" fmla="*/ 445 h 1226"/>
              <a:gd name="T30" fmla="*/ 555 w 749"/>
              <a:gd name="T31" fmla="*/ 343 h 1226"/>
              <a:gd name="T32" fmla="*/ 547 w 749"/>
              <a:gd name="T33" fmla="*/ 261 h 1226"/>
              <a:gd name="T34" fmla="*/ 540 w 749"/>
              <a:gd name="T35" fmla="*/ 199 h 1226"/>
              <a:gd name="T36" fmla="*/ 530 w 749"/>
              <a:gd name="T37" fmla="*/ 155 h 1226"/>
              <a:gd name="T38" fmla="*/ 524 w 749"/>
              <a:gd name="T39" fmla="*/ 132 h 1226"/>
              <a:gd name="T40" fmla="*/ 501 w 749"/>
              <a:gd name="T41" fmla="*/ 126 h 1226"/>
              <a:gd name="T42" fmla="*/ 448 w 749"/>
              <a:gd name="T43" fmla="*/ 126 h 1226"/>
              <a:gd name="T44" fmla="*/ 361 w 749"/>
              <a:gd name="T45" fmla="*/ 132 h 1226"/>
              <a:gd name="T46" fmla="*/ 240 w 749"/>
              <a:gd name="T47" fmla="*/ 142 h 1226"/>
              <a:gd name="T48" fmla="*/ 89 w 749"/>
              <a:gd name="T49" fmla="*/ 157 h 1226"/>
              <a:gd name="T50" fmla="*/ 16 w 749"/>
              <a:gd name="T51" fmla="*/ 111 h 1226"/>
              <a:gd name="T52" fmla="*/ 93 w 749"/>
              <a:gd name="T53" fmla="*/ 103 h 1226"/>
              <a:gd name="T54" fmla="*/ 215 w 749"/>
              <a:gd name="T55" fmla="*/ 84 h 1226"/>
              <a:gd name="T56" fmla="*/ 357 w 749"/>
              <a:gd name="T57" fmla="*/ 59 h 1226"/>
              <a:gd name="T58" fmla="*/ 453 w 749"/>
              <a:gd name="T59" fmla="*/ 40 h 1226"/>
              <a:gd name="T60" fmla="*/ 503 w 749"/>
              <a:gd name="T61" fmla="*/ 19 h 1226"/>
              <a:gd name="T62" fmla="*/ 538 w 749"/>
              <a:gd name="T63" fmla="*/ 2 h 1226"/>
              <a:gd name="T64" fmla="*/ 567 w 749"/>
              <a:gd name="T65" fmla="*/ 7 h 1226"/>
              <a:gd name="T66" fmla="*/ 620 w 749"/>
              <a:gd name="T67" fmla="*/ 29 h 1226"/>
              <a:gd name="T68" fmla="*/ 711 w 749"/>
              <a:gd name="T69" fmla="*/ 82 h 1226"/>
              <a:gd name="T70" fmla="*/ 739 w 749"/>
              <a:gd name="T71" fmla="*/ 109 h 1226"/>
              <a:gd name="T72" fmla="*/ 743 w 749"/>
              <a:gd name="T73" fmla="*/ 142 h 1226"/>
              <a:gd name="T74" fmla="*/ 714 w 749"/>
              <a:gd name="T75" fmla="*/ 169 h 1226"/>
              <a:gd name="T76" fmla="*/ 697 w 749"/>
              <a:gd name="T77" fmla="*/ 199 h 1226"/>
              <a:gd name="T78" fmla="*/ 687 w 749"/>
              <a:gd name="T79" fmla="*/ 259 h 1226"/>
              <a:gd name="T80" fmla="*/ 687 w 749"/>
              <a:gd name="T81" fmla="*/ 341 h 1226"/>
              <a:gd name="T82" fmla="*/ 695 w 749"/>
              <a:gd name="T83" fmla="*/ 447 h 1226"/>
              <a:gd name="T84" fmla="*/ 707 w 749"/>
              <a:gd name="T85" fmla="*/ 595 h 1226"/>
              <a:gd name="T86" fmla="*/ 726 w 749"/>
              <a:gd name="T87" fmla="*/ 846 h 1226"/>
              <a:gd name="T88" fmla="*/ 720 w 749"/>
              <a:gd name="T89" fmla="*/ 1015 h 1226"/>
              <a:gd name="T90" fmla="*/ 668 w 749"/>
              <a:gd name="T91" fmla="*/ 1153 h 1226"/>
              <a:gd name="T92" fmla="*/ 628 w 749"/>
              <a:gd name="T93" fmla="*/ 1199 h 1226"/>
              <a:gd name="T94" fmla="*/ 597 w 749"/>
              <a:gd name="T95" fmla="*/ 1222 h 1226"/>
              <a:gd name="T96" fmla="*/ 572 w 749"/>
              <a:gd name="T97" fmla="*/ 1222 h 1226"/>
              <a:gd name="T98" fmla="*/ 551 w 749"/>
              <a:gd name="T99" fmla="*/ 1201 h 1226"/>
              <a:gd name="T100" fmla="*/ 534 w 749"/>
              <a:gd name="T101" fmla="*/ 1151 h 1226"/>
              <a:gd name="T102" fmla="*/ 509 w 749"/>
              <a:gd name="T103" fmla="*/ 1099 h 1226"/>
              <a:gd name="T104" fmla="*/ 457 w 749"/>
              <a:gd name="T105" fmla="*/ 104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9" h="1226">
                <a:moveTo>
                  <a:pt x="411" y="1013"/>
                </a:moveTo>
                <a:lnTo>
                  <a:pt x="398" y="1003"/>
                </a:lnTo>
                <a:lnTo>
                  <a:pt x="386" y="996"/>
                </a:lnTo>
                <a:lnTo>
                  <a:pt x="375" y="988"/>
                </a:lnTo>
                <a:lnTo>
                  <a:pt x="365" y="982"/>
                </a:lnTo>
                <a:lnTo>
                  <a:pt x="355" y="977"/>
                </a:lnTo>
                <a:lnTo>
                  <a:pt x="346" y="971"/>
                </a:lnTo>
                <a:lnTo>
                  <a:pt x="338" y="965"/>
                </a:lnTo>
                <a:lnTo>
                  <a:pt x="332" y="961"/>
                </a:lnTo>
                <a:lnTo>
                  <a:pt x="327" y="957"/>
                </a:lnTo>
                <a:lnTo>
                  <a:pt x="321" y="954"/>
                </a:lnTo>
                <a:lnTo>
                  <a:pt x="317" y="950"/>
                </a:lnTo>
                <a:lnTo>
                  <a:pt x="313" y="946"/>
                </a:lnTo>
                <a:lnTo>
                  <a:pt x="311" y="944"/>
                </a:lnTo>
                <a:lnTo>
                  <a:pt x="309" y="942"/>
                </a:lnTo>
                <a:lnTo>
                  <a:pt x="308" y="940"/>
                </a:lnTo>
                <a:lnTo>
                  <a:pt x="308" y="938"/>
                </a:lnTo>
                <a:lnTo>
                  <a:pt x="309" y="936"/>
                </a:lnTo>
                <a:lnTo>
                  <a:pt x="309" y="934"/>
                </a:lnTo>
                <a:lnTo>
                  <a:pt x="311" y="934"/>
                </a:lnTo>
                <a:lnTo>
                  <a:pt x="315" y="932"/>
                </a:lnTo>
                <a:lnTo>
                  <a:pt x="319" y="932"/>
                </a:lnTo>
                <a:lnTo>
                  <a:pt x="325" y="932"/>
                </a:lnTo>
                <a:lnTo>
                  <a:pt x="331" y="932"/>
                </a:lnTo>
                <a:lnTo>
                  <a:pt x="338" y="932"/>
                </a:lnTo>
                <a:lnTo>
                  <a:pt x="346" y="932"/>
                </a:lnTo>
                <a:lnTo>
                  <a:pt x="354" y="934"/>
                </a:lnTo>
                <a:lnTo>
                  <a:pt x="363" y="934"/>
                </a:lnTo>
                <a:lnTo>
                  <a:pt x="373" y="936"/>
                </a:lnTo>
                <a:lnTo>
                  <a:pt x="384" y="938"/>
                </a:lnTo>
                <a:lnTo>
                  <a:pt x="396" y="940"/>
                </a:lnTo>
                <a:lnTo>
                  <a:pt x="407" y="944"/>
                </a:lnTo>
                <a:lnTo>
                  <a:pt x="421" y="948"/>
                </a:lnTo>
                <a:lnTo>
                  <a:pt x="434" y="950"/>
                </a:lnTo>
                <a:lnTo>
                  <a:pt x="446" y="950"/>
                </a:lnTo>
                <a:lnTo>
                  <a:pt x="457" y="952"/>
                </a:lnTo>
                <a:lnTo>
                  <a:pt x="469" y="952"/>
                </a:lnTo>
                <a:lnTo>
                  <a:pt x="478" y="954"/>
                </a:lnTo>
                <a:lnTo>
                  <a:pt x="488" y="954"/>
                </a:lnTo>
                <a:lnTo>
                  <a:pt x="498" y="954"/>
                </a:lnTo>
                <a:lnTo>
                  <a:pt x="507" y="954"/>
                </a:lnTo>
                <a:lnTo>
                  <a:pt x="515" y="954"/>
                </a:lnTo>
                <a:lnTo>
                  <a:pt x="522" y="954"/>
                </a:lnTo>
                <a:lnTo>
                  <a:pt x="528" y="954"/>
                </a:lnTo>
                <a:lnTo>
                  <a:pt x="534" y="952"/>
                </a:lnTo>
                <a:lnTo>
                  <a:pt x="540" y="952"/>
                </a:lnTo>
                <a:lnTo>
                  <a:pt x="545" y="950"/>
                </a:lnTo>
                <a:lnTo>
                  <a:pt x="549" y="950"/>
                </a:lnTo>
                <a:lnTo>
                  <a:pt x="553" y="948"/>
                </a:lnTo>
                <a:lnTo>
                  <a:pt x="561" y="940"/>
                </a:lnTo>
                <a:lnTo>
                  <a:pt x="567" y="931"/>
                </a:lnTo>
                <a:lnTo>
                  <a:pt x="572" y="921"/>
                </a:lnTo>
                <a:lnTo>
                  <a:pt x="576" y="911"/>
                </a:lnTo>
                <a:lnTo>
                  <a:pt x="580" y="900"/>
                </a:lnTo>
                <a:lnTo>
                  <a:pt x="582" y="886"/>
                </a:lnTo>
                <a:lnTo>
                  <a:pt x="584" y="871"/>
                </a:lnTo>
                <a:lnTo>
                  <a:pt x="584" y="854"/>
                </a:lnTo>
                <a:lnTo>
                  <a:pt x="584" y="850"/>
                </a:lnTo>
                <a:lnTo>
                  <a:pt x="584" y="844"/>
                </a:lnTo>
                <a:lnTo>
                  <a:pt x="584" y="838"/>
                </a:lnTo>
                <a:lnTo>
                  <a:pt x="584" y="833"/>
                </a:lnTo>
                <a:lnTo>
                  <a:pt x="584" y="827"/>
                </a:lnTo>
                <a:lnTo>
                  <a:pt x="584" y="819"/>
                </a:lnTo>
                <a:lnTo>
                  <a:pt x="584" y="812"/>
                </a:lnTo>
                <a:lnTo>
                  <a:pt x="582" y="804"/>
                </a:lnTo>
                <a:lnTo>
                  <a:pt x="582" y="794"/>
                </a:lnTo>
                <a:lnTo>
                  <a:pt x="582" y="787"/>
                </a:lnTo>
                <a:lnTo>
                  <a:pt x="582" y="777"/>
                </a:lnTo>
                <a:lnTo>
                  <a:pt x="580" y="767"/>
                </a:lnTo>
                <a:lnTo>
                  <a:pt x="580" y="756"/>
                </a:lnTo>
                <a:lnTo>
                  <a:pt x="580" y="744"/>
                </a:lnTo>
                <a:lnTo>
                  <a:pt x="578" y="733"/>
                </a:lnTo>
                <a:lnTo>
                  <a:pt x="578" y="721"/>
                </a:lnTo>
                <a:lnTo>
                  <a:pt x="576" y="710"/>
                </a:lnTo>
                <a:lnTo>
                  <a:pt x="576" y="696"/>
                </a:lnTo>
                <a:lnTo>
                  <a:pt x="576" y="683"/>
                </a:lnTo>
                <a:lnTo>
                  <a:pt x="574" y="670"/>
                </a:lnTo>
                <a:lnTo>
                  <a:pt x="574" y="654"/>
                </a:lnTo>
                <a:lnTo>
                  <a:pt x="572" y="641"/>
                </a:lnTo>
                <a:lnTo>
                  <a:pt x="572" y="625"/>
                </a:lnTo>
                <a:lnTo>
                  <a:pt x="570" y="608"/>
                </a:lnTo>
                <a:lnTo>
                  <a:pt x="570" y="593"/>
                </a:lnTo>
                <a:lnTo>
                  <a:pt x="569" y="575"/>
                </a:lnTo>
                <a:lnTo>
                  <a:pt x="569" y="558"/>
                </a:lnTo>
                <a:lnTo>
                  <a:pt x="567" y="541"/>
                </a:lnTo>
                <a:lnTo>
                  <a:pt x="567" y="522"/>
                </a:lnTo>
                <a:lnTo>
                  <a:pt x="567" y="503"/>
                </a:lnTo>
                <a:lnTo>
                  <a:pt x="565" y="483"/>
                </a:lnTo>
                <a:lnTo>
                  <a:pt x="565" y="464"/>
                </a:lnTo>
                <a:lnTo>
                  <a:pt x="563" y="445"/>
                </a:lnTo>
                <a:lnTo>
                  <a:pt x="561" y="428"/>
                </a:lnTo>
                <a:lnTo>
                  <a:pt x="561" y="408"/>
                </a:lnTo>
                <a:lnTo>
                  <a:pt x="559" y="391"/>
                </a:lnTo>
                <a:lnTo>
                  <a:pt x="559" y="376"/>
                </a:lnTo>
                <a:lnTo>
                  <a:pt x="557" y="359"/>
                </a:lnTo>
                <a:lnTo>
                  <a:pt x="555" y="343"/>
                </a:lnTo>
                <a:lnTo>
                  <a:pt x="555" y="328"/>
                </a:lnTo>
                <a:lnTo>
                  <a:pt x="553" y="314"/>
                </a:lnTo>
                <a:lnTo>
                  <a:pt x="551" y="299"/>
                </a:lnTo>
                <a:lnTo>
                  <a:pt x="551" y="286"/>
                </a:lnTo>
                <a:lnTo>
                  <a:pt x="549" y="274"/>
                </a:lnTo>
                <a:lnTo>
                  <a:pt x="547" y="261"/>
                </a:lnTo>
                <a:lnTo>
                  <a:pt x="545" y="249"/>
                </a:lnTo>
                <a:lnTo>
                  <a:pt x="545" y="238"/>
                </a:lnTo>
                <a:lnTo>
                  <a:pt x="544" y="228"/>
                </a:lnTo>
                <a:lnTo>
                  <a:pt x="542" y="217"/>
                </a:lnTo>
                <a:lnTo>
                  <a:pt x="540" y="207"/>
                </a:lnTo>
                <a:lnTo>
                  <a:pt x="540" y="199"/>
                </a:lnTo>
                <a:lnTo>
                  <a:pt x="538" y="190"/>
                </a:lnTo>
                <a:lnTo>
                  <a:pt x="536" y="182"/>
                </a:lnTo>
                <a:lnTo>
                  <a:pt x="534" y="174"/>
                </a:lnTo>
                <a:lnTo>
                  <a:pt x="534" y="167"/>
                </a:lnTo>
                <a:lnTo>
                  <a:pt x="532" y="161"/>
                </a:lnTo>
                <a:lnTo>
                  <a:pt x="530" y="155"/>
                </a:lnTo>
                <a:lnTo>
                  <a:pt x="530" y="149"/>
                </a:lnTo>
                <a:lnTo>
                  <a:pt x="528" y="146"/>
                </a:lnTo>
                <a:lnTo>
                  <a:pt x="526" y="142"/>
                </a:lnTo>
                <a:lnTo>
                  <a:pt x="526" y="138"/>
                </a:lnTo>
                <a:lnTo>
                  <a:pt x="524" y="134"/>
                </a:lnTo>
                <a:lnTo>
                  <a:pt x="524" y="132"/>
                </a:lnTo>
                <a:lnTo>
                  <a:pt x="522" y="130"/>
                </a:lnTo>
                <a:lnTo>
                  <a:pt x="521" y="128"/>
                </a:lnTo>
                <a:lnTo>
                  <a:pt x="517" y="128"/>
                </a:lnTo>
                <a:lnTo>
                  <a:pt x="513" y="128"/>
                </a:lnTo>
                <a:lnTo>
                  <a:pt x="509" y="126"/>
                </a:lnTo>
                <a:lnTo>
                  <a:pt x="501" y="126"/>
                </a:lnTo>
                <a:lnTo>
                  <a:pt x="496" y="126"/>
                </a:lnTo>
                <a:lnTo>
                  <a:pt x="488" y="126"/>
                </a:lnTo>
                <a:lnTo>
                  <a:pt x="478" y="126"/>
                </a:lnTo>
                <a:lnTo>
                  <a:pt x="469" y="126"/>
                </a:lnTo>
                <a:lnTo>
                  <a:pt x="459" y="126"/>
                </a:lnTo>
                <a:lnTo>
                  <a:pt x="448" y="126"/>
                </a:lnTo>
                <a:lnTo>
                  <a:pt x="436" y="128"/>
                </a:lnTo>
                <a:lnTo>
                  <a:pt x="423" y="128"/>
                </a:lnTo>
                <a:lnTo>
                  <a:pt x="407" y="128"/>
                </a:lnTo>
                <a:lnTo>
                  <a:pt x="394" y="130"/>
                </a:lnTo>
                <a:lnTo>
                  <a:pt x="377" y="130"/>
                </a:lnTo>
                <a:lnTo>
                  <a:pt x="361" y="132"/>
                </a:lnTo>
                <a:lnTo>
                  <a:pt x="342" y="134"/>
                </a:lnTo>
                <a:lnTo>
                  <a:pt x="325" y="134"/>
                </a:lnTo>
                <a:lnTo>
                  <a:pt x="306" y="136"/>
                </a:lnTo>
                <a:lnTo>
                  <a:pt x="284" y="138"/>
                </a:lnTo>
                <a:lnTo>
                  <a:pt x="263" y="140"/>
                </a:lnTo>
                <a:lnTo>
                  <a:pt x="240" y="142"/>
                </a:lnTo>
                <a:lnTo>
                  <a:pt x="217" y="144"/>
                </a:lnTo>
                <a:lnTo>
                  <a:pt x="194" y="146"/>
                </a:lnTo>
                <a:lnTo>
                  <a:pt x="169" y="149"/>
                </a:lnTo>
                <a:lnTo>
                  <a:pt x="142" y="151"/>
                </a:lnTo>
                <a:lnTo>
                  <a:pt x="118" y="153"/>
                </a:lnTo>
                <a:lnTo>
                  <a:pt x="89" y="157"/>
                </a:lnTo>
                <a:lnTo>
                  <a:pt x="60" y="161"/>
                </a:lnTo>
                <a:lnTo>
                  <a:pt x="31" y="163"/>
                </a:lnTo>
                <a:lnTo>
                  <a:pt x="0" y="167"/>
                </a:lnTo>
                <a:lnTo>
                  <a:pt x="0" y="111"/>
                </a:lnTo>
                <a:lnTo>
                  <a:pt x="8" y="111"/>
                </a:lnTo>
                <a:lnTo>
                  <a:pt x="16" y="111"/>
                </a:lnTo>
                <a:lnTo>
                  <a:pt x="25" y="111"/>
                </a:lnTo>
                <a:lnTo>
                  <a:pt x="35" y="109"/>
                </a:lnTo>
                <a:lnTo>
                  <a:pt x="47" y="109"/>
                </a:lnTo>
                <a:lnTo>
                  <a:pt x="60" y="107"/>
                </a:lnTo>
                <a:lnTo>
                  <a:pt x="75" y="105"/>
                </a:lnTo>
                <a:lnTo>
                  <a:pt x="93" y="103"/>
                </a:lnTo>
                <a:lnTo>
                  <a:pt x="110" y="101"/>
                </a:lnTo>
                <a:lnTo>
                  <a:pt x="127" y="98"/>
                </a:lnTo>
                <a:lnTo>
                  <a:pt x="148" y="96"/>
                </a:lnTo>
                <a:lnTo>
                  <a:pt x="169" y="92"/>
                </a:lnTo>
                <a:lnTo>
                  <a:pt x="192" y="88"/>
                </a:lnTo>
                <a:lnTo>
                  <a:pt x="215" y="84"/>
                </a:lnTo>
                <a:lnTo>
                  <a:pt x="240" y="78"/>
                </a:lnTo>
                <a:lnTo>
                  <a:pt x="267" y="75"/>
                </a:lnTo>
                <a:lnTo>
                  <a:pt x="292" y="71"/>
                </a:lnTo>
                <a:lnTo>
                  <a:pt x="315" y="67"/>
                </a:lnTo>
                <a:lnTo>
                  <a:pt x="336" y="63"/>
                </a:lnTo>
                <a:lnTo>
                  <a:pt x="357" y="59"/>
                </a:lnTo>
                <a:lnTo>
                  <a:pt x="377" y="57"/>
                </a:lnTo>
                <a:lnTo>
                  <a:pt x="394" y="53"/>
                </a:lnTo>
                <a:lnTo>
                  <a:pt x="411" y="50"/>
                </a:lnTo>
                <a:lnTo>
                  <a:pt x="426" y="46"/>
                </a:lnTo>
                <a:lnTo>
                  <a:pt x="442" y="42"/>
                </a:lnTo>
                <a:lnTo>
                  <a:pt x="453" y="40"/>
                </a:lnTo>
                <a:lnTo>
                  <a:pt x="465" y="36"/>
                </a:lnTo>
                <a:lnTo>
                  <a:pt x="476" y="32"/>
                </a:lnTo>
                <a:lnTo>
                  <a:pt x="484" y="29"/>
                </a:lnTo>
                <a:lnTo>
                  <a:pt x="492" y="25"/>
                </a:lnTo>
                <a:lnTo>
                  <a:pt x="498" y="23"/>
                </a:lnTo>
                <a:lnTo>
                  <a:pt x="503" y="19"/>
                </a:lnTo>
                <a:lnTo>
                  <a:pt x="507" y="15"/>
                </a:lnTo>
                <a:lnTo>
                  <a:pt x="511" y="11"/>
                </a:lnTo>
                <a:lnTo>
                  <a:pt x="519" y="9"/>
                </a:lnTo>
                <a:lnTo>
                  <a:pt x="524" y="5"/>
                </a:lnTo>
                <a:lnTo>
                  <a:pt x="532" y="4"/>
                </a:lnTo>
                <a:lnTo>
                  <a:pt x="538" y="2"/>
                </a:lnTo>
                <a:lnTo>
                  <a:pt x="545" y="0"/>
                </a:lnTo>
                <a:lnTo>
                  <a:pt x="553" y="0"/>
                </a:lnTo>
                <a:lnTo>
                  <a:pt x="555" y="2"/>
                </a:lnTo>
                <a:lnTo>
                  <a:pt x="559" y="4"/>
                </a:lnTo>
                <a:lnTo>
                  <a:pt x="563" y="5"/>
                </a:lnTo>
                <a:lnTo>
                  <a:pt x="567" y="7"/>
                </a:lnTo>
                <a:lnTo>
                  <a:pt x="572" y="9"/>
                </a:lnTo>
                <a:lnTo>
                  <a:pt x="576" y="11"/>
                </a:lnTo>
                <a:lnTo>
                  <a:pt x="584" y="13"/>
                </a:lnTo>
                <a:lnTo>
                  <a:pt x="590" y="17"/>
                </a:lnTo>
                <a:lnTo>
                  <a:pt x="603" y="21"/>
                </a:lnTo>
                <a:lnTo>
                  <a:pt x="620" y="29"/>
                </a:lnTo>
                <a:lnTo>
                  <a:pt x="638" y="36"/>
                </a:lnTo>
                <a:lnTo>
                  <a:pt x="657" y="46"/>
                </a:lnTo>
                <a:lnTo>
                  <a:pt x="674" y="57"/>
                </a:lnTo>
                <a:lnTo>
                  <a:pt x="691" y="67"/>
                </a:lnTo>
                <a:lnTo>
                  <a:pt x="705" y="76"/>
                </a:lnTo>
                <a:lnTo>
                  <a:pt x="711" y="82"/>
                </a:lnTo>
                <a:lnTo>
                  <a:pt x="718" y="88"/>
                </a:lnTo>
                <a:lnTo>
                  <a:pt x="722" y="92"/>
                </a:lnTo>
                <a:lnTo>
                  <a:pt x="728" y="96"/>
                </a:lnTo>
                <a:lnTo>
                  <a:pt x="732" y="101"/>
                </a:lnTo>
                <a:lnTo>
                  <a:pt x="737" y="105"/>
                </a:lnTo>
                <a:lnTo>
                  <a:pt x="739" y="109"/>
                </a:lnTo>
                <a:lnTo>
                  <a:pt x="743" y="113"/>
                </a:lnTo>
                <a:lnTo>
                  <a:pt x="745" y="117"/>
                </a:lnTo>
                <a:lnTo>
                  <a:pt x="749" y="121"/>
                </a:lnTo>
                <a:lnTo>
                  <a:pt x="747" y="128"/>
                </a:lnTo>
                <a:lnTo>
                  <a:pt x="747" y="134"/>
                </a:lnTo>
                <a:lnTo>
                  <a:pt x="743" y="142"/>
                </a:lnTo>
                <a:lnTo>
                  <a:pt x="741" y="147"/>
                </a:lnTo>
                <a:lnTo>
                  <a:pt x="735" y="153"/>
                </a:lnTo>
                <a:lnTo>
                  <a:pt x="732" y="159"/>
                </a:lnTo>
                <a:lnTo>
                  <a:pt x="724" y="163"/>
                </a:lnTo>
                <a:lnTo>
                  <a:pt x="718" y="167"/>
                </a:lnTo>
                <a:lnTo>
                  <a:pt x="714" y="169"/>
                </a:lnTo>
                <a:lnTo>
                  <a:pt x="711" y="172"/>
                </a:lnTo>
                <a:lnTo>
                  <a:pt x="707" y="176"/>
                </a:lnTo>
                <a:lnTo>
                  <a:pt x="705" y="180"/>
                </a:lnTo>
                <a:lnTo>
                  <a:pt x="701" y="186"/>
                </a:lnTo>
                <a:lnTo>
                  <a:pt x="699" y="194"/>
                </a:lnTo>
                <a:lnTo>
                  <a:pt x="697" y="199"/>
                </a:lnTo>
                <a:lnTo>
                  <a:pt x="695" y="207"/>
                </a:lnTo>
                <a:lnTo>
                  <a:pt x="693" y="217"/>
                </a:lnTo>
                <a:lnTo>
                  <a:pt x="691" y="226"/>
                </a:lnTo>
                <a:lnTo>
                  <a:pt x="689" y="236"/>
                </a:lnTo>
                <a:lnTo>
                  <a:pt x="689" y="247"/>
                </a:lnTo>
                <a:lnTo>
                  <a:pt x="687" y="259"/>
                </a:lnTo>
                <a:lnTo>
                  <a:pt x="687" y="270"/>
                </a:lnTo>
                <a:lnTo>
                  <a:pt x="687" y="284"/>
                </a:lnTo>
                <a:lnTo>
                  <a:pt x="687" y="297"/>
                </a:lnTo>
                <a:lnTo>
                  <a:pt x="687" y="311"/>
                </a:lnTo>
                <a:lnTo>
                  <a:pt x="687" y="326"/>
                </a:lnTo>
                <a:lnTo>
                  <a:pt x="687" y="341"/>
                </a:lnTo>
                <a:lnTo>
                  <a:pt x="687" y="359"/>
                </a:lnTo>
                <a:lnTo>
                  <a:pt x="689" y="374"/>
                </a:lnTo>
                <a:lnTo>
                  <a:pt x="691" y="391"/>
                </a:lnTo>
                <a:lnTo>
                  <a:pt x="691" y="410"/>
                </a:lnTo>
                <a:lnTo>
                  <a:pt x="693" y="428"/>
                </a:lnTo>
                <a:lnTo>
                  <a:pt x="695" y="447"/>
                </a:lnTo>
                <a:lnTo>
                  <a:pt x="697" y="466"/>
                </a:lnTo>
                <a:lnTo>
                  <a:pt x="697" y="487"/>
                </a:lnTo>
                <a:lnTo>
                  <a:pt x="699" y="506"/>
                </a:lnTo>
                <a:lnTo>
                  <a:pt x="701" y="527"/>
                </a:lnTo>
                <a:lnTo>
                  <a:pt x="703" y="551"/>
                </a:lnTo>
                <a:lnTo>
                  <a:pt x="707" y="595"/>
                </a:lnTo>
                <a:lnTo>
                  <a:pt x="711" y="639"/>
                </a:lnTo>
                <a:lnTo>
                  <a:pt x="714" y="683"/>
                </a:lnTo>
                <a:lnTo>
                  <a:pt x="718" y="725"/>
                </a:lnTo>
                <a:lnTo>
                  <a:pt x="722" y="767"/>
                </a:lnTo>
                <a:lnTo>
                  <a:pt x="724" y="808"/>
                </a:lnTo>
                <a:lnTo>
                  <a:pt x="726" y="846"/>
                </a:lnTo>
                <a:lnTo>
                  <a:pt x="728" y="884"/>
                </a:lnTo>
                <a:lnTo>
                  <a:pt x="728" y="919"/>
                </a:lnTo>
                <a:lnTo>
                  <a:pt x="728" y="936"/>
                </a:lnTo>
                <a:lnTo>
                  <a:pt x="726" y="954"/>
                </a:lnTo>
                <a:lnTo>
                  <a:pt x="724" y="986"/>
                </a:lnTo>
                <a:lnTo>
                  <a:pt x="720" y="1015"/>
                </a:lnTo>
                <a:lnTo>
                  <a:pt x="712" y="1044"/>
                </a:lnTo>
                <a:lnTo>
                  <a:pt x="707" y="1071"/>
                </a:lnTo>
                <a:lnTo>
                  <a:pt x="697" y="1097"/>
                </a:lnTo>
                <a:lnTo>
                  <a:pt x="687" y="1120"/>
                </a:lnTo>
                <a:lnTo>
                  <a:pt x="676" y="1142"/>
                </a:lnTo>
                <a:lnTo>
                  <a:pt x="668" y="1153"/>
                </a:lnTo>
                <a:lnTo>
                  <a:pt x="663" y="1163"/>
                </a:lnTo>
                <a:lnTo>
                  <a:pt x="655" y="1170"/>
                </a:lnTo>
                <a:lnTo>
                  <a:pt x="647" y="1178"/>
                </a:lnTo>
                <a:lnTo>
                  <a:pt x="641" y="1186"/>
                </a:lnTo>
                <a:lnTo>
                  <a:pt x="636" y="1193"/>
                </a:lnTo>
                <a:lnTo>
                  <a:pt x="628" y="1199"/>
                </a:lnTo>
                <a:lnTo>
                  <a:pt x="622" y="1205"/>
                </a:lnTo>
                <a:lnTo>
                  <a:pt x="616" y="1211"/>
                </a:lnTo>
                <a:lnTo>
                  <a:pt x="613" y="1215"/>
                </a:lnTo>
                <a:lnTo>
                  <a:pt x="607" y="1218"/>
                </a:lnTo>
                <a:lnTo>
                  <a:pt x="601" y="1220"/>
                </a:lnTo>
                <a:lnTo>
                  <a:pt x="597" y="1222"/>
                </a:lnTo>
                <a:lnTo>
                  <a:pt x="593" y="1224"/>
                </a:lnTo>
                <a:lnTo>
                  <a:pt x="588" y="1226"/>
                </a:lnTo>
                <a:lnTo>
                  <a:pt x="584" y="1226"/>
                </a:lnTo>
                <a:lnTo>
                  <a:pt x="580" y="1226"/>
                </a:lnTo>
                <a:lnTo>
                  <a:pt x="576" y="1224"/>
                </a:lnTo>
                <a:lnTo>
                  <a:pt x="572" y="1222"/>
                </a:lnTo>
                <a:lnTo>
                  <a:pt x="569" y="1220"/>
                </a:lnTo>
                <a:lnTo>
                  <a:pt x="565" y="1218"/>
                </a:lnTo>
                <a:lnTo>
                  <a:pt x="561" y="1215"/>
                </a:lnTo>
                <a:lnTo>
                  <a:pt x="559" y="1211"/>
                </a:lnTo>
                <a:lnTo>
                  <a:pt x="555" y="1207"/>
                </a:lnTo>
                <a:lnTo>
                  <a:pt x="551" y="1201"/>
                </a:lnTo>
                <a:lnTo>
                  <a:pt x="547" y="1195"/>
                </a:lnTo>
                <a:lnTo>
                  <a:pt x="545" y="1190"/>
                </a:lnTo>
                <a:lnTo>
                  <a:pt x="542" y="1182"/>
                </a:lnTo>
                <a:lnTo>
                  <a:pt x="540" y="1176"/>
                </a:lnTo>
                <a:lnTo>
                  <a:pt x="538" y="1168"/>
                </a:lnTo>
                <a:lnTo>
                  <a:pt x="534" y="1151"/>
                </a:lnTo>
                <a:lnTo>
                  <a:pt x="530" y="1144"/>
                </a:lnTo>
                <a:lnTo>
                  <a:pt x="528" y="1134"/>
                </a:lnTo>
                <a:lnTo>
                  <a:pt x="524" y="1126"/>
                </a:lnTo>
                <a:lnTo>
                  <a:pt x="521" y="1117"/>
                </a:lnTo>
                <a:lnTo>
                  <a:pt x="515" y="1107"/>
                </a:lnTo>
                <a:lnTo>
                  <a:pt x="509" y="1099"/>
                </a:lnTo>
                <a:lnTo>
                  <a:pt x="501" y="1090"/>
                </a:lnTo>
                <a:lnTo>
                  <a:pt x="494" y="1082"/>
                </a:lnTo>
                <a:lnTo>
                  <a:pt x="486" y="1073"/>
                </a:lnTo>
                <a:lnTo>
                  <a:pt x="478" y="1065"/>
                </a:lnTo>
                <a:lnTo>
                  <a:pt x="469" y="1055"/>
                </a:lnTo>
                <a:lnTo>
                  <a:pt x="457" y="1048"/>
                </a:lnTo>
                <a:lnTo>
                  <a:pt x="448" y="1038"/>
                </a:lnTo>
                <a:lnTo>
                  <a:pt x="436" y="1030"/>
                </a:lnTo>
                <a:lnTo>
                  <a:pt x="423" y="1021"/>
                </a:lnTo>
                <a:lnTo>
                  <a:pt x="411" y="101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6" name="Freeform 100"/>
          <p:cNvSpPr>
            <a:spLocks noChangeArrowheads="1"/>
          </p:cNvSpPr>
          <p:nvPr/>
        </p:nvSpPr>
        <p:spPr bwMode="auto">
          <a:xfrm>
            <a:off x="2808288" y="3411538"/>
            <a:ext cx="325437" cy="88900"/>
          </a:xfrm>
          <a:custGeom>
            <a:avLst/>
            <a:gdLst>
              <a:gd name="T0" fmla="*/ 6 w 411"/>
              <a:gd name="T1" fmla="*/ 46 h 111"/>
              <a:gd name="T2" fmla="*/ 22 w 411"/>
              <a:gd name="T3" fmla="*/ 46 h 111"/>
              <a:gd name="T4" fmla="*/ 39 w 411"/>
              <a:gd name="T5" fmla="*/ 44 h 111"/>
              <a:gd name="T6" fmla="*/ 58 w 411"/>
              <a:gd name="T7" fmla="*/ 40 h 111"/>
              <a:gd name="T8" fmla="*/ 89 w 411"/>
              <a:gd name="T9" fmla="*/ 34 h 111"/>
              <a:gd name="T10" fmla="*/ 139 w 411"/>
              <a:gd name="T11" fmla="*/ 25 h 111"/>
              <a:gd name="T12" fmla="*/ 177 w 411"/>
              <a:gd name="T13" fmla="*/ 15 h 111"/>
              <a:gd name="T14" fmla="*/ 202 w 411"/>
              <a:gd name="T15" fmla="*/ 13 h 111"/>
              <a:gd name="T16" fmla="*/ 225 w 411"/>
              <a:gd name="T17" fmla="*/ 9 h 111"/>
              <a:gd name="T18" fmla="*/ 246 w 411"/>
              <a:gd name="T19" fmla="*/ 6 h 111"/>
              <a:gd name="T20" fmla="*/ 263 w 411"/>
              <a:gd name="T21" fmla="*/ 4 h 111"/>
              <a:gd name="T22" fmla="*/ 281 w 411"/>
              <a:gd name="T23" fmla="*/ 2 h 111"/>
              <a:gd name="T24" fmla="*/ 294 w 411"/>
              <a:gd name="T25" fmla="*/ 0 h 111"/>
              <a:gd name="T26" fmla="*/ 304 w 411"/>
              <a:gd name="T27" fmla="*/ 0 h 111"/>
              <a:gd name="T28" fmla="*/ 311 w 411"/>
              <a:gd name="T29" fmla="*/ 0 h 111"/>
              <a:gd name="T30" fmla="*/ 323 w 411"/>
              <a:gd name="T31" fmla="*/ 0 h 111"/>
              <a:gd name="T32" fmla="*/ 338 w 411"/>
              <a:gd name="T33" fmla="*/ 2 h 111"/>
              <a:gd name="T34" fmla="*/ 359 w 411"/>
              <a:gd name="T35" fmla="*/ 6 h 111"/>
              <a:gd name="T36" fmla="*/ 380 w 411"/>
              <a:gd name="T37" fmla="*/ 13 h 111"/>
              <a:gd name="T38" fmla="*/ 396 w 411"/>
              <a:gd name="T39" fmla="*/ 23 h 111"/>
              <a:gd name="T40" fmla="*/ 405 w 411"/>
              <a:gd name="T41" fmla="*/ 32 h 111"/>
              <a:gd name="T42" fmla="*/ 409 w 411"/>
              <a:gd name="T43" fmla="*/ 42 h 111"/>
              <a:gd name="T44" fmla="*/ 407 w 411"/>
              <a:gd name="T45" fmla="*/ 48 h 111"/>
              <a:gd name="T46" fmla="*/ 402 w 411"/>
              <a:gd name="T47" fmla="*/ 52 h 111"/>
              <a:gd name="T48" fmla="*/ 394 w 411"/>
              <a:gd name="T49" fmla="*/ 57 h 111"/>
              <a:gd name="T50" fmla="*/ 384 w 411"/>
              <a:gd name="T51" fmla="*/ 61 h 111"/>
              <a:gd name="T52" fmla="*/ 371 w 411"/>
              <a:gd name="T53" fmla="*/ 67 h 111"/>
              <a:gd name="T54" fmla="*/ 354 w 411"/>
              <a:gd name="T55" fmla="*/ 73 h 111"/>
              <a:gd name="T56" fmla="*/ 334 w 411"/>
              <a:gd name="T57" fmla="*/ 77 h 111"/>
              <a:gd name="T58" fmla="*/ 311 w 411"/>
              <a:gd name="T59" fmla="*/ 80 h 111"/>
              <a:gd name="T60" fmla="*/ 284 w 411"/>
              <a:gd name="T61" fmla="*/ 86 h 111"/>
              <a:gd name="T62" fmla="*/ 256 w 411"/>
              <a:gd name="T63" fmla="*/ 92 h 111"/>
              <a:gd name="T64" fmla="*/ 223 w 411"/>
              <a:gd name="T65" fmla="*/ 98 h 111"/>
              <a:gd name="T66" fmla="*/ 190 w 411"/>
              <a:gd name="T67" fmla="*/ 101 h 111"/>
              <a:gd name="T68" fmla="*/ 154 w 411"/>
              <a:gd name="T69" fmla="*/ 105 h 111"/>
              <a:gd name="T70" fmla="*/ 114 w 411"/>
              <a:gd name="T71" fmla="*/ 107 h 111"/>
              <a:gd name="T72" fmla="*/ 71 w 411"/>
              <a:gd name="T73" fmla="*/ 109 h 111"/>
              <a:gd name="T74" fmla="*/ 25 w 411"/>
              <a:gd name="T75" fmla="*/ 111 h 111"/>
              <a:gd name="T76" fmla="*/ 0 w 411"/>
              <a:gd name="T77" fmla="*/ 4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1" h="110">
                <a:moveTo>
                  <a:pt x="0" y="46"/>
                </a:moveTo>
                <a:lnTo>
                  <a:pt x="6" y="46"/>
                </a:lnTo>
                <a:lnTo>
                  <a:pt x="14" y="46"/>
                </a:lnTo>
                <a:lnTo>
                  <a:pt x="22" y="46"/>
                </a:lnTo>
                <a:lnTo>
                  <a:pt x="29" y="44"/>
                </a:lnTo>
                <a:lnTo>
                  <a:pt x="39" y="44"/>
                </a:lnTo>
                <a:lnTo>
                  <a:pt x="47" y="42"/>
                </a:lnTo>
                <a:lnTo>
                  <a:pt x="58" y="40"/>
                </a:lnTo>
                <a:lnTo>
                  <a:pt x="68" y="38"/>
                </a:lnTo>
                <a:lnTo>
                  <a:pt x="89" y="34"/>
                </a:lnTo>
                <a:lnTo>
                  <a:pt x="114" y="30"/>
                </a:lnTo>
                <a:lnTo>
                  <a:pt x="139" y="25"/>
                </a:lnTo>
                <a:lnTo>
                  <a:pt x="166" y="17"/>
                </a:lnTo>
                <a:lnTo>
                  <a:pt x="177" y="15"/>
                </a:lnTo>
                <a:lnTo>
                  <a:pt x="190" y="15"/>
                </a:lnTo>
                <a:lnTo>
                  <a:pt x="202" y="13"/>
                </a:lnTo>
                <a:lnTo>
                  <a:pt x="213" y="11"/>
                </a:lnTo>
                <a:lnTo>
                  <a:pt x="225" y="9"/>
                </a:lnTo>
                <a:lnTo>
                  <a:pt x="237" y="7"/>
                </a:lnTo>
                <a:lnTo>
                  <a:pt x="246" y="6"/>
                </a:lnTo>
                <a:lnTo>
                  <a:pt x="256" y="6"/>
                </a:lnTo>
                <a:lnTo>
                  <a:pt x="263" y="4"/>
                </a:lnTo>
                <a:lnTo>
                  <a:pt x="273" y="4"/>
                </a:lnTo>
                <a:lnTo>
                  <a:pt x="281" y="2"/>
                </a:lnTo>
                <a:lnTo>
                  <a:pt x="286" y="2"/>
                </a:lnTo>
                <a:lnTo>
                  <a:pt x="294" y="0"/>
                </a:lnTo>
                <a:lnTo>
                  <a:pt x="300" y="0"/>
                </a:lnTo>
                <a:lnTo>
                  <a:pt x="304" y="0"/>
                </a:lnTo>
                <a:lnTo>
                  <a:pt x="308" y="0"/>
                </a:lnTo>
                <a:lnTo>
                  <a:pt x="311" y="0"/>
                </a:lnTo>
                <a:lnTo>
                  <a:pt x="317" y="0"/>
                </a:lnTo>
                <a:lnTo>
                  <a:pt x="323" y="0"/>
                </a:lnTo>
                <a:lnTo>
                  <a:pt x="331" y="0"/>
                </a:lnTo>
                <a:lnTo>
                  <a:pt x="338" y="2"/>
                </a:lnTo>
                <a:lnTo>
                  <a:pt x="348" y="4"/>
                </a:lnTo>
                <a:lnTo>
                  <a:pt x="359" y="6"/>
                </a:lnTo>
                <a:lnTo>
                  <a:pt x="369" y="9"/>
                </a:lnTo>
                <a:lnTo>
                  <a:pt x="380" y="13"/>
                </a:lnTo>
                <a:lnTo>
                  <a:pt x="388" y="17"/>
                </a:lnTo>
                <a:lnTo>
                  <a:pt x="396" y="23"/>
                </a:lnTo>
                <a:lnTo>
                  <a:pt x="402" y="27"/>
                </a:lnTo>
                <a:lnTo>
                  <a:pt x="405" y="32"/>
                </a:lnTo>
                <a:lnTo>
                  <a:pt x="407" y="38"/>
                </a:lnTo>
                <a:lnTo>
                  <a:pt x="409" y="42"/>
                </a:lnTo>
                <a:lnTo>
                  <a:pt x="411" y="46"/>
                </a:lnTo>
                <a:lnTo>
                  <a:pt x="407" y="48"/>
                </a:lnTo>
                <a:lnTo>
                  <a:pt x="405" y="50"/>
                </a:lnTo>
                <a:lnTo>
                  <a:pt x="402" y="52"/>
                </a:lnTo>
                <a:lnTo>
                  <a:pt x="398" y="54"/>
                </a:lnTo>
                <a:lnTo>
                  <a:pt x="394" y="57"/>
                </a:lnTo>
                <a:lnTo>
                  <a:pt x="390" y="59"/>
                </a:lnTo>
                <a:lnTo>
                  <a:pt x="384" y="61"/>
                </a:lnTo>
                <a:lnTo>
                  <a:pt x="377" y="65"/>
                </a:lnTo>
                <a:lnTo>
                  <a:pt x="371" y="67"/>
                </a:lnTo>
                <a:lnTo>
                  <a:pt x="361" y="69"/>
                </a:lnTo>
                <a:lnTo>
                  <a:pt x="354" y="73"/>
                </a:lnTo>
                <a:lnTo>
                  <a:pt x="344" y="75"/>
                </a:lnTo>
                <a:lnTo>
                  <a:pt x="334" y="77"/>
                </a:lnTo>
                <a:lnTo>
                  <a:pt x="323" y="78"/>
                </a:lnTo>
                <a:lnTo>
                  <a:pt x="311" y="80"/>
                </a:lnTo>
                <a:lnTo>
                  <a:pt x="298" y="82"/>
                </a:lnTo>
                <a:lnTo>
                  <a:pt x="284" y="86"/>
                </a:lnTo>
                <a:lnTo>
                  <a:pt x="269" y="90"/>
                </a:lnTo>
                <a:lnTo>
                  <a:pt x="256" y="92"/>
                </a:lnTo>
                <a:lnTo>
                  <a:pt x="240" y="96"/>
                </a:lnTo>
                <a:lnTo>
                  <a:pt x="223" y="98"/>
                </a:lnTo>
                <a:lnTo>
                  <a:pt x="208" y="100"/>
                </a:lnTo>
                <a:lnTo>
                  <a:pt x="190" y="101"/>
                </a:lnTo>
                <a:lnTo>
                  <a:pt x="173" y="103"/>
                </a:lnTo>
                <a:lnTo>
                  <a:pt x="154" y="105"/>
                </a:lnTo>
                <a:lnTo>
                  <a:pt x="135" y="107"/>
                </a:lnTo>
                <a:lnTo>
                  <a:pt x="114" y="107"/>
                </a:lnTo>
                <a:lnTo>
                  <a:pt x="93" y="109"/>
                </a:lnTo>
                <a:lnTo>
                  <a:pt x="71" y="109"/>
                </a:lnTo>
                <a:lnTo>
                  <a:pt x="48" y="111"/>
                </a:lnTo>
                <a:lnTo>
                  <a:pt x="25" y="111"/>
                </a:lnTo>
                <a:lnTo>
                  <a:pt x="0" y="111"/>
                </a:lnTo>
                <a:lnTo>
                  <a:pt x="0" y="4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7" name="Freeform 101"/>
          <p:cNvSpPr>
            <a:spLocks noChangeArrowheads="1"/>
          </p:cNvSpPr>
          <p:nvPr/>
        </p:nvSpPr>
        <p:spPr bwMode="auto">
          <a:xfrm>
            <a:off x="2792413" y="3624263"/>
            <a:ext cx="360362" cy="80962"/>
          </a:xfrm>
          <a:custGeom>
            <a:avLst/>
            <a:gdLst>
              <a:gd name="T0" fmla="*/ 338 w 453"/>
              <a:gd name="T1" fmla="*/ 95 h 102"/>
              <a:gd name="T2" fmla="*/ 311 w 453"/>
              <a:gd name="T3" fmla="*/ 98 h 102"/>
              <a:gd name="T4" fmla="*/ 280 w 453"/>
              <a:gd name="T5" fmla="*/ 100 h 102"/>
              <a:gd name="T6" fmla="*/ 244 w 453"/>
              <a:gd name="T7" fmla="*/ 100 h 102"/>
              <a:gd name="T8" fmla="*/ 202 w 453"/>
              <a:gd name="T9" fmla="*/ 102 h 102"/>
              <a:gd name="T10" fmla="*/ 152 w 453"/>
              <a:gd name="T11" fmla="*/ 102 h 102"/>
              <a:gd name="T12" fmla="*/ 96 w 453"/>
              <a:gd name="T13" fmla="*/ 102 h 102"/>
              <a:gd name="T14" fmla="*/ 33 w 453"/>
              <a:gd name="T15" fmla="*/ 102 h 102"/>
              <a:gd name="T16" fmla="*/ 0 w 453"/>
              <a:gd name="T17" fmla="*/ 47 h 102"/>
              <a:gd name="T18" fmla="*/ 12 w 453"/>
              <a:gd name="T19" fmla="*/ 47 h 102"/>
              <a:gd name="T20" fmla="*/ 41 w 453"/>
              <a:gd name="T21" fmla="*/ 43 h 102"/>
              <a:gd name="T22" fmla="*/ 75 w 453"/>
              <a:gd name="T23" fmla="*/ 37 h 102"/>
              <a:gd name="T24" fmla="*/ 114 w 453"/>
              <a:gd name="T25" fmla="*/ 25 h 102"/>
              <a:gd name="T26" fmla="*/ 152 w 453"/>
              <a:gd name="T27" fmla="*/ 16 h 102"/>
              <a:gd name="T28" fmla="*/ 194 w 453"/>
              <a:gd name="T29" fmla="*/ 10 h 102"/>
              <a:gd name="T30" fmla="*/ 236 w 453"/>
              <a:gd name="T31" fmla="*/ 4 h 102"/>
              <a:gd name="T32" fmla="*/ 277 w 453"/>
              <a:gd name="T33" fmla="*/ 0 h 102"/>
              <a:gd name="T34" fmla="*/ 315 w 453"/>
              <a:gd name="T35" fmla="*/ 0 h 102"/>
              <a:gd name="T36" fmla="*/ 350 w 453"/>
              <a:gd name="T37" fmla="*/ 0 h 102"/>
              <a:gd name="T38" fmla="*/ 380 w 453"/>
              <a:gd name="T39" fmla="*/ 2 h 102"/>
              <a:gd name="T40" fmla="*/ 407 w 453"/>
              <a:gd name="T41" fmla="*/ 6 h 102"/>
              <a:gd name="T42" fmla="*/ 424 w 453"/>
              <a:gd name="T43" fmla="*/ 12 h 102"/>
              <a:gd name="T44" fmla="*/ 434 w 453"/>
              <a:gd name="T45" fmla="*/ 16 h 102"/>
              <a:gd name="T46" fmla="*/ 442 w 453"/>
              <a:gd name="T47" fmla="*/ 22 h 102"/>
              <a:gd name="T48" fmla="*/ 449 w 453"/>
              <a:gd name="T49" fmla="*/ 29 h 102"/>
              <a:gd name="T50" fmla="*/ 453 w 453"/>
              <a:gd name="T51" fmla="*/ 43 h 102"/>
              <a:gd name="T52" fmla="*/ 449 w 453"/>
              <a:gd name="T53" fmla="*/ 56 h 102"/>
              <a:gd name="T54" fmla="*/ 445 w 453"/>
              <a:gd name="T55" fmla="*/ 64 h 102"/>
              <a:gd name="T56" fmla="*/ 436 w 453"/>
              <a:gd name="T57" fmla="*/ 70 h 102"/>
              <a:gd name="T58" fmla="*/ 426 w 453"/>
              <a:gd name="T59" fmla="*/ 73 h 102"/>
              <a:gd name="T60" fmla="*/ 415 w 453"/>
              <a:gd name="T61" fmla="*/ 79 h 102"/>
              <a:gd name="T62" fmla="*/ 399 w 453"/>
              <a:gd name="T63" fmla="*/ 83 h 102"/>
              <a:gd name="T64" fmla="*/ 367 w 453"/>
              <a:gd name="T65" fmla="*/ 9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2" h="102">
                <a:moveTo>
                  <a:pt x="348" y="95"/>
                </a:moveTo>
                <a:lnTo>
                  <a:pt x="338" y="95"/>
                </a:lnTo>
                <a:lnTo>
                  <a:pt x="325" y="96"/>
                </a:lnTo>
                <a:lnTo>
                  <a:pt x="311" y="98"/>
                </a:lnTo>
                <a:lnTo>
                  <a:pt x="298" y="98"/>
                </a:lnTo>
                <a:lnTo>
                  <a:pt x="280" y="100"/>
                </a:lnTo>
                <a:lnTo>
                  <a:pt x="263" y="100"/>
                </a:lnTo>
                <a:lnTo>
                  <a:pt x="244" y="100"/>
                </a:lnTo>
                <a:lnTo>
                  <a:pt x="223" y="102"/>
                </a:lnTo>
                <a:lnTo>
                  <a:pt x="202" y="102"/>
                </a:lnTo>
                <a:lnTo>
                  <a:pt x="177" y="102"/>
                </a:lnTo>
                <a:lnTo>
                  <a:pt x="152" y="102"/>
                </a:lnTo>
                <a:lnTo>
                  <a:pt x="125" y="102"/>
                </a:lnTo>
                <a:lnTo>
                  <a:pt x="96" y="102"/>
                </a:lnTo>
                <a:lnTo>
                  <a:pt x="66" y="102"/>
                </a:lnTo>
                <a:lnTo>
                  <a:pt x="33" y="102"/>
                </a:lnTo>
                <a:lnTo>
                  <a:pt x="0" y="102"/>
                </a:lnTo>
                <a:lnTo>
                  <a:pt x="0" y="47"/>
                </a:lnTo>
                <a:lnTo>
                  <a:pt x="6" y="47"/>
                </a:lnTo>
                <a:lnTo>
                  <a:pt x="12" y="47"/>
                </a:lnTo>
                <a:lnTo>
                  <a:pt x="25" y="45"/>
                </a:lnTo>
                <a:lnTo>
                  <a:pt x="41" y="43"/>
                </a:lnTo>
                <a:lnTo>
                  <a:pt x="58" y="41"/>
                </a:lnTo>
                <a:lnTo>
                  <a:pt x="75" y="37"/>
                </a:lnTo>
                <a:lnTo>
                  <a:pt x="94" y="31"/>
                </a:lnTo>
                <a:lnTo>
                  <a:pt x="114" y="25"/>
                </a:lnTo>
                <a:lnTo>
                  <a:pt x="133" y="20"/>
                </a:lnTo>
                <a:lnTo>
                  <a:pt x="152" y="16"/>
                </a:lnTo>
                <a:lnTo>
                  <a:pt x="173" y="12"/>
                </a:lnTo>
                <a:lnTo>
                  <a:pt x="194" y="10"/>
                </a:lnTo>
                <a:lnTo>
                  <a:pt x="215" y="6"/>
                </a:lnTo>
                <a:lnTo>
                  <a:pt x="236" y="4"/>
                </a:lnTo>
                <a:lnTo>
                  <a:pt x="256" y="2"/>
                </a:lnTo>
                <a:lnTo>
                  <a:pt x="277" y="0"/>
                </a:lnTo>
                <a:lnTo>
                  <a:pt x="296" y="0"/>
                </a:lnTo>
                <a:lnTo>
                  <a:pt x="315" y="0"/>
                </a:lnTo>
                <a:lnTo>
                  <a:pt x="332" y="0"/>
                </a:lnTo>
                <a:lnTo>
                  <a:pt x="350" y="0"/>
                </a:lnTo>
                <a:lnTo>
                  <a:pt x="365" y="2"/>
                </a:lnTo>
                <a:lnTo>
                  <a:pt x="380" y="2"/>
                </a:lnTo>
                <a:lnTo>
                  <a:pt x="394" y="4"/>
                </a:lnTo>
                <a:lnTo>
                  <a:pt x="407" y="6"/>
                </a:lnTo>
                <a:lnTo>
                  <a:pt x="419" y="10"/>
                </a:lnTo>
                <a:lnTo>
                  <a:pt x="424" y="12"/>
                </a:lnTo>
                <a:lnTo>
                  <a:pt x="430" y="14"/>
                </a:lnTo>
                <a:lnTo>
                  <a:pt x="434" y="16"/>
                </a:lnTo>
                <a:lnTo>
                  <a:pt x="438" y="18"/>
                </a:lnTo>
                <a:lnTo>
                  <a:pt x="442" y="22"/>
                </a:lnTo>
                <a:lnTo>
                  <a:pt x="445" y="23"/>
                </a:lnTo>
                <a:lnTo>
                  <a:pt x="449" y="29"/>
                </a:lnTo>
                <a:lnTo>
                  <a:pt x="453" y="37"/>
                </a:lnTo>
                <a:lnTo>
                  <a:pt x="453" y="43"/>
                </a:lnTo>
                <a:lnTo>
                  <a:pt x="453" y="50"/>
                </a:lnTo>
                <a:lnTo>
                  <a:pt x="449" y="56"/>
                </a:lnTo>
                <a:lnTo>
                  <a:pt x="447" y="60"/>
                </a:lnTo>
                <a:lnTo>
                  <a:pt x="445" y="64"/>
                </a:lnTo>
                <a:lnTo>
                  <a:pt x="442" y="66"/>
                </a:lnTo>
                <a:lnTo>
                  <a:pt x="436" y="70"/>
                </a:lnTo>
                <a:lnTo>
                  <a:pt x="432" y="71"/>
                </a:lnTo>
                <a:lnTo>
                  <a:pt x="426" y="73"/>
                </a:lnTo>
                <a:lnTo>
                  <a:pt x="421" y="75"/>
                </a:lnTo>
                <a:lnTo>
                  <a:pt x="415" y="79"/>
                </a:lnTo>
                <a:lnTo>
                  <a:pt x="407" y="81"/>
                </a:lnTo>
                <a:lnTo>
                  <a:pt x="399" y="83"/>
                </a:lnTo>
                <a:lnTo>
                  <a:pt x="384" y="87"/>
                </a:lnTo>
                <a:lnTo>
                  <a:pt x="367" y="91"/>
                </a:lnTo>
                <a:lnTo>
                  <a:pt x="348" y="9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8" name="Freeform 102"/>
          <p:cNvSpPr>
            <a:spLocks noChangeArrowheads="1"/>
          </p:cNvSpPr>
          <p:nvPr/>
        </p:nvSpPr>
        <p:spPr bwMode="auto">
          <a:xfrm>
            <a:off x="2703513" y="2549525"/>
            <a:ext cx="715962" cy="171450"/>
          </a:xfrm>
          <a:custGeom>
            <a:avLst/>
            <a:gdLst>
              <a:gd name="T0" fmla="*/ 904 w 904"/>
              <a:gd name="T1" fmla="*/ 42 h 216"/>
              <a:gd name="T2" fmla="*/ 902 w 904"/>
              <a:gd name="T3" fmla="*/ 49 h 216"/>
              <a:gd name="T4" fmla="*/ 894 w 904"/>
              <a:gd name="T5" fmla="*/ 57 h 216"/>
              <a:gd name="T6" fmla="*/ 881 w 904"/>
              <a:gd name="T7" fmla="*/ 65 h 216"/>
              <a:gd name="T8" fmla="*/ 862 w 904"/>
              <a:gd name="T9" fmla="*/ 74 h 216"/>
              <a:gd name="T10" fmla="*/ 837 w 904"/>
              <a:gd name="T11" fmla="*/ 82 h 216"/>
              <a:gd name="T12" fmla="*/ 804 w 904"/>
              <a:gd name="T13" fmla="*/ 92 h 216"/>
              <a:gd name="T14" fmla="*/ 766 w 904"/>
              <a:gd name="T15" fmla="*/ 103 h 216"/>
              <a:gd name="T16" fmla="*/ 722 w 904"/>
              <a:gd name="T17" fmla="*/ 113 h 216"/>
              <a:gd name="T18" fmla="*/ 672 w 904"/>
              <a:gd name="T19" fmla="*/ 126 h 216"/>
              <a:gd name="T20" fmla="*/ 614 w 904"/>
              <a:gd name="T21" fmla="*/ 138 h 216"/>
              <a:gd name="T22" fmla="*/ 501 w 904"/>
              <a:gd name="T23" fmla="*/ 163 h 216"/>
              <a:gd name="T24" fmla="*/ 403 w 904"/>
              <a:gd name="T25" fmla="*/ 180 h 216"/>
              <a:gd name="T26" fmla="*/ 319 w 904"/>
              <a:gd name="T27" fmla="*/ 193 h 216"/>
              <a:gd name="T28" fmla="*/ 251 w 904"/>
              <a:gd name="T29" fmla="*/ 203 h 216"/>
              <a:gd name="T30" fmla="*/ 198 w 904"/>
              <a:gd name="T31" fmla="*/ 211 h 216"/>
              <a:gd name="T32" fmla="*/ 156 w 904"/>
              <a:gd name="T33" fmla="*/ 214 h 216"/>
              <a:gd name="T34" fmla="*/ 117 w 904"/>
              <a:gd name="T35" fmla="*/ 216 h 216"/>
              <a:gd name="T36" fmla="*/ 85 w 904"/>
              <a:gd name="T37" fmla="*/ 214 h 216"/>
              <a:gd name="T38" fmla="*/ 60 w 904"/>
              <a:gd name="T39" fmla="*/ 209 h 216"/>
              <a:gd name="T40" fmla="*/ 40 w 904"/>
              <a:gd name="T41" fmla="*/ 201 h 216"/>
              <a:gd name="T42" fmla="*/ 23 w 904"/>
              <a:gd name="T43" fmla="*/ 190 h 216"/>
              <a:gd name="T44" fmla="*/ 8 w 904"/>
              <a:gd name="T45" fmla="*/ 176 h 216"/>
              <a:gd name="T46" fmla="*/ 0 w 904"/>
              <a:gd name="T47" fmla="*/ 161 h 216"/>
              <a:gd name="T48" fmla="*/ 4 w 904"/>
              <a:gd name="T49" fmla="*/ 151 h 216"/>
              <a:gd name="T50" fmla="*/ 12 w 904"/>
              <a:gd name="T51" fmla="*/ 149 h 216"/>
              <a:gd name="T52" fmla="*/ 23 w 904"/>
              <a:gd name="T53" fmla="*/ 147 h 216"/>
              <a:gd name="T54" fmla="*/ 40 w 904"/>
              <a:gd name="T55" fmla="*/ 147 h 216"/>
              <a:gd name="T56" fmla="*/ 61 w 904"/>
              <a:gd name="T57" fmla="*/ 147 h 216"/>
              <a:gd name="T58" fmla="*/ 73 w 904"/>
              <a:gd name="T59" fmla="*/ 147 h 216"/>
              <a:gd name="T60" fmla="*/ 86 w 904"/>
              <a:gd name="T61" fmla="*/ 145 h 216"/>
              <a:gd name="T62" fmla="*/ 108 w 904"/>
              <a:gd name="T63" fmla="*/ 142 h 216"/>
              <a:gd name="T64" fmla="*/ 131 w 904"/>
              <a:gd name="T65" fmla="*/ 136 h 216"/>
              <a:gd name="T66" fmla="*/ 190 w 904"/>
              <a:gd name="T67" fmla="*/ 122 h 216"/>
              <a:gd name="T68" fmla="*/ 269 w 904"/>
              <a:gd name="T69" fmla="*/ 105 h 216"/>
              <a:gd name="T70" fmla="*/ 363 w 904"/>
              <a:gd name="T71" fmla="*/ 82 h 216"/>
              <a:gd name="T72" fmla="*/ 468 w 904"/>
              <a:gd name="T73" fmla="*/ 57 h 216"/>
              <a:gd name="T74" fmla="*/ 560 w 904"/>
              <a:gd name="T75" fmla="*/ 34 h 216"/>
              <a:gd name="T76" fmla="*/ 639 w 904"/>
              <a:gd name="T77" fmla="*/ 19 h 216"/>
              <a:gd name="T78" fmla="*/ 702 w 904"/>
              <a:gd name="T79" fmla="*/ 7 h 216"/>
              <a:gd name="T80" fmla="*/ 752 w 904"/>
              <a:gd name="T81" fmla="*/ 0 h 216"/>
              <a:gd name="T82" fmla="*/ 800 w 904"/>
              <a:gd name="T83" fmla="*/ 0 h 216"/>
              <a:gd name="T84" fmla="*/ 839 w 904"/>
              <a:gd name="T85" fmla="*/ 3 h 216"/>
              <a:gd name="T86" fmla="*/ 862 w 904"/>
              <a:gd name="T87" fmla="*/ 9 h 216"/>
              <a:gd name="T88" fmla="*/ 881 w 904"/>
              <a:gd name="T89" fmla="*/ 19 h 216"/>
              <a:gd name="T90" fmla="*/ 896 w 904"/>
              <a:gd name="T91" fmla="*/ 3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4" h="216">
                <a:moveTo>
                  <a:pt x="900" y="36"/>
                </a:moveTo>
                <a:lnTo>
                  <a:pt x="902" y="38"/>
                </a:lnTo>
                <a:lnTo>
                  <a:pt x="904" y="42"/>
                </a:lnTo>
                <a:lnTo>
                  <a:pt x="904" y="44"/>
                </a:lnTo>
                <a:lnTo>
                  <a:pt x="902" y="46"/>
                </a:lnTo>
                <a:lnTo>
                  <a:pt x="902" y="49"/>
                </a:lnTo>
                <a:lnTo>
                  <a:pt x="900" y="51"/>
                </a:lnTo>
                <a:lnTo>
                  <a:pt x="898" y="55"/>
                </a:lnTo>
                <a:lnTo>
                  <a:pt x="894" y="57"/>
                </a:lnTo>
                <a:lnTo>
                  <a:pt x="890" y="59"/>
                </a:lnTo>
                <a:lnTo>
                  <a:pt x="887" y="63"/>
                </a:lnTo>
                <a:lnTo>
                  <a:pt x="881" y="65"/>
                </a:lnTo>
                <a:lnTo>
                  <a:pt x="875" y="69"/>
                </a:lnTo>
                <a:lnTo>
                  <a:pt x="869" y="71"/>
                </a:lnTo>
                <a:lnTo>
                  <a:pt x="862" y="74"/>
                </a:lnTo>
                <a:lnTo>
                  <a:pt x="854" y="76"/>
                </a:lnTo>
                <a:lnTo>
                  <a:pt x="844" y="80"/>
                </a:lnTo>
                <a:lnTo>
                  <a:pt x="837" y="82"/>
                </a:lnTo>
                <a:lnTo>
                  <a:pt x="827" y="86"/>
                </a:lnTo>
                <a:lnTo>
                  <a:pt x="816" y="90"/>
                </a:lnTo>
                <a:lnTo>
                  <a:pt x="804" y="92"/>
                </a:lnTo>
                <a:lnTo>
                  <a:pt x="793" y="96"/>
                </a:lnTo>
                <a:lnTo>
                  <a:pt x="779" y="99"/>
                </a:lnTo>
                <a:lnTo>
                  <a:pt x="766" y="103"/>
                </a:lnTo>
                <a:lnTo>
                  <a:pt x="752" y="107"/>
                </a:lnTo>
                <a:lnTo>
                  <a:pt x="737" y="109"/>
                </a:lnTo>
                <a:lnTo>
                  <a:pt x="722" y="113"/>
                </a:lnTo>
                <a:lnTo>
                  <a:pt x="706" y="117"/>
                </a:lnTo>
                <a:lnTo>
                  <a:pt x="689" y="120"/>
                </a:lnTo>
                <a:lnTo>
                  <a:pt x="672" y="126"/>
                </a:lnTo>
                <a:lnTo>
                  <a:pt x="653" y="130"/>
                </a:lnTo>
                <a:lnTo>
                  <a:pt x="633" y="134"/>
                </a:lnTo>
                <a:lnTo>
                  <a:pt x="614" y="138"/>
                </a:lnTo>
                <a:lnTo>
                  <a:pt x="574" y="147"/>
                </a:lnTo>
                <a:lnTo>
                  <a:pt x="537" y="155"/>
                </a:lnTo>
                <a:lnTo>
                  <a:pt x="501" y="163"/>
                </a:lnTo>
                <a:lnTo>
                  <a:pt x="466" y="168"/>
                </a:lnTo>
                <a:lnTo>
                  <a:pt x="434" y="174"/>
                </a:lnTo>
                <a:lnTo>
                  <a:pt x="403" y="180"/>
                </a:lnTo>
                <a:lnTo>
                  <a:pt x="372" y="186"/>
                </a:lnTo>
                <a:lnTo>
                  <a:pt x="345" y="190"/>
                </a:lnTo>
                <a:lnTo>
                  <a:pt x="319" y="193"/>
                </a:lnTo>
                <a:lnTo>
                  <a:pt x="296" y="197"/>
                </a:lnTo>
                <a:lnTo>
                  <a:pt x="273" y="201"/>
                </a:lnTo>
                <a:lnTo>
                  <a:pt x="251" y="203"/>
                </a:lnTo>
                <a:lnTo>
                  <a:pt x="232" y="207"/>
                </a:lnTo>
                <a:lnTo>
                  <a:pt x="215" y="209"/>
                </a:lnTo>
                <a:lnTo>
                  <a:pt x="198" y="211"/>
                </a:lnTo>
                <a:lnTo>
                  <a:pt x="184" y="213"/>
                </a:lnTo>
                <a:lnTo>
                  <a:pt x="169" y="214"/>
                </a:lnTo>
                <a:lnTo>
                  <a:pt x="156" y="214"/>
                </a:lnTo>
                <a:lnTo>
                  <a:pt x="142" y="216"/>
                </a:lnTo>
                <a:lnTo>
                  <a:pt x="129" y="216"/>
                </a:lnTo>
                <a:lnTo>
                  <a:pt x="117" y="216"/>
                </a:lnTo>
                <a:lnTo>
                  <a:pt x="106" y="216"/>
                </a:lnTo>
                <a:lnTo>
                  <a:pt x="94" y="214"/>
                </a:lnTo>
                <a:lnTo>
                  <a:pt x="85" y="214"/>
                </a:lnTo>
                <a:lnTo>
                  <a:pt x="75" y="213"/>
                </a:lnTo>
                <a:lnTo>
                  <a:pt x="67" y="211"/>
                </a:lnTo>
                <a:lnTo>
                  <a:pt x="60" y="209"/>
                </a:lnTo>
                <a:lnTo>
                  <a:pt x="52" y="207"/>
                </a:lnTo>
                <a:lnTo>
                  <a:pt x="46" y="203"/>
                </a:lnTo>
                <a:lnTo>
                  <a:pt x="40" y="201"/>
                </a:lnTo>
                <a:lnTo>
                  <a:pt x="35" y="197"/>
                </a:lnTo>
                <a:lnTo>
                  <a:pt x="31" y="193"/>
                </a:lnTo>
                <a:lnTo>
                  <a:pt x="23" y="190"/>
                </a:lnTo>
                <a:lnTo>
                  <a:pt x="17" y="186"/>
                </a:lnTo>
                <a:lnTo>
                  <a:pt x="12" y="180"/>
                </a:lnTo>
                <a:lnTo>
                  <a:pt x="8" y="176"/>
                </a:lnTo>
                <a:lnTo>
                  <a:pt x="4" y="170"/>
                </a:lnTo>
                <a:lnTo>
                  <a:pt x="2" y="165"/>
                </a:lnTo>
                <a:lnTo>
                  <a:pt x="0" y="161"/>
                </a:lnTo>
                <a:lnTo>
                  <a:pt x="0" y="157"/>
                </a:lnTo>
                <a:lnTo>
                  <a:pt x="0" y="153"/>
                </a:lnTo>
                <a:lnTo>
                  <a:pt x="4" y="151"/>
                </a:lnTo>
                <a:lnTo>
                  <a:pt x="6" y="151"/>
                </a:lnTo>
                <a:lnTo>
                  <a:pt x="8" y="149"/>
                </a:lnTo>
                <a:lnTo>
                  <a:pt x="12" y="149"/>
                </a:lnTo>
                <a:lnTo>
                  <a:pt x="15" y="149"/>
                </a:lnTo>
                <a:lnTo>
                  <a:pt x="19" y="147"/>
                </a:lnTo>
                <a:lnTo>
                  <a:pt x="23" y="147"/>
                </a:lnTo>
                <a:lnTo>
                  <a:pt x="29" y="147"/>
                </a:lnTo>
                <a:lnTo>
                  <a:pt x="35" y="147"/>
                </a:lnTo>
                <a:lnTo>
                  <a:pt x="40" y="147"/>
                </a:lnTo>
                <a:lnTo>
                  <a:pt x="46" y="147"/>
                </a:lnTo>
                <a:lnTo>
                  <a:pt x="54" y="147"/>
                </a:lnTo>
                <a:lnTo>
                  <a:pt x="61" y="147"/>
                </a:lnTo>
                <a:lnTo>
                  <a:pt x="65" y="147"/>
                </a:lnTo>
                <a:lnTo>
                  <a:pt x="67" y="147"/>
                </a:lnTo>
                <a:lnTo>
                  <a:pt x="73" y="147"/>
                </a:lnTo>
                <a:lnTo>
                  <a:pt x="77" y="145"/>
                </a:lnTo>
                <a:lnTo>
                  <a:pt x="83" y="145"/>
                </a:lnTo>
                <a:lnTo>
                  <a:pt x="86" y="145"/>
                </a:lnTo>
                <a:lnTo>
                  <a:pt x="94" y="143"/>
                </a:lnTo>
                <a:lnTo>
                  <a:pt x="100" y="142"/>
                </a:lnTo>
                <a:lnTo>
                  <a:pt x="108" y="142"/>
                </a:lnTo>
                <a:lnTo>
                  <a:pt x="113" y="140"/>
                </a:lnTo>
                <a:lnTo>
                  <a:pt x="123" y="138"/>
                </a:lnTo>
                <a:lnTo>
                  <a:pt x="131" y="136"/>
                </a:lnTo>
                <a:lnTo>
                  <a:pt x="148" y="132"/>
                </a:lnTo>
                <a:lnTo>
                  <a:pt x="169" y="128"/>
                </a:lnTo>
                <a:lnTo>
                  <a:pt x="190" y="122"/>
                </a:lnTo>
                <a:lnTo>
                  <a:pt x="215" y="117"/>
                </a:lnTo>
                <a:lnTo>
                  <a:pt x="240" y="111"/>
                </a:lnTo>
                <a:lnTo>
                  <a:pt x="269" y="105"/>
                </a:lnTo>
                <a:lnTo>
                  <a:pt x="298" y="97"/>
                </a:lnTo>
                <a:lnTo>
                  <a:pt x="330" y="90"/>
                </a:lnTo>
                <a:lnTo>
                  <a:pt x="363" y="82"/>
                </a:lnTo>
                <a:lnTo>
                  <a:pt x="399" y="72"/>
                </a:lnTo>
                <a:lnTo>
                  <a:pt x="434" y="65"/>
                </a:lnTo>
                <a:lnTo>
                  <a:pt x="468" y="57"/>
                </a:lnTo>
                <a:lnTo>
                  <a:pt x="501" y="49"/>
                </a:lnTo>
                <a:lnTo>
                  <a:pt x="532" y="42"/>
                </a:lnTo>
                <a:lnTo>
                  <a:pt x="560" y="34"/>
                </a:lnTo>
                <a:lnTo>
                  <a:pt x="587" y="28"/>
                </a:lnTo>
                <a:lnTo>
                  <a:pt x="614" y="23"/>
                </a:lnTo>
                <a:lnTo>
                  <a:pt x="639" y="19"/>
                </a:lnTo>
                <a:lnTo>
                  <a:pt x="660" y="13"/>
                </a:lnTo>
                <a:lnTo>
                  <a:pt x="681" y="9"/>
                </a:lnTo>
                <a:lnTo>
                  <a:pt x="702" y="7"/>
                </a:lnTo>
                <a:lnTo>
                  <a:pt x="720" y="3"/>
                </a:lnTo>
                <a:lnTo>
                  <a:pt x="737" y="1"/>
                </a:lnTo>
                <a:lnTo>
                  <a:pt x="752" y="0"/>
                </a:lnTo>
                <a:lnTo>
                  <a:pt x="766" y="0"/>
                </a:lnTo>
                <a:lnTo>
                  <a:pt x="777" y="0"/>
                </a:lnTo>
                <a:lnTo>
                  <a:pt x="800" y="0"/>
                </a:lnTo>
                <a:lnTo>
                  <a:pt x="819" y="1"/>
                </a:lnTo>
                <a:lnTo>
                  <a:pt x="829" y="1"/>
                </a:lnTo>
                <a:lnTo>
                  <a:pt x="839" y="3"/>
                </a:lnTo>
                <a:lnTo>
                  <a:pt x="846" y="5"/>
                </a:lnTo>
                <a:lnTo>
                  <a:pt x="854" y="7"/>
                </a:lnTo>
                <a:lnTo>
                  <a:pt x="862" y="9"/>
                </a:lnTo>
                <a:lnTo>
                  <a:pt x="869" y="11"/>
                </a:lnTo>
                <a:lnTo>
                  <a:pt x="875" y="15"/>
                </a:lnTo>
                <a:lnTo>
                  <a:pt x="881" y="19"/>
                </a:lnTo>
                <a:lnTo>
                  <a:pt x="887" y="23"/>
                </a:lnTo>
                <a:lnTo>
                  <a:pt x="892" y="26"/>
                </a:lnTo>
                <a:lnTo>
                  <a:pt x="896" y="30"/>
                </a:lnTo>
                <a:lnTo>
                  <a:pt x="900" y="3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79" name="Freeform 103"/>
          <p:cNvSpPr>
            <a:spLocks noChangeArrowheads="1"/>
          </p:cNvSpPr>
          <p:nvPr/>
        </p:nvSpPr>
        <p:spPr bwMode="auto">
          <a:xfrm>
            <a:off x="2930525" y="2322513"/>
            <a:ext cx="200025" cy="735012"/>
          </a:xfrm>
          <a:custGeom>
            <a:avLst/>
            <a:gdLst>
              <a:gd name="T0" fmla="*/ 115 w 253"/>
              <a:gd name="T1" fmla="*/ 7 h 927"/>
              <a:gd name="T2" fmla="*/ 140 w 253"/>
              <a:gd name="T3" fmla="*/ 11 h 927"/>
              <a:gd name="T4" fmla="*/ 161 w 253"/>
              <a:gd name="T5" fmla="*/ 15 h 927"/>
              <a:gd name="T6" fmla="*/ 180 w 253"/>
              <a:gd name="T7" fmla="*/ 19 h 927"/>
              <a:gd name="T8" fmla="*/ 196 w 253"/>
              <a:gd name="T9" fmla="*/ 23 h 927"/>
              <a:gd name="T10" fmla="*/ 211 w 253"/>
              <a:gd name="T11" fmla="*/ 28 h 927"/>
              <a:gd name="T12" fmla="*/ 223 w 253"/>
              <a:gd name="T13" fmla="*/ 34 h 927"/>
              <a:gd name="T14" fmla="*/ 232 w 253"/>
              <a:gd name="T15" fmla="*/ 40 h 927"/>
              <a:gd name="T16" fmla="*/ 242 w 253"/>
              <a:gd name="T17" fmla="*/ 51 h 927"/>
              <a:gd name="T18" fmla="*/ 251 w 253"/>
              <a:gd name="T19" fmla="*/ 65 h 927"/>
              <a:gd name="T20" fmla="*/ 253 w 253"/>
              <a:gd name="T21" fmla="*/ 80 h 927"/>
              <a:gd name="T22" fmla="*/ 249 w 253"/>
              <a:gd name="T23" fmla="*/ 99 h 927"/>
              <a:gd name="T24" fmla="*/ 244 w 253"/>
              <a:gd name="T25" fmla="*/ 115 h 927"/>
              <a:gd name="T26" fmla="*/ 240 w 253"/>
              <a:gd name="T27" fmla="*/ 126 h 927"/>
              <a:gd name="T28" fmla="*/ 236 w 253"/>
              <a:gd name="T29" fmla="*/ 144 h 927"/>
              <a:gd name="T30" fmla="*/ 232 w 253"/>
              <a:gd name="T31" fmla="*/ 161 h 927"/>
              <a:gd name="T32" fmla="*/ 228 w 253"/>
              <a:gd name="T33" fmla="*/ 182 h 927"/>
              <a:gd name="T34" fmla="*/ 225 w 253"/>
              <a:gd name="T35" fmla="*/ 205 h 927"/>
              <a:gd name="T36" fmla="*/ 221 w 253"/>
              <a:gd name="T37" fmla="*/ 232 h 927"/>
              <a:gd name="T38" fmla="*/ 217 w 253"/>
              <a:gd name="T39" fmla="*/ 261 h 927"/>
              <a:gd name="T40" fmla="*/ 213 w 253"/>
              <a:gd name="T41" fmla="*/ 307 h 927"/>
              <a:gd name="T42" fmla="*/ 207 w 253"/>
              <a:gd name="T43" fmla="*/ 368 h 927"/>
              <a:gd name="T44" fmla="*/ 205 w 253"/>
              <a:gd name="T45" fmla="*/ 428 h 927"/>
              <a:gd name="T46" fmla="*/ 205 w 253"/>
              <a:gd name="T47" fmla="*/ 483 h 927"/>
              <a:gd name="T48" fmla="*/ 203 w 253"/>
              <a:gd name="T49" fmla="*/ 522 h 927"/>
              <a:gd name="T50" fmla="*/ 200 w 253"/>
              <a:gd name="T51" fmla="*/ 552 h 927"/>
              <a:gd name="T52" fmla="*/ 198 w 253"/>
              <a:gd name="T53" fmla="*/ 591 h 927"/>
              <a:gd name="T54" fmla="*/ 198 w 253"/>
              <a:gd name="T55" fmla="*/ 635 h 927"/>
              <a:gd name="T56" fmla="*/ 196 w 253"/>
              <a:gd name="T57" fmla="*/ 689 h 927"/>
              <a:gd name="T58" fmla="*/ 196 w 253"/>
              <a:gd name="T59" fmla="*/ 748 h 927"/>
              <a:gd name="T60" fmla="*/ 196 w 253"/>
              <a:gd name="T61" fmla="*/ 813 h 927"/>
              <a:gd name="T62" fmla="*/ 196 w 253"/>
              <a:gd name="T63" fmla="*/ 886 h 927"/>
              <a:gd name="T64" fmla="*/ 73 w 253"/>
              <a:gd name="T65" fmla="*/ 927 h 927"/>
              <a:gd name="T66" fmla="*/ 71 w 253"/>
              <a:gd name="T67" fmla="*/ 823 h 927"/>
              <a:gd name="T68" fmla="*/ 71 w 253"/>
              <a:gd name="T69" fmla="*/ 727 h 927"/>
              <a:gd name="T70" fmla="*/ 71 w 253"/>
              <a:gd name="T71" fmla="*/ 637 h 927"/>
              <a:gd name="T72" fmla="*/ 71 w 253"/>
              <a:gd name="T73" fmla="*/ 552 h 927"/>
              <a:gd name="T74" fmla="*/ 69 w 253"/>
              <a:gd name="T75" fmla="*/ 476 h 927"/>
              <a:gd name="T76" fmla="*/ 67 w 253"/>
              <a:gd name="T77" fmla="*/ 406 h 927"/>
              <a:gd name="T78" fmla="*/ 65 w 253"/>
              <a:gd name="T79" fmla="*/ 343 h 927"/>
              <a:gd name="T80" fmla="*/ 65 w 253"/>
              <a:gd name="T81" fmla="*/ 286 h 927"/>
              <a:gd name="T82" fmla="*/ 61 w 253"/>
              <a:gd name="T83" fmla="*/ 234 h 927"/>
              <a:gd name="T84" fmla="*/ 59 w 253"/>
              <a:gd name="T85" fmla="*/ 190 h 927"/>
              <a:gd name="T86" fmla="*/ 58 w 253"/>
              <a:gd name="T87" fmla="*/ 153 h 927"/>
              <a:gd name="T88" fmla="*/ 54 w 253"/>
              <a:gd name="T89" fmla="*/ 121 h 927"/>
              <a:gd name="T90" fmla="*/ 52 w 253"/>
              <a:gd name="T91" fmla="*/ 97 h 927"/>
              <a:gd name="T92" fmla="*/ 48 w 253"/>
              <a:gd name="T93" fmla="*/ 78 h 927"/>
              <a:gd name="T94" fmla="*/ 44 w 253"/>
              <a:gd name="T95" fmla="*/ 67 h 927"/>
              <a:gd name="T96" fmla="*/ 31 w 253"/>
              <a:gd name="T97" fmla="*/ 57 h 927"/>
              <a:gd name="T98" fmla="*/ 15 w 253"/>
              <a:gd name="T99" fmla="*/ 48 h 927"/>
              <a:gd name="T100" fmla="*/ 6 w 253"/>
              <a:gd name="T101" fmla="*/ 36 h 927"/>
              <a:gd name="T102" fmla="*/ 2 w 253"/>
              <a:gd name="T103" fmla="*/ 23 h 927"/>
              <a:gd name="T104" fmla="*/ 0 w 253"/>
              <a:gd name="T105" fmla="*/ 13 h 927"/>
              <a:gd name="T106" fmla="*/ 4 w 253"/>
              <a:gd name="T107" fmla="*/ 7 h 927"/>
              <a:gd name="T108" fmla="*/ 10 w 253"/>
              <a:gd name="T109" fmla="*/ 3 h 927"/>
              <a:gd name="T110" fmla="*/ 19 w 253"/>
              <a:gd name="T111" fmla="*/ 2 h 927"/>
              <a:gd name="T112" fmla="*/ 31 w 253"/>
              <a:gd name="T113" fmla="*/ 0 h 927"/>
              <a:gd name="T114" fmla="*/ 48 w 253"/>
              <a:gd name="T115" fmla="*/ 0 h 927"/>
              <a:gd name="T116" fmla="*/ 67 w 253"/>
              <a:gd name="T117" fmla="*/ 2 h 927"/>
              <a:gd name="T118" fmla="*/ 90 w 253"/>
              <a:gd name="T119" fmla="*/ 5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926">
                <a:moveTo>
                  <a:pt x="104" y="7"/>
                </a:moveTo>
                <a:lnTo>
                  <a:pt x="115" y="7"/>
                </a:lnTo>
                <a:lnTo>
                  <a:pt x="129" y="9"/>
                </a:lnTo>
                <a:lnTo>
                  <a:pt x="140" y="11"/>
                </a:lnTo>
                <a:lnTo>
                  <a:pt x="152" y="13"/>
                </a:lnTo>
                <a:lnTo>
                  <a:pt x="161" y="15"/>
                </a:lnTo>
                <a:lnTo>
                  <a:pt x="171" y="17"/>
                </a:lnTo>
                <a:lnTo>
                  <a:pt x="180" y="19"/>
                </a:lnTo>
                <a:lnTo>
                  <a:pt x="188" y="21"/>
                </a:lnTo>
                <a:lnTo>
                  <a:pt x="196" y="23"/>
                </a:lnTo>
                <a:lnTo>
                  <a:pt x="203" y="26"/>
                </a:lnTo>
                <a:lnTo>
                  <a:pt x="211" y="28"/>
                </a:lnTo>
                <a:lnTo>
                  <a:pt x="217" y="30"/>
                </a:lnTo>
                <a:lnTo>
                  <a:pt x="223" y="34"/>
                </a:lnTo>
                <a:lnTo>
                  <a:pt x="226" y="36"/>
                </a:lnTo>
                <a:lnTo>
                  <a:pt x="232" y="40"/>
                </a:lnTo>
                <a:lnTo>
                  <a:pt x="236" y="44"/>
                </a:lnTo>
                <a:lnTo>
                  <a:pt x="242" y="51"/>
                </a:lnTo>
                <a:lnTo>
                  <a:pt x="248" y="57"/>
                </a:lnTo>
                <a:lnTo>
                  <a:pt x="251" y="65"/>
                </a:lnTo>
                <a:lnTo>
                  <a:pt x="253" y="73"/>
                </a:lnTo>
                <a:lnTo>
                  <a:pt x="253" y="80"/>
                </a:lnTo>
                <a:lnTo>
                  <a:pt x="251" y="90"/>
                </a:lnTo>
                <a:lnTo>
                  <a:pt x="249" y="99"/>
                </a:lnTo>
                <a:lnTo>
                  <a:pt x="246" y="109"/>
                </a:lnTo>
                <a:lnTo>
                  <a:pt x="244" y="115"/>
                </a:lnTo>
                <a:lnTo>
                  <a:pt x="242" y="121"/>
                </a:lnTo>
                <a:lnTo>
                  <a:pt x="240" y="126"/>
                </a:lnTo>
                <a:lnTo>
                  <a:pt x="238" y="134"/>
                </a:lnTo>
                <a:lnTo>
                  <a:pt x="236" y="144"/>
                </a:lnTo>
                <a:lnTo>
                  <a:pt x="234" y="151"/>
                </a:lnTo>
                <a:lnTo>
                  <a:pt x="232" y="161"/>
                </a:lnTo>
                <a:lnTo>
                  <a:pt x="230" y="170"/>
                </a:lnTo>
                <a:lnTo>
                  <a:pt x="228" y="182"/>
                </a:lnTo>
                <a:lnTo>
                  <a:pt x="226" y="193"/>
                </a:lnTo>
                <a:lnTo>
                  <a:pt x="225" y="205"/>
                </a:lnTo>
                <a:lnTo>
                  <a:pt x="223" y="218"/>
                </a:lnTo>
                <a:lnTo>
                  <a:pt x="221" y="232"/>
                </a:lnTo>
                <a:lnTo>
                  <a:pt x="219" y="245"/>
                </a:lnTo>
                <a:lnTo>
                  <a:pt x="217" y="261"/>
                </a:lnTo>
                <a:lnTo>
                  <a:pt x="215" y="276"/>
                </a:lnTo>
                <a:lnTo>
                  <a:pt x="213" y="307"/>
                </a:lnTo>
                <a:lnTo>
                  <a:pt x="209" y="337"/>
                </a:lnTo>
                <a:lnTo>
                  <a:pt x="207" y="368"/>
                </a:lnTo>
                <a:lnTo>
                  <a:pt x="207" y="399"/>
                </a:lnTo>
                <a:lnTo>
                  <a:pt x="205" y="428"/>
                </a:lnTo>
                <a:lnTo>
                  <a:pt x="205" y="456"/>
                </a:lnTo>
                <a:lnTo>
                  <a:pt x="205" y="483"/>
                </a:lnTo>
                <a:lnTo>
                  <a:pt x="205" y="508"/>
                </a:lnTo>
                <a:lnTo>
                  <a:pt x="203" y="522"/>
                </a:lnTo>
                <a:lnTo>
                  <a:pt x="201" y="535"/>
                </a:lnTo>
                <a:lnTo>
                  <a:pt x="200" y="552"/>
                </a:lnTo>
                <a:lnTo>
                  <a:pt x="200" y="570"/>
                </a:lnTo>
                <a:lnTo>
                  <a:pt x="198" y="591"/>
                </a:lnTo>
                <a:lnTo>
                  <a:pt x="198" y="612"/>
                </a:lnTo>
                <a:lnTo>
                  <a:pt x="198" y="635"/>
                </a:lnTo>
                <a:lnTo>
                  <a:pt x="196" y="662"/>
                </a:lnTo>
                <a:lnTo>
                  <a:pt x="196" y="689"/>
                </a:lnTo>
                <a:lnTo>
                  <a:pt x="196" y="717"/>
                </a:lnTo>
                <a:lnTo>
                  <a:pt x="196" y="748"/>
                </a:lnTo>
                <a:lnTo>
                  <a:pt x="196" y="779"/>
                </a:lnTo>
                <a:lnTo>
                  <a:pt x="196" y="813"/>
                </a:lnTo>
                <a:lnTo>
                  <a:pt x="196" y="850"/>
                </a:lnTo>
                <a:lnTo>
                  <a:pt x="196" y="886"/>
                </a:lnTo>
                <a:lnTo>
                  <a:pt x="196" y="927"/>
                </a:lnTo>
                <a:lnTo>
                  <a:pt x="73" y="927"/>
                </a:lnTo>
                <a:lnTo>
                  <a:pt x="73" y="873"/>
                </a:lnTo>
                <a:lnTo>
                  <a:pt x="71" y="823"/>
                </a:lnTo>
                <a:lnTo>
                  <a:pt x="71" y="773"/>
                </a:lnTo>
                <a:lnTo>
                  <a:pt x="71" y="727"/>
                </a:lnTo>
                <a:lnTo>
                  <a:pt x="71" y="681"/>
                </a:lnTo>
                <a:lnTo>
                  <a:pt x="71" y="637"/>
                </a:lnTo>
                <a:lnTo>
                  <a:pt x="71" y="595"/>
                </a:lnTo>
                <a:lnTo>
                  <a:pt x="71" y="552"/>
                </a:lnTo>
                <a:lnTo>
                  <a:pt x="69" y="514"/>
                </a:lnTo>
                <a:lnTo>
                  <a:pt x="69" y="476"/>
                </a:lnTo>
                <a:lnTo>
                  <a:pt x="69" y="441"/>
                </a:lnTo>
                <a:lnTo>
                  <a:pt x="67" y="406"/>
                </a:lnTo>
                <a:lnTo>
                  <a:pt x="67" y="374"/>
                </a:lnTo>
                <a:lnTo>
                  <a:pt x="65" y="343"/>
                </a:lnTo>
                <a:lnTo>
                  <a:pt x="65" y="312"/>
                </a:lnTo>
                <a:lnTo>
                  <a:pt x="65" y="286"/>
                </a:lnTo>
                <a:lnTo>
                  <a:pt x="63" y="259"/>
                </a:lnTo>
                <a:lnTo>
                  <a:pt x="61" y="234"/>
                </a:lnTo>
                <a:lnTo>
                  <a:pt x="61" y="211"/>
                </a:lnTo>
                <a:lnTo>
                  <a:pt x="59" y="190"/>
                </a:lnTo>
                <a:lnTo>
                  <a:pt x="59" y="170"/>
                </a:lnTo>
                <a:lnTo>
                  <a:pt x="58" y="153"/>
                </a:lnTo>
                <a:lnTo>
                  <a:pt x="56" y="136"/>
                </a:lnTo>
                <a:lnTo>
                  <a:pt x="54" y="121"/>
                </a:lnTo>
                <a:lnTo>
                  <a:pt x="54" y="109"/>
                </a:lnTo>
                <a:lnTo>
                  <a:pt x="52" y="97"/>
                </a:lnTo>
                <a:lnTo>
                  <a:pt x="50" y="86"/>
                </a:lnTo>
                <a:lnTo>
                  <a:pt x="48" y="78"/>
                </a:lnTo>
                <a:lnTo>
                  <a:pt x="46" y="73"/>
                </a:lnTo>
                <a:lnTo>
                  <a:pt x="44" y="67"/>
                </a:lnTo>
                <a:lnTo>
                  <a:pt x="42" y="63"/>
                </a:lnTo>
                <a:lnTo>
                  <a:pt x="31" y="57"/>
                </a:lnTo>
                <a:lnTo>
                  <a:pt x="23" y="53"/>
                </a:lnTo>
                <a:lnTo>
                  <a:pt x="15" y="48"/>
                </a:lnTo>
                <a:lnTo>
                  <a:pt x="10" y="42"/>
                </a:lnTo>
                <a:lnTo>
                  <a:pt x="6" y="36"/>
                </a:lnTo>
                <a:lnTo>
                  <a:pt x="2" y="28"/>
                </a:lnTo>
                <a:lnTo>
                  <a:pt x="2" y="23"/>
                </a:lnTo>
                <a:lnTo>
                  <a:pt x="0" y="15"/>
                </a:lnTo>
                <a:lnTo>
                  <a:pt x="0" y="13"/>
                </a:lnTo>
                <a:lnTo>
                  <a:pt x="2" y="9"/>
                </a:lnTo>
                <a:lnTo>
                  <a:pt x="4" y="7"/>
                </a:lnTo>
                <a:lnTo>
                  <a:pt x="6" y="5"/>
                </a:lnTo>
                <a:lnTo>
                  <a:pt x="10" y="3"/>
                </a:lnTo>
                <a:lnTo>
                  <a:pt x="13" y="2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38" y="0"/>
                </a:lnTo>
                <a:lnTo>
                  <a:pt x="48" y="0"/>
                </a:lnTo>
                <a:lnTo>
                  <a:pt x="56" y="2"/>
                </a:lnTo>
                <a:lnTo>
                  <a:pt x="67" y="2"/>
                </a:lnTo>
                <a:lnTo>
                  <a:pt x="79" y="3"/>
                </a:lnTo>
                <a:lnTo>
                  <a:pt x="90" y="5"/>
                </a:lnTo>
                <a:lnTo>
                  <a:pt x="104" y="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80" name="Freeform 104"/>
          <p:cNvSpPr>
            <a:spLocks noChangeArrowheads="1"/>
          </p:cNvSpPr>
          <p:nvPr/>
        </p:nvSpPr>
        <p:spPr bwMode="auto">
          <a:xfrm>
            <a:off x="2740025" y="2786063"/>
            <a:ext cx="612775" cy="138112"/>
          </a:xfrm>
          <a:custGeom>
            <a:avLst/>
            <a:gdLst>
              <a:gd name="T0" fmla="*/ 739 w 773"/>
              <a:gd name="T1" fmla="*/ 65 h 175"/>
              <a:gd name="T2" fmla="*/ 731 w 773"/>
              <a:gd name="T3" fmla="*/ 69 h 175"/>
              <a:gd name="T4" fmla="*/ 718 w 773"/>
              <a:gd name="T5" fmla="*/ 73 h 175"/>
              <a:gd name="T6" fmla="*/ 699 w 773"/>
              <a:gd name="T7" fmla="*/ 77 h 175"/>
              <a:gd name="T8" fmla="*/ 678 w 773"/>
              <a:gd name="T9" fmla="*/ 81 h 175"/>
              <a:gd name="T10" fmla="*/ 651 w 773"/>
              <a:gd name="T11" fmla="*/ 86 h 175"/>
              <a:gd name="T12" fmla="*/ 597 w 773"/>
              <a:gd name="T13" fmla="*/ 96 h 175"/>
              <a:gd name="T14" fmla="*/ 516 w 773"/>
              <a:gd name="T15" fmla="*/ 109 h 175"/>
              <a:gd name="T16" fmla="*/ 422 w 773"/>
              <a:gd name="T17" fmla="*/ 127 h 175"/>
              <a:gd name="T18" fmla="*/ 330 w 773"/>
              <a:gd name="T19" fmla="*/ 144 h 175"/>
              <a:gd name="T20" fmla="*/ 253 w 773"/>
              <a:gd name="T21" fmla="*/ 157 h 175"/>
              <a:gd name="T22" fmla="*/ 192 w 773"/>
              <a:gd name="T23" fmla="*/ 167 h 175"/>
              <a:gd name="T24" fmla="*/ 142 w 773"/>
              <a:gd name="T25" fmla="*/ 173 h 175"/>
              <a:gd name="T26" fmla="*/ 108 w 773"/>
              <a:gd name="T27" fmla="*/ 175 h 175"/>
              <a:gd name="T28" fmla="*/ 58 w 773"/>
              <a:gd name="T29" fmla="*/ 171 h 175"/>
              <a:gd name="T30" fmla="*/ 40 w 773"/>
              <a:gd name="T31" fmla="*/ 167 h 175"/>
              <a:gd name="T32" fmla="*/ 27 w 773"/>
              <a:gd name="T33" fmla="*/ 159 h 175"/>
              <a:gd name="T34" fmla="*/ 17 w 773"/>
              <a:gd name="T35" fmla="*/ 152 h 175"/>
              <a:gd name="T36" fmla="*/ 4 w 773"/>
              <a:gd name="T37" fmla="*/ 134 h 175"/>
              <a:gd name="T38" fmla="*/ 0 w 773"/>
              <a:gd name="T39" fmla="*/ 121 h 175"/>
              <a:gd name="T40" fmla="*/ 8 w 773"/>
              <a:gd name="T41" fmla="*/ 113 h 175"/>
              <a:gd name="T42" fmla="*/ 17 w 773"/>
              <a:gd name="T43" fmla="*/ 109 h 175"/>
              <a:gd name="T44" fmla="*/ 27 w 773"/>
              <a:gd name="T45" fmla="*/ 109 h 175"/>
              <a:gd name="T46" fmla="*/ 40 w 773"/>
              <a:gd name="T47" fmla="*/ 107 h 175"/>
              <a:gd name="T48" fmla="*/ 58 w 773"/>
              <a:gd name="T49" fmla="*/ 104 h 175"/>
              <a:gd name="T50" fmla="*/ 81 w 773"/>
              <a:gd name="T51" fmla="*/ 100 h 175"/>
              <a:gd name="T52" fmla="*/ 117 w 773"/>
              <a:gd name="T53" fmla="*/ 94 h 175"/>
              <a:gd name="T54" fmla="*/ 184 w 773"/>
              <a:gd name="T55" fmla="*/ 79 h 175"/>
              <a:gd name="T56" fmla="*/ 271 w 773"/>
              <a:gd name="T57" fmla="*/ 61 h 175"/>
              <a:gd name="T58" fmla="*/ 365 w 773"/>
              <a:gd name="T59" fmla="*/ 42 h 175"/>
              <a:gd name="T60" fmla="*/ 449 w 773"/>
              <a:gd name="T61" fmla="*/ 25 h 175"/>
              <a:gd name="T62" fmla="*/ 524 w 773"/>
              <a:gd name="T63" fmla="*/ 13 h 175"/>
              <a:gd name="T64" fmla="*/ 587 w 773"/>
              <a:gd name="T65" fmla="*/ 4 h 175"/>
              <a:gd name="T66" fmla="*/ 641 w 773"/>
              <a:gd name="T67" fmla="*/ 0 h 175"/>
              <a:gd name="T68" fmla="*/ 683 w 773"/>
              <a:gd name="T69" fmla="*/ 0 h 175"/>
              <a:gd name="T70" fmla="*/ 716 w 773"/>
              <a:gd name="T71" fmla="*/ 0 h 175"/>
              <a:gd name="T72" fmla="*/ 741 w 773"/>
              <a:gd name="T73" fmla="*/ 4 h 175"/>
              <a:gd name="T74" fmla="*/ 758 w 773"/>
              <a:gd name="T75" fmla="*/ 8 h 175"/>
              <a:gd name="T76" fmla="*/ 770 w 773"/>
              <a:gd name="T77" fmla="*/ 12 h 175"/>
              <a:gd name="T78" fmla="*/ 773 w 773"/>
              <a:gd name="T79" fmla="*/ 17 h 175"/>
              <a:gd name="T80" fmla="*/ 768 w 773"/>
              <a:gd name="T81" fmla="*/ 38 h 175"/>
              <a:gd name="T82" fmla="*/ 756 w 773"/>
              <a:gd name="T83" fmla="*/ 5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3" h="175">
                <a:moveTo>
                  <a:pt x="743" y="63"/>
                </a:moveTo>
                <a:lnTo>
                  <a:pt x="741" y="65"/>
                </a:lnTo>
                <a:lnTo>
                  <a:pt x="739" y="65"/>
                </a:lnTo>
                <a:lnTo>
                  <a:pt x="737" y="67"/>
                </a:lnTo>
                <a:lnTo>
                  <a:pt x="733" y="67"/>
                </a:lnTo>
                <a:lnTo>
                  <a:pt x="731" y="69"/>
                </a:lnTo>
                <a:lnTo>
                  <a:pt x="727" y="71"/>
                </a:lnTo>
                <a:lnTo>
                  <a:pt x="722" y="71"/>
                </a:lnTo>
                <a:lnTo>
                  <a:pt x="718" y="73"/>
                </a:lnTo>
                <a:lnTo>
                  <a:pt x="712" y="75"/>
                </a:lnTo>
                <a:lnTo>
                  <a:pt x="706" y="75"/>
                </a:lnTo>
                <a:lnTo>
                  <a:pt x="699" y="77"/>
                </a:lnTo>
                <a:lnTo>
                  <a:pt x="693" y="79"/>
                </a:lnTo>
                <a:lnTo>
                  <a:pt x="685" y="81"/>
                </a:lnTo>
                <a:lnTo>
                  <a:pt x="678" y="81"/>
                </a:lnTo>
                <a:lnTo>
                  <a:pt x="670" y="83"/>
                </a:lnTo>
                <a:lnTo>
                  <a:pt x="660" y="84"/>
                </a:lnTo>
                <a:lnTo>
                  <a:pt x="651" y="86"/>
                </a:lnTo>
                <a:lnTo>
                  <a:pt x="641" y="88"/>
                </a:lnTo>
                <a:lnTo>
                  <a:pt x="620" y="92"/>
                </a:lnTo>
                <a:lnTo>
                  <a:pt x="597" y="96"/>
                </a:lnTo>
                <a:lnTo>
                  <a:pt x="572" y="100"/>
                </a:lnTo>
                <a:lnTo>
                  <a:pt x="545" y="106"/>
                </a:lnTo>
                <a:lnTo>
                  <a:pt x="516" y="109"/>
                </a:lnTo>
                <a:lnTo>
                  <a:pt x="488" y="115"/>
                </a:lnTo>
                <a:lnTo>
                  <a:pt x="455" y="119"/>
                </a:lnTo>
                <a:lnTo>
                  <a:pt x="422" y="127"/>
                </a:lnTo>
                <a:lnTo>
                  <a:pt x="390" y="132"/>
                </a:lnTo>
                <a:lnTo>
                  <a:pt x="359" y="138"/>
                </a:lnTo>
                <a:lnTo>
                  <a:pt x="330" y="144"/>
                </a:lnTo>
                <a:lnTo>
                  <a:pt x="303" y="150"/>
                </a:lnTo>
                <a:lnTo>
                  <a:pt x="278" y="154"/>
                </a:lnTo>
                <a:lnTo>
                  <a:pt x="253" y="157"/>
                </a:lnTo>
                <a:lnTo>
                  <a:pt x="232" y="161"/>
                </a:lnTo>
                <a:lnTo>
                  <a:pt x="211" y="165"/>
                </a:lnTo>
                <a:lnTo>
                  <a:pt x="192" y="167"/>
                </a:lnTo>
                <a:lnTo>
                  <a:pt x="173" y="171"/>
                </a:lnTo>
                <a:lnTo>
                  <a:pt x="157" y="173"/>
                </a:lnTo>
                <a:lnTo>
                  <a:pt x="142" y="173"/>
                </a:lnTo>
                <a:lnTo>
                  <a:pt x="129" y="175"/>
                </a:lnTo>
                <a:lnTo>
                  <a:pt x="117" y="175"/>
                </a:lnTo>
                <a:lnTo>
                  <a:pt x="108" y="175"/>
                </a:lnTo>
                <a:lnTo>
                  <a:pt x="88" y="175"/>
                </a:lnTo>
                <a:lnTo>
                  <a:pt x="73" y="175"/>
                </a:lnTo>
                <a:lnTo>
                  <a:pt x="58" y="171"/>
                </a:lnTo>
                <a:lnTo>
                  <a:pt x="52" y="171"/>
                </a:lnTo>
                <a:lnTo>
                  <a:pt x="46" y="169"/>
                </a:lnTo>
                <a:lnTo>
                  <a:pt x="40" y="167"/>
                </a:lnTo>
                <a:lnTo>
                  <a:pt x="35" y="165"/>
                </a:lnTo>
                <a:lnTo>
                  <a:pt x="31" y="163"/>
                </a:lnTo>
                <a:lnTo>
                  <a:pt x="27" y="159"/>
                </a:lnTo>
                <a:lnTo>
                  <a:pt x="23" y="157"/>
                </a:lnTo>
                <a:lnTo>
                  <a:pt x="19" y="154"/>
                </a:lnTo>
                <a:lnTo>
                  <a:pt x="17" y="152"/>
                </a:lnTo>
                <a:lnTo>
                  <a:pt x="15" y="148"/>
                </a:lnTo>
                <a:lnTo>
                  <a:pt x="8" y="140"/>
                </a:lnTo>
                <a:lnTo>
                  <a:pt x="4" y="134"/>
                </a:lnTo>
                <a:lnTo>
                  <a:pt x="0" y="131"/>
                </a:lnTo>
                <a:lnTo>
                  <a:pt x="0" y="125"/>
                </a:lnTo>
                <a:lnTo>
                  <a:pt x="0" y="121"/>
                </a:lnTo>
                <a:lnTo>
                  <a:pt x="4" y="117"/>
                </a:lnTo>
                <a:lnTo>
                  <a:pt x="6" y="115"/>
                </a:lnTo>
                <a:lnTo>
                  <a:pt x="8" y="113"/>
                </a:lnTo>
                <a:lnTo>
                  <a:pt x="12" y="111"/>
                </a:lnTo>
                <a:lnTo>
                  <a:pt x="15" y="111"/>
                </a:lnTo>
                <a:lnTo>
                  <a:pt x="17" y="109"/>
                </a:lnTo>
                <a:lnTo>
                  <a:pt x="21" y="109"/>
                </a:lnTo>
                <a:lnTo>
                  <a:pt x="23" y="109"/>
                </a:lnTo>
                <a:lnTo>
                  <a:pt x="27" y="109"/>
                </a:lnTo>
                <a:lnTo>
                  <a:pt x="31" y="109"/>
                </a:lnTo>
                <a:lnTo>
                  <a:pt x="35" y="107"/>
                </a:lnTo>
                <a:lnTo>
                  <a:pt x="40" y="107"/>
                </a:lnTo>
                <a:lnTo>
                  <a:pt x="46" y="106"/>
                </a:lnTo>
                <a:lnTo>
                  <a:pt x="52" y="106"/>
                </a:lnTo>
                <a:lnTo>
                  <a:pt x="58" y="104"/>
                </a:lnTo>
                <a:lnTo>
                  <a:pt x="65" y="104"/>
                </a:lnTo>
                <a:lnTo>
                  <a:pt x="71" y="102"/>
                </a:lnTo>
                <a:lnTo>
                  <a:pt x="81" y="100"/>
                </a:lnTo>
                <a:lnTo>
                  <a:pt x="88" y="98"/>
                </a:lnTo>
                <a:lnTo>
                  <a:pt x="98" y="96"/>
                </a:lnTo>
                <a:lnTo>
                  <a:pt x="117" y="94"/>
                </a:lnTo>
                <a:lnTo>
                  <a:pt x="138" y="88"/>
                </a:lnTo>
                <a:lnTo>
                  <a:pt x="161" y="84"/>
                </a:lnTo>
                <a:lnTo>
                  <a:pt x="184" y="79"/>
                </a:lnTo>
                <a:lnTo>
                  <a:pt x="211" y="75"/>
                </a:lnTo>
                <a:lnTo>
                  <a:pt x="240" y="67"/>
                </a:lnTo>
                <a:lnTo>
                  <a:pt x="271" y="61"/>
                </a:lnTo>
                <a:lnTo>
                  <a:pt x="301" y="56"/>
                </a:lnTo>
                <a:lnTo>
                  <a:pt x="334" y="48"/>
                </a:lnTo>
                <a:lnTo>
                  <a:pt x="365" y="42"/>
                </a:lnTo>
                <a:lnTo>
                  <a:pt x="394" y="36"/>
                </a:lnTo>
                <a:lnTo>
                  <a:pt x="422" y="31"/>
                </a:lnTo>
                <a:lnTo>
                  <a:pt x="449" y="25"/>
                </a:lnTo>
                <a:lnTo>
                  <a:pt x="476" y="21"/>
                </a:lnTo>
                <a:lnTo>
                  <a:pt x="501" y="17"/>
                </a:lnTo>
                <a:lnTo>
                  <a:pt x="524" y="13"/>
                </a:lnTo>
                <a:lnTo>
                  <a:pt x="547" y="10"/>
                </a:lnTo>
                <a:lnTo>
                  <a:pt x="568" y="6"/>
                </a:lnTo>
                <a:lnTo>
                  <a:pt x="587" y="4"/>
                </a:lnTo>
                <a:lnTo>
                  <a:pt x="607" y="2"/>
                </a:lnTo>
                <a:lnTo>
                  <a:pt x="624" y="2"/>
                </a:lnTo>
                <a:lnTo>
                  <a:pt x="641" y="0"/>
                </a:lnTo>
                <a:lnTo>
                  <a:pt x="656" y="0"/>
                </a:lnTo>
                <a:lnTo>
                  <a:pt x="670" y="0"/>
                </a:lnTo>
                <a:lnTo>
                  <a:pt x="683" y="0"/>
                </a:lnTo>
                <a:lnTo>
                  <a:pt x="695" y="0"/>
                </a:lnTo>
                <a:lnTo>
                  <a:pt x="706" y="0"/>
                </a:lnTo>
                <a:lnTo>
                  <a:pt x="716" y="0"/>
                </a:lnTo>
                <a:lnTo>
                  <a:pt x="726" y="2"/>
                </a:lnTo>
                <a:lnTo>
                  <a:pt x="733" y="2"/>
                </a:lnTo>
                <a:lnTo>
                  <a:pt x="741" y="4"/>
                </a:lnTo>
                <a:lnTo>
                  <a:pt x="749" y="6"/>
                </a:lnTo>
                <a:lnTo>
                  <a:pt x="754" y="6"/>
                </a:lnTo>
                <a:lnTo>
                  <a:pt x="758" y="8"/>
                </a:lnTo>
                <a:lnTo>
                  <a:pt x="764" y="10"/>
                </a:lnTo>
                <a:lnTo>
                  <a:pt x="766" y="12"/>
                </a:lnTo>
                <a:lnTo>
                  <a:pt x="770" y="12"/>
                </a:lnTo>
                <a:lnTo>
                  <a:pt x="772" y="13"/>
                </a:lnTo>
                <a:lnTo>
                  <a:pt x="772" y="15"/>
                </a:lnTo>
                <a:lnTo>
                  <a:pt x="773" y="17"/>
                </a:lnTo>
                <a:lnTo>
                  <a:pt x="772" y="25"/>
                </a:lnTo>
                <a:lnTo>
                  <a:pt x="772" y="31"/>
                </a:lnTo>
                <a:lnTo>
                  <a:pt x="768" y="38"/>
                </a:lnTo>
                <a:lnTo>
                  <a:pt x="766" y="44"/>
                </a:lnTo>
                <a:lnTo>
                  <a:pt x="760" y="50"/>
                </a:lnTo>
                <a:lnTo>
                  <a:pt x="756" y="56"/>
                </a:lnTo>
                <a:lnTo>
                  <a:pt x="749" y="60"/>
                </a:lnTo>
                <a:lnTo>
                  <a:pt x="743" y="6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81" name="Freeform 105"/>
          <p:cNvSpPr>
            <a:spLocks noChangeArrowheads="1"/>
          </p:cNvSpPr>
          <p:nvPr/>
        </p:nvSpPr>
        <p:spPr bwMode="auto">
          <a:xfrm>
            <a:off x="2403475" y="2954338"/>
            <a:ext cx="1420813" cy="220662"/>
          </a:xfrm>
          <a:custGeom>
            <a:avLst/>
            <a:gdLst>
              <a:gd name="T0" fmla="*/ 23 w 1790"/>
              <a:gd name="T1" fmla="*/ 240 h 278"/>
              <a:gd name="T2" fmla="*/ 4 w 1790"/>
              <a:gd name="T3" fmla="*/ 221 h 278"/>
              <a:gd name="T4" fmla="*/ 0 w 1790"/>
              <a:gd name="T5" fmla="*/ 213 h 278"/>
              <a:gd name="T6" fmla="*/ 12 w 1790"/>
              <a:gd name="T7" fmla="*/ 205 h 278"/>
              <a:gd name="T8" fmla="*/ 46 w 1790"/>
              <a:gd name="T9" fmla="*/ 198 h 278"/>
              <a:gd name="T10" fmla="*/ 107 w 1790"/>
              <a:gd name="T11" fmla="*/ 188 h 278"/>
              <a:gd name="T12" fmla="*/ 194 w 1790"/>
              <a:gd name="T13" fmla="*/ 177 h 278"/>
              <a:gd name="T14" fmla="*/ 244 w 1790"/>
              <a:gd name="T15" fmla="*/ 171 h 278"/>
              <a:gd name="T16" fmla="*/ 301 w 1790"/>
              <a:gd name="T17" fmla="*/ 165 h 278"/>
              <a:gd name="T18" fmla="*/ 367 w 1790"/>
              <a:gd name="T19" fmla="*/ 157 h 278"/>
              <a:gd name="T20" fmla="*/ 441 w 1790"/>
              <a:gd name="T21" fmla="*/ 148 h 278"/>
              <a:gd name="T22" fmla="*/ 522 w 1790"/>
              <a:gd name="T23" fmla="*/ 138 h 278"/>
              <a:gd name="T24" fmla="*/ 612 w 1790"/>
              <a:gd name="T25" fmla="*/ 125 h 278"/>
              <a:gd name="T26" fmla="*/ 712 w 1790"/>
              <a:gd name="T27" fmla="*/ 109 h 278"/>
              <a:gd name="T28" fmla="*/ 818 w 1790"/>
              <a:gd name="T29" fmla="*/ 92 h 278"/>
              <a:gd name="T30" fmla="*/ 925 w 1790"/>
              <a:gd name="T31" fmla="*/ 79 h 278"/>
              <a:gd name="T32" fmla="*/ 1021 w 1790"/>
              <a:gd name="T33" fmla="*/ 65 h 278"/>
              <a:gd name="T34" fmla="*/ 1109 w 1790"/>
              <a:gd name="T35" fmla="*/ 56 h 278"/>
              <a:gd name="T36" fmla="*/ 1186 w 1790"/>
              <a:gd name="T37" fmla="*/ 44 h 278"/>
              <a:gd name="T38" fmla="*/ 1255 w 1790"/>
              <a:gd name="T39" fmla="*/ 37 h 278"/>
              <a:gd name="T40" fmla="*/ 1313 w 1790"/>
              <a:gd name="T41" fmla="*/ 29 h 278"/>
              <a:gd name="T42" fmla="*/ 1363 w 1790"/>
              <a:gd name="T43" fmla="*/ 23 h 278"/>
              <a:gd name="T44" fmla="*/ 1401 w 1790"/>
              <a:gd name="T45" fmla="*/ 17 h 278"/>
              <a:gd name="T46" fmla="*/ 1464 w 1790"/>
              <a:gd name="T47" fmla="*/ 12 h 278"/>
              <a:gd name="T48" fmla="*/ 1516 w 1790"/>
              <a:gd name="T49" fmla="*/ 6 h 278"/>
              <a:gd name="T50" fmla="*/ 1553 w 1790"/>
              <a:gd name="T51" fmla="*/ 2 h 278"/>
              <a:gd name="T52" fmla="*/ 1576 w 1790"/>
              <a:gd name="T53" fmla="*/ 0 h 278"/>
              <a:gd name="T54" fmla="*/ 1606 w 1790"/>
              <a:gd name="T55" fmla="*/ 4 h 278"/>
              <a:gd name="T56" fmla="*/ 1670 w 1790"/>
              <a:gd name="T57" fmla="*/ 21 h 278"/>
              <a:gd name="T58" fmla="*/ 1741 w 1790"/>
              <a:gd name="T59" fmla="*/ 56 h 278"/>
              <a:gd name="T60" fmla="*/ 1767 w 1790"/>
              <a:gd name="T61" fmla="*/ 71 h 278"/>
              <a:gd name="T62" fmla="*/ 1785 w 1790"/>
              <a:gd name="T63" fmla="*/ 84 h 278"/>
              <a:gd name="T64" fmla="*/ 1790 w 1790"/>
              <a:gd name="T65" fmla="*/ 102 h 278"/>
              <a:gd name="T66" fmla="*/ 1771 w 1790"/>
              <a:gd name="T67" fmla="*/ 117 h 278"/>
              <a:gd name="T68" fmla="*/ 1737 w 1790"/>
              <a:gd name="T69" fmla="*/ 123 h 278"/>
              <a:gd name="T70" fmla="*/ 1704 w 1790"/>
              <a:gd name="T71" fmla="*/ 127 h 278"/>
              <a:gd name="T72" fmla="*/ 1662 w 1790"/>
              <a:gd name="T73" fmla="*/ 129 h 278"/>
              <a:gd name="T74" fmla="*/ 1614 w 1790"/>
              <a:gd name="T75" fmla="*/ 129 h 278"/>
              <a:gd name="T76" fmla="*/ 1472 w 1790"/>
              <a:gd name="T77" fmla="*/ 131 h 278"/>
              <a:gd name="T78" fmla="*/ 1253 w 1790"/>
              <a:gd name="T79" fmla="*/ 134 h 278"/>
              <a:gd name="T80" fmla="*/ 1094 w 1790"/>
              <a:gd name="T81" fmla="*/ 142 h 278"/>
              <a:gd name="T82" fmla="*/ 1002 w 1790"/>
              <a:gd name="T83" fmla="*/ 150 h 278"/>
              <a:gd name="T84" fmla="*/ 925 w 1790"/>
              <a:gd name="T85" fmla="*/ 155 h 278"/>
              <a:gd name="T86" fmla="*/ 864 w 1790"/>
              <a:gd name="T87" fmla="*/ 163 h 278"/>
              <a:gd name="T88" fmla="*/ 783 w 1790"/>
              <a:gd name="T89" fmla="*/ 175 h 278"/>
              <a:gd name="T90" fmla="*/ 704 w 1790"/>
              <a:gd name="T91" fmla="*/ 188 h 278"/>
              <a:gd name="T92" fmla="*/ 633 w 1790"/>
              <a:gd name="T93" fmla="*/ 198 h 278"/>
              <a:gd name="T94" fmla="*/ 532 w 1790"/>
              <a:gd name="T95" fmla="*/ 211 h 278"/>
              <a:gd name="T96" fmla="*/ 382 w 1790"/>
              <a:gd name="T97" fmla="*/ 236 h 278"/>
              <a:gd name="T98" fmla="*/ 271 w 1790"/>
              <a:gd name="T99" fmla="*/ 253 h 278"/>
              <a:gd name="T100" fmla="*/ 219 w 1790"/>
              <a:gd name="T101" fmla="*/ 265 h 278"/>
              <a:gd name="T102" fmla="*/ 178 w 1790"/>
              <a:gd name="T103" fmla="*/ 273 h 278"/>
              <a:gd name="T104" fmla="*/ 152 w 1790"/>
              <a:gd name="T105" fmla="*/ 276 h 278"/>
              <a:gd name="T106" fmla="*/ 138 w 1790"/>
              <a:gd name="T107" fmla="*/ 278 h 278"/>
              <a:gd name="T108" fmla="*/ 102 w 1790"/>
              <a:gd name="T109" fmla="*/ 26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90" h="278">
                <a:moveTo>
                  <a:pt x="61" y="259"/>
                </a:moveTo>
                <a:lnTo>
                  <a:pt x="46" y="253"/>
                </a:lnTo>
                <a:lnTo>
                  <a:pt x="35" y="246"/>
                </a:lnTo>
                <a:lnTo>
                  <a:pt x="23" y="240"/>
                </a:lnTo>
                <a:lnTo>
                  <a:pt x="15" y="232"/>
                </a:lnTo>
                <a:lnTo>
                  <a:pt x="8" y="226"/>
                </a:lnTo>
                <a:lnTo>
                  <a:pt x="6" y="225"/>
                </a:lnTo>
                <a:lnTo>
                  <a:pt x="4" y="221"/>
                </a:lnTo>
                <a:lnTo>
                  <a:pt x="2" y="219"/>
                </a:lnTo>
                <a:lnTo>
                  <a:pt x="0" y="217"/>
                </a:lnTo>
                <a:lnTo>
                  <a:pt x="0" y="215"/>
                </a:lnTo>
                <a:lnTo>
                  <a:pt x="0" y="213"/>
                </a:lnTo>
                <a:lnTo>
                  <a:pt x="0" y="211"/>
                </a:lnTo>
                <a:lnTo>
                  <a:pt x="2" y="209"/>
                </a:lnTo>
                <a:lnTo>
                  <a:pt x="6" y="207"/>
                </a:lnTo>
                <a:lnTo>
                  <a:pt x="12" y="205"/>
                </a:lnTo>
                <a:lnTo>
                  <a:pt x="17" y="203"/>
                </a:lnTo>
                <a:lnTo>
                  <a:pt x="25" y="202"/>
                </a:lnTo>
                <a:lnTo>
                  <a:pt x="35" y="200"/>
                </a:lnTo>
                <a:lnTo>
                  <a:pt x="46" y="198"/>
                </a:lnTo>
                <a:lnTo>
                  <a:pt x="60" y="196"/>
                </a:lnTo>
                <a:lnTo>
                  <a:pt x="73" y="194"/>
                </a:lnTo>
                <a:lnTo>
                  <a:pt x="90" y="192"/>
                </a:lnTo>
                <a:lnTo>
                  <a:pt x="107" y="188"/>
                </a:lnTo>
                <a:lnTo>
                  <a:pt x="127" y="186"/>
                </a:lnTo>
                <a:lnTo>
                  <a:pt x="148" y="182"/>
                </a:lnTo>
                <a:lnTo>
                  <a:pt x="169" y="180"/>
                </a:lnTo>
                <a:lnTo>
                  <a:pt x="194" y="177"/>
                </a:lnTo>
                <a:lnTo>
                  <a:pt x="205" y="175"/>
                </a:lnTo>
                <a:lnTo>
                  <a:pt x="217" y="175"/>
                </a:lnTo>
                <a:lnTo>
                  <a:pt x="230" y="173"/>
                </a:lnTo>
                <a:lnTo>
                  <a:pt x="244" y="171"/>
                </a:lnTo>
                <a:lnTo>
                  <a:pt x="257" y="171"/>
                </a:lnTo>
                <a:lnTo>
                  <a:pt x="271" y="169"/>
                </a:lnTo>
                <a:lnTo>
                  <a:pt x="286" y="167"/>
                </a:lnTo>
                <a:lnTo>
                  <a:pt x="301" y="165"/>
                </a:lnTo>
                <a:lnTo>
                  <a:pt x="317" y="163"/>
                </a:lnTo>
                <a:lnTo>
                  <a:pt x="334" y="161"/>
                </a:lnTo>
                <a:lnTo>
                  <a:pt x="349" y="159"/>
                </a:lnTo>
                <a:lnTo>
                  <a:pt x="367" y="157"/>
                </a:lnTo>
                <a:lnTo>
                  <a:pt x="384" y="155"/>
                </a:lnTo>
                <a:lnTo>
                  <a:pt x="403" y="154"/>
                </a:lnTo>
                <a:lnTo>
                  <a:pt x="422" y="152"/>
                </a:lnTo>
                <a:lnTo>
                  <a:pt x="441" y="148"/>
                </a:lnTo>
                <a:lnTo>
                  <a:pt x="461" y="146"/>
                </a:lnTo>
                <a:lnTo>
                  <a:pt x="480" y="144"/>
                </a:lnTo>
                <a:lnTo>
                  <a:pt x="501" y="140"/>
                </a:lnTo>
                <a:lnTo>
                  <a:pt x="522" y="138"/>
                </a:lnTo>
                <a:lnTo>
                  <a:pt x="545" y="134"/>
                </a:lnTo>
                <a:lnTo>
                  <a:pt x="566" y="131"/>
                </a:lnTo>
                <a:lnTo>
                  <a:pt x="589" y="127"/>
                </a:lnTo>
                <a:lnTo>
                  <a:pt x="612" y="125"/>
                </a:lnTo>
                <a:lnTo>
                  <a:pt x="637" y="121"/>
                </a:lnTo>
                <a:lnTo>
                  <a:pt x="660" y="117"/>
                </a:lnTo>
                <a:lnTo>
                  <a:pt x="685" y="113"/>
                </a:lnTo>
                <a:lnTo>
                  <a:pt x="712" y="109"/>
                </a:lnTo>
                <a:lnTo>
                  <a:pt x="737" y="106"/>
                </a:lnTo>
                <a:lnTo>
                  <a:pt x="764" y="102"/>
                </a:lnTo>
                <a:lnTo>
                  <a:pt x="791" y="96"/>
                </a:lnTo>
                <a:lnTo>
                  <a:pt x="818" y="92"/>
                </a:lnTo>
                <a:lnTo>
                  <a:pt x="846" y="88"/>
                </a:lnTo>
                <a:lnTo>
                  <a:pt x="873" y="86"/>
                </a:lnTo>
                <a:lnTo>
                  <a:pt x="898" y="83"/>
                </a:lnTo>
                <a:lnTo>
                  <a:pt x="925" y="79"/>
                </a:lnTo>
                <a:lnTo>
                  <a:pt x="950" y="75"/>
                </a:lnTo>
                <a:lnTo>
                  <a:pt x="975" y="73"/>
                </a:lnTo>
                <a:lnTo>
                  <a:pt x="998" y="69"/>
                </a:lnTo>
                <a:lnTo>
                  <a:pt x="1021" y="65"/>
                </a:lnTo>
                <a:lnTo>
                  <a:pt x="1044" y="63"/>
                </a:lnTo>
                <a:lnTo>
                  <a:pt x="1067" y="60"/>
                </a:lnTo>
                <a:lnTo>
                  <a:pt x="1088" y="58"/>
                </a:lnTo>
                <a:lnTo>
                  <a:pt x="1109" y="56"/>
                </a:lnTo>
                <a:lnTo>
                  <a:pt x="1128" y="52"/>
                </a:lnTo>
                <a:lnTo>
                  <a:pt x="1150" y="50"/>
                </a:lnTo>
                <a:lnTo>
                  <a:pt x="1169" y="46"/>
                </a:lnTo>
                <a:lnTo>
                  <a:pt x="1186" y="44"/>
                </a:lnTo>
                <a:lnTo>
                  <a:pt x="1205" y="42"/>
                </a:lnTo>
                <a:lnTo>
                  <a:pt x="1222" y="40"/>
                </a:lnTo>
                <a:lnTo>
                  <a:pt x="1238" y="38"/>
                </a:lnTo>
                <a:lnTo>
                  <a:pt x="1255" y="37"/>
                </a:lnTo>
                <a:lnTo>
                  <a:pt x="1270" y="35"/>
                </a:lnTo>
                <a:lnTo>
                  <a:pt x="1286" y="33"/>
                </a:lnTo>
                <a:lnTo>
                  <a:pt x="1299" y="31"/>
                </a:lnTo>
                <a:lnTo>
                  <a:pt x="1313" y="29"/>
                </a:lnTo>
                <a:lnTo>
                  <a:pt x="1326" y="27"/>
                </a:lnTo>
                <a:lnTo>
                  <a:pt x="1339" y="25"/>
                </a:lnTo>
                <a:lnTo>
                  <a:pt x="1351" y="23"/>
                </a:lnTo>
                <a:lnTo>
                  <a:pt x="1363" y="23"/>
                </a:lnTo>
                <a:lnTo>
                  <a:pt x="1372" y="21"/>
                </a:lnTo>
                <a:lnTo>
                  <a:pt x="1384" y="19"/>
                </a:lnTo>
                <a:lnTo>
                  <a:pt x="1393" y="19"/>
                </a:lnTo>
                <a:lnTo>
                  <a:pt x="1401" y="17"/>
                </a:lnTo>
                <a:lnTo>
                  <a:pt x="1418" y="15"/>
                </a:lnTo>
                <a:lnTo>
                  <a:pt x="1435" y="15"/>
                </a:lnTo>
                <a:lnTo>
                  <a:pt x="1451" y="13"/>
                </a:lnTo>
                <a:lnTo>
                  <a:pt x="1464" y="12"/>
                </a:lnTo>
                <a:lnTo>
                  <a:pt x="1478" y="10"/>
                </a:lnTo>
                <a:lnTo>
                  <a:pt x="1491" y="8"/>
                </a:lnTo>
                <a:lnTo>
                  <a:pt x="1505" y="6"/>
                </a:lnTo>
                <a:lnTo>
                  <a:pt x="1516" y="6"/>
                </a:lnTo>
                <a:lnTo>
                  <a:pt x="1526" y="4"/>
                </a:lnTo>
                <a:lnTo>
                  <a:pt x="1535" y="4"/>
                </a:lnTo>
                <a:lnTo>
                  <a:pt x="1545" y="2"/>
                </a:lnTo>
                <a:lnTo>
                  <a:pt x="1553" y="2"/>
                </a:lnTo>
                <a:lnTo>
                  <a:pt x="1560" y="0"/>
                </a:lnTo>
                <a:lnTo>
                  <a:pt x="1566" y="0"/>
                </a:lnTo>
                <a:lnTo>
                  <a:pt x="1572" y="0"/>
                </a:lnTo>
                <a:lnTo>
                  <a:pt x="1576" y="0"/>
                </a:lnTo>
                <a:lnTo>
                  <a:pt x="1579" y="0"/>
                </a:lnTo>
                <a:lnTo>
                  <a:pt x="1583" y="0"/>
                </a:lnTo>
                <a:lnTo>
                  <a:pt x="1595" y="2"/>
                </a:lnTo>
                <a:lnTo>
                  <a:pt x="1606" y="4"/>
                </a:lnTo>
                <a:lnTo>
                  <a:pt x="1620" y="6"/>
                </a:lnTo>
                <a:lnTo>
                  <a:pt x="1635" y="10"/>
                </a:lnTo>
                <a:lnTo>
                  <a:pt x="1652" y="15"/>
                </a:lnTo>
                <a:lnTo>
                  <a:pt x="1670" y="21"/>
                </a:lnTo>
                <a:lnTo>
                  <a:pt x="1689" y="27"/>
                </a:lnTo>
                <a:lnTo>
                  <a:pt x="1706" y="38"/>
                </a:lnTo>
                <a:lnTo>
                  <a:pt x="1723" y="46"/>
                </a:lnTo>
                <a:lnTo>
                  <a:pt x="1741" y="56"/>
                </a:lnTo>
                <a:lnTo>
                  <a:pt x="1748" y="60"/>
                </a:lnTo>
                <a:lnTo>
                  <a:pt x="1754" y="63"/>
                </a:lnTo>
                <a:lnTo>
                  <a:pt x="1762" y="67"/>
                </a:lnTo>
                <a:lnTo>
                  <a:pt x="1767" y="71"/>
                </a:lnTo>
                <a:lnTo>
                  <a:pt x="1773" y="75"/>
                </a:lnTo>
                <a:lnTo>
                  <a:pt x="1777" y="79"/>
                </a:lnTo>
                <a:lnTo>
                  <a:pt x="1781" y="83"/>
                </a:lnTo>
                <a:lnTo>
                  <a:pt x="1785" y="84"/>
                </a:lnTo>
                <a:lnTo>
                  <a:pt x="1789" y="88"/>
                </a:lnTo>
                <a:lnTo>
                  <a:pt x="1790" y="92"/>
                </a:lnTo>
                <a:lnTo>
                  <a:pt x="1790" y="98"/>
                </a:lnTo>
                <a:lnTo>
                  <a:pt x="1790" y="102"/>
                </a:lnTo>
                <a:lnTo>
                  <a:pt x="1789" y="106"/>
                </a:lnTo>
                <a:lnTo>
                  <a:pt x="1785" y="109"/>
                </a:lnTo>
                <a:lnTo>
                  <a:pt x="1779" y="113"/>
                </a:lnTo>
                <a:lnTo>
                  <a:pt x="1771" y="117"/>
                </a:lnTo>
                <a:lnTo>
                  <a:pt x="1762" y="119"/>
                </a:lnTo>
                <a:lnTo>
                  <a:pt x="1750" y="121"/>
                </a:lnTo>
                <a:lnTo>
                  <a:pt x="1742" y="123"/>
                </a:lnTo>
                <a:lnTo>
                  <a:pt x="1737" y="123"/>
                </a:lnTo>
                <a:lnTo>
                  <a:pt x="1729" y="125"/>
                </a:lnTo>
                <a:lnTo>
                  <a:pt x="1721" y="125"/>
                </a:lnTo>
                <a:lnTo>
                  <a:pt x="1712" y="127"/>
                </a:lnTo>
                <a:lnTo>
                  <a:pt x="1704" y="127"/>
                </a:lnTo>
                <a:lnTo>
                  <a:pt x="1695" y="127"/>
                </a:lnTo>
                <a:lnTo>
                  <a:pt x="1683" y="129"/>
                </a:lnTo>
                <a:lnTo>
                  <a:pt x="1673" y="129"/>
                </a:lnTo>
                <a:lnTo>
                  <a:pt x="1662" y="129"/>
                </a:lnTo>
                <a:lnTo>
                  <a:pt x="1650" y="129"/>
                </a:lnTo>
                <a:lnTo>
                  <a:pt x="1639" y="129"/>
                </a:lnTo>
                <a:lnTo>
                  <a:pt x="1627" y="129"/>
                </a:lnTo>
                <a:lnTo>
                  <a:pt x="1614" y="129"/>
                </a:lnTo>
                <a:lnTo>
                  <a:pt x="1600" y="131"/>
                </a:lnTo>
                <a:lnTo>
                  <a:pt x="1585" y="131"/>
                </a:lnTo>
                <a:lnTo>
                  <a:pt x="1529" y="131"/>
                </a:lnTo>
                <a:lnTo>
                  <a:pt x="1472" y="131"/>
                </a:lnTo>
                <a:lnTo>
                  <a:pt x="1416" y="131"/>
                </a:lnTo>
                <a:lnTo>
                  <a:pt x="1363" y="131"/>
                </a:lnTo>
                <a:lnTo>
                  <a:pt x="1307" y="132"/>
                </a:lnTo>
                <a:lnTo>
                  <a:pt x="1253" y="134"/>
                </a:lnTo>
                <a:lnTo>
                  <a:pt x="1199" y="136"/>
                </a:lnTo>
                <a:lnTo>
                  <a:pt x="1146" y="138"/>
                </a:lnTo>
                <a:lnTo>
                  <a:pt x="1119" y="140"/>
                </a:lnTo>
                <a:lnTo>
                  <a:pt x="1094" y="142"/>
                </a:lnTo>
                <a:lnTo>
                  <a:pt x="1069" y="144"/>
                </a:lnTo>
                <a:lnTo>
                  <a:pt x="1046" y="146"/>
                </a:lnTo>
                <a:lnTo>
                  <a:pt x="1023" y="148"/>
                </a:lnTo>
                <a:lnTo>
                  <a:pt x="1002" y="150"/>
                </a:lnTo>
                <a:lnTo>
                  <a:pt x="981" y="152"/>
                </a:lnTo>
                <a:lnTo>
                  <a:pt x="961" y="154"/>
                </a:lnTo>
                <a:lnTo>
                  <a:pt x="942" y="154"/>
                </a:lnTo>
                <a:lnTo>
                  <a:pt x="925" y="155"/>
                </a:lnTo>
                <a:lnTo>
                  <a:pt x="908" y="157"/>
                </a:lnTo>
                <a:lnTo>
                  <a:pt x="892" y="159"/>
                </a:lnTo>
                <a:lnTo>
                  <a:pt x="877" y="161"/>
                </a:lnTo>
                <a:lnTo>
                  <a:pt x="864" y="163"/>
                </a:lnTo>
                <a:lnTo>
                  <a:pt x="850" y="165"/>
                </a:lnTo>
                <a:lnTo>
                  <a:pt x="839" y="167"/>
                </a:lnTo>
                <a:lnTo>
                  <a:pt x="812" y="171"/>
                </a:lnTo>
                <a:lnTo>
                  <a:pt x="783" y="175"/>
                </a:lnTo>
                <a:lnTo>
                  <a:pt x="752" y="180"/>
                </a:lnTo>
                <a:lnTo>
                  <a:pt x="737" y="182"/>
                </a:lnTo>
                <a:lnTo>
                  <a:pt x="722" y="186"/>
                </a:lnTo>
                <a:lnTo>
                  <a:pt x="704" y="188"/>
                </a:lnTo>
                <a:lnTo>
                  <a:pt x="687" y="190"/>
                </a:lnTo>
                <a:lnTo>
                  <a:pt x="670" y="194"/>
                </a:lnTo>
                <a:lnTo>
                  <a:pt x="651" y="196"/>
                </a:lnTo>
                <a:lnTo>
                  <a:pt x="633" y="198"/>
                </a:lnTo>
                <a:lnTo>
                  <a:pt x="614" y="200"/>
                </a:lnTo>
                <a:lnTo>
                  <a:pt x="593" y="202"/>
                </a:lnTo>
                <a:lnTo>
                  <a:pt x="572" y="203"/>
                </a:lnTo>
                <a:lnTo>
                  <a:pt x="532" y="211"/>
                </a:lnTo>
                <a:lnTo>
                  <a:pt x="491" y="219"/>
                </a:lnTo>
                <a:lnTo>
                  <a:pt x="453" y="225"/>
                </a:lnTo>
                <a:lnTo>
                  <a:pt x="418" y="230"/>
                </a:lnTo>
                <a:lnTo>
                  <a:pt x="382" y="236"/>
                </a:lnTo>
                <a:lnTo>
                  <a:pt x="349" y="242"/>
                </a:lnTo>
                <a:lnTo>
                  <a:pt x="317" y="246"/>
                </a:lnTo>
                <a:lnTo>
                  <a:pt x="286" y="250"/>
                </a:lnTo>
                <a:lnTo>
                  <a:pt x="271" y="253"/>
                </a:lnTo>
                <a:lnTo>
                  <a:pt x="257" y="257"/>
                </a:lnTo>
                <a:lnTo>
                  <a:pt x="244" y="259"/>
                </a:lnTo>
                <a:lnTo>
                  <a:pt x="230" y="263"/>
                </a:lnTo>
                <a:lnTo>
                  <a:pt x="219" y="265"/>
                </a:lnTo>
                <a:lnTo>
                  <a:pt x="207" y="267"/>
                </a:lnTo>
                <a:lnTo>
                  <a:pt x="198" y="269"/>
                </a:lnTo>
                <a:lnTo>
                  <a:pt x="188" y="271"/>
                </a:lnTo>
                <a:lnTo>
                  <a:pt x="178" y="273"/>
                </a:lnTo>
                <a:lnTo>
                  <a:pt x="171" y="274"/>
                </a:lnTo>
                <a:lnTo>
                  <a:pt x="163" y="276"/>
                </a:lnTo>
                <a:lnTo>
                  <a:pt x="157" y="276"/>
                </a:lnTo>
                <a:lnTo>
                  <a:pt x="152" y="276"/>
                </a:lnTo>
                <a:lnTo>
                  <a:pt x="148" y="278"/>
                </a:lnTo>
                <a:lnTo>
                  <a:pt x="146" y="278"/>
                </a:lnTo>
                <a:lnTo>
                  <a:pt x="142" y="278"/>
                </a:lnTo>
                <a:lnTo>
                  <a:pt x="138" y="278"/>
                </a:lnTo>
                <a:lnTo>
                  <a:pt x="131" y="276"/>
                </a:lnTo>
                <a:lnTo>
                  <a:pt x="123" y="274"/>
                </a:lnTo>
                <a:lnTo>
                  <a:pt x="113" y="273"/>
                </a:lnTo>
                <a:lnTo>
                  <a:pt x="102" y="269"/>
                </a:lnTo>
                <a:lnTo>
                  <a:pt x="88" y="267"/>
                </a:lnTo>
                <a:lnTo>
                  <a:pt x="75" y="263"/>
                </a:lnTo>
                <a:lnTo>
                  <a:pt x="61" y="259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1" name="Freeform 106"/>
          <p:cNvSpPr>
            <a:spLocks noChangeArrowheads="1"/>
          </p:cNvSpPr>
          <p:nvPr/>
        </p:nvSpPr>
        <p:spPr bwMode="auto">
          <a:xfrm>
            <a:off x="2020888" y="2967038"/>
            <a:ext cx="258762" cy="192087"/>
          </a:xfrm>
          <a:custGeom>
            <a:avLst/>
            <a:gdLst>
              <a:gd name="T0" fmla="*/ 0 w 326"/>
              <a:gd name="T1" fmla="*/ 20 h 242"/>
              <a:gd name="T2" fmla="*/ 2 w 326"/>
              <a:gd name="T3" fmla="*/ 14 h 242"/>
              <a:gd name="T4" fmla="*/ 7 w 326"/>
              <a:gd name="T5" fmla="*/ 10 h 242"/>
              <a:gd name="T6" fmla="*/ 17 w 326"/>
              <a:gd name="T7" fmla="*/ 6 h 242"/>
              <a:gd name="T8" fmla="*/ 30 w 326"/>
              <a:gd name="T9" fmla="*/ 2 h 242"/>
              <a:gd name="T10" fmla="*/ 46 w 326"/>
              <a:gd name="T11" fmla="*/ 2 h 242"/>
              <a:gd name="T12" fmla="*/ 65 w 326"/>
              <a:gd name="T13" fmla="*/ 2 h 242"/>
              <a:gd name="T14" fmla="*/ 88 w 326"/>
              <a:gd name="T15" fmla="*/ 4 h 242"/>
              <a:gd name="T16" fmla="*/ 124 w 326"/>
              <a:gd name="T17" fmla="*/ 10 h 242"/>
              <a:gd name="T18" fmla="*/ 167 w 326"/>
              <a:gd name="T19" fmla="*/ 22 h 242"/>
              <a:gd name="T20" fmla="*/ 207 w 326"/>
              <a:gd name="T21" fmla="*/ 39 h 242"/>
              <a:gd name="T22" fmla="*/ 265 w 326"/>
              <a:gd name="T23" fmla="*/ 70 h 242"/>
              <a:gd name="T24" fmla="*/ 291 w 326"/>
              <a:gd name="T25" fmla="*/ 93 h 242"/>
              <a:gd name="T26" fmla="*/ 311 w 326"/>
              <a:gd name="T27" fmla="*/ 118 h 242"/>
              <a:gd name="T28" fmla="*/ 320 w 326"/>
              <a:gd name="T29" fmla="*/ 135 h 242"/>
              <a:gd name="T30" fmla="*/ 324 w 326"/>
              <a:gd name="T31" fmla="*/ 146 h 242"/>
              <a:gd name="T32" fmla="*/ 326 w 326"/>
              <a:gd name="T33" fmla="*/ 158 h 242"/>
              <a:gd name="T34" fmla="*/ 326 w 326"/>
              <a:gd name="T35" fmla="*/ 177 h 242"/>
              <a:gd name="T36" fmla="*/ 322 w 326"/>
              <a:gd name="T37" fmla="*/ 200 h 242"/>
              <a:gd name="T38" fmla="*/ 313 w 326"/>
              <a:gd name="T39" fmla="*/ 219 h 242"/>
              <a:gd name="T40" fmla="*/ 295 w 326"/>
              <a:gd name="T41" fmla="*/ 233 h 242"/>
              <a:gd name="T42" fmla="*/ 280 w 326"/>
              <a:gd name="T43" fmla="*/ 240 h 242"/>
              <a:gd name="T44" fmla="*/ 266 w 326"/>
              <a:gd name="T45" fmla="*/ 242 h 242"/>
              <a:gd name="T46" fmla="*/ 251 w 326"/>
              <a:gd name="T47" fmla="*/ 242 h 242"/>
              <a:gd name="T48" fmla="*/ 232 w 326"/>
              <a:gd name="T49" fmla="*/ 235 h 242"/>
              <a:gd name="T50" fmla="*/ 213 w 326"/>
              <a:gd name="T51" fmla="*/ 225 h 242"/>
              <a:gd name="T52" fmla="*/ 190 w 326"/>
              <a:gd name="T53" fmla="*/ 210 h 242"/>
              <a:gd name="T54" fmla="*/ 165 w 326"/>
              <a:gd name="T55" fmla="*/ 190 h 242"/>
              <a:gd name="T56" fmla="*/ 136 w 326"/>
              <a:gd name="T57" fmla="*/ 167 h 242"/>
              <a:gd name="T58" fmla="*/ 107 w 326"/>
              <a:gd name="T59" fmla="*/ 141 h 242"/>
              <a:gd name="T60" fmla="*/ 80 w 326"/>
              <a:gd name="T61" fmla="*/ 116 h 242"/>
              <a:gd name="T62" fmla="*/ 57 w 326"/>
              <a:gd name="T63" fmla="*/ 93 h 242"/>
              <a:gd name="T64" fmla="*/ 38 w 326"/>
              <a:gd name="T65" fmla="*/ 73 h 242"/>
              <a:gd name="T66" fmla="*/ 23 w 326"/>
              <a:gd name="T67" fmla="*/ 56 h 242"/>
              <a:gd name="T68" fmla="*/ 11 w 326"/>
              <a:gd name="T69" fmla="*/ 43 h 242"/>
              <a:gd name="T70" fmla="*/ 4 w 326"/>
              <a:gd name="T71" fmla="*/ 33 h 242"/>
              <a:gd name="T72" fmla="*/ 0 w 326"/>
              <a:gd name="T73" fmla="*/ 25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241">
                <a:moveTo>
                  <a:pt x="0" y="24"/>
                </a:moveTo>
                <a:lnTo>
                  <a:pt x="0" y="20"/>
                </a:lnTo>
                <a:lnTo>
                  <a:pt x="0" y="18"/>
                </a:lnTo>
                <a:lnTo>
                  <a:pt x="2" y="14"/>
                </a:lnTo>
                <a:lnTo>
                  <a:pt x="6" y="12"/>
                </a:lnTo>
                <a:lnTo>
                  <a:pt x="7" y="10"/>
                </a:lnTo>
                <a:lnTo>
                  <a:pt x="13" y="6"/>
                </a:lnTo>
                <a:lnTo>
                  <a:pt x="17" y="6"/>
                </a:lnTo>
                <a:lnTo>
                  <a:pt x="23" y="4"/>
                </a:lnTo>
                <a:lnTo>
                  <a:pt x="30" y="2"/>
                </a:lnTo>
                <a:lnTo>
                  <a:pt x="38" y="2"/>
                </a:lnTo>
                <a:lnTo>
                  <a:pt x="46" y="2"/>
                </a:lnTo>
                <a:lnTo>
                  <a:pt x="55" y="0"/>
                </a:lnTo>
                <a:lnTo>
                  <a:pt x="65" y="2"/>
                </a:lnTo>
                <a:lnTo>
                  <a:pt x="77" y="2"/>
                </a:lnTo>
                <a:lnTo>
                  <a:pt x="88" y="4"/>
                </a:lnTo>
                <a:lnTo>
                  <a:pt x="101" y="4"/>
                </a:lnTo>
                <a:lnTo>
                  <a:pt x="124" y="10"/>
                </a:lnTo>
                <a:lnTo>
                  <a:pt x="146" y="16"/>
                </a:lnTo>
                <a:lnTo>
                  <a:pt x="167" y="22"/>
                </a:lnTo>
                <a:lnTo>
                  <a:pt x="188" y="31"/>
                </a:lnTo>
                <a:lnTo>
                  <a:pt x="207" y="39"/>
                </a:lnTo>
                <a:lnTo>
                  <a:pt x="226" y="50"/>
                </a:lnTo>
                <a:lnTo>
                  <a:pt x="265" y="70"/>
                </a:lnTo>
                <a:lnTo>
                  <a:pt x="280" y="81"/>
                </a:lnTo>
                <a:lnTo>
                  <a:pt x="291" y="93"/>
                </a:lnTo>
                <a:lnTo>
                  <a:pt x="303" y="104"/>
                </a:lnTo>
                <a:lnTo>
                  <a:pt x="311" y="118"/>
                </a:lnTo>
                <a:lnTo>
                  <a:pt x="318" y="129"/>
                </a:lnTo>
                <a:lnTo>
                  <a:pt x="320" y="135"/>
                </a:lnTo>
                <a:lnTo>
                  <a:pt x="322" y="141"/>
                </a:lnTo>
                <a:lnTo>
                  <a:pt x="324" y="146"/>
                </a:lnTo>
                <a:lnTo>
                  <a:pt x="326" y="152"/>
                </a:lnTo>
                <a:lnTo>
                  <a:pt x="326" y="158"/>
                </a:lnTo>
                <a:lnTo>
                  <a:pt x="326" y="164"/>
                </a:lnTo>
                <a:lnTo>
                  <a:pt x="326" y="177"/>
                </a:lnTo>
                <a:lnTo>
                  <a:pt x="324" y="189"/>
                </a:lnTo>
                <a:lnTo>
                  <a:pt x="322" y="200"/>
                </a:lnTo>
                <a:lnTo>
                  <a:pt x="318" y="210"/>
                </a:lnTo>
                <a:lnTo>
                  <a:pt x="313" y="219"/>
                </a:lnTo>
                <a:lnTo>
                  <a:pt x="305" y="227"/>
                </a:lnTo>
                <a:lnTo>
                  <a:pt x="295" y="233"/>
                </a:lnTo>
                <a:lnTo>
                  <a:pt x="286" y="237"/>
                </a:lnTo>
                <a:lnTo>
                  <a:pt x="280" y="240"/>
                </a:lnTo>
                <a:lnTo>
                  <a:pt x="272" y="242"/>
                </a:lnTo>
                <a:lnTo>
                  <a:pt x="266" y="242"/>
                </a:lnTo>
                <a:lnTo>
                  <a:pt x="259" y="242"/>
                </a:lnTo>
                <a:lnTo>
                  <a:pt x="251" y="242"/>
                </a:lnTo>
                <a:lnTo>
                  <a:pt x="242" y="238"/>
                </a:lnTo>
                <a:lnTo>
                  <a:pt x="232" y="235"/>
                </a:lnTo>
                <a:lnTo>
                  <a:pt x="222" y="231"/>
                </a:lnTo>
                <a:lnTo>
                  <a:pt x="213" y="225"/>
                </a:lnTo>
                <a:lnTo>
                  <a:pt x="201" y="217"/>
                </a:lnTo>
                <a:lnTo>
                  <a:pt x="190" y="210"/>
                </a:lnTo>
                <a:lnTo>
                  <a:pt x="178" y="202"/>
                </a:lnTo>
                <a:lnTo>
                  <a:pt x="165" y="190"/>
                </a:lnTo>
                <a:lnTo>
                  <a:pt x="151" y="179"/>
                </a:lnTo>
                <a:lnTo>
                  <a:pt x="136" y="167"/>
                </a:lnTo>
                <a:lnTo>
                  <a:pt x="123" y="154"/>
                </a:lnTo>
                <a:lnTo>
                  <a:pt x="107" y="141"/>
                </a:lnTo>
                <a:lnTo>
                  <a:pt x="94" y="127"/>
                </a:lnTo>
                <a:lnTo>
                  <a:pt x="80" y="116"/>
                </a:lnTo>
                <a:lnTo>
                  <a:pt x="69" y="102"/>
                </a:lnTo>
                <a:lnTo>
                  <a:pt x="57" y="93"/>
                </a:lnTo>
                <a:lnTo>
                  <a:pt x="48" y="83"/>
                </a:lnTo>
                <a:lnTo>
                  <a:pt x="38" y="73"/>
                </a:lnTo>
                <a:lnTo>
                  <a:pt x="30" y="64"/>
                </a:lnTo>
                <a:lnTo>
                  <a:pt x="23" y="56"/>
                </a:lnTo>
                <a:lnTo>
                  <a:pt x="17" y="48"/>
                </a:lnTo>
                <a:lnTo>
                  <a:pt x="11" y="43"/>
                </a:lnTo>
                <a:lnTo>
                  <a:pt x="7" y="37"/>
                </a:lnTo>
                <a:lnTo>
                  <a:pt x="4" y="33"/>
                </a:lnTo>
                <a:lnTo>
                  <a:pt x="2" y="29"/>
                </a:lnTo>
                <a:lnTo>
                  <a:pt x="0" y="25"/>
                </a:lnTo>
                <a:lnTo>
                  <a:pt x="0" y="2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2" name="Freeform 107"/>
          <p:cNvSpPr>
            <a:spLocks noChangeArrowheads="1"/>
          </p:cNvSpPr>
          <p:nvPr/>
        </p:nvSpPr>
        <p:spPr bwMode="auto">
          <a:xfrm>
            <a:off x="2184400" y="2562225"/>
            <a:ext cx="284163" cy="214313"/>
          </a:xfrm>
          <a:custGeom>
            <a:avLst/>
            <a:gdLst>
              <a:gd name="T0" fmla="*/ 0 w 357"/>
              <a:gd name="T1" fmla="*/ 19 h 268"/>
              <a:gd name="T2" fmla="*/ 2 w 357"/>
              <a:gd name="T3" fmla="*/ 13 h 268"/>
              <a:gd name="T4" fmla="*/ 7 w 357"/>
              <a:gd name="T5" fmla="*/ 7 h 268"/>
              <a:gd name="T6" fmla="*/ 15 w 357"/>
              <a:gd name="T7" fmla="*/ 3 h 268"/>
              <a:gd name="T8" fmla="*/ 27 w 357"/>
              <a:gd name="T9" fmla="*/ 1 h 268"/>
              <a:gd name="T10" fmla="*/ 40 w 357"/>
              <a:gd name="T11" fmla="*/ 0 h 268"/>
              <a:gd name="T12" fmla="*/ 53 w 357"/>
              <a:gd name="T13" fmla="*/ 0 h 268"/>
              <a:gd name="T14" fmla="*/ 71 w 357"/>
              <a:gd name="T15" fmla="*/ 1 h 268"/>
              <a:gd name="T16" fmla="*/ 99 w 357"/>
              <a:gd name="T17" fmla="*/ 7 h 268"/>
              <a:gd name="T18" fmla="*/ 142 w 357"/>
              <a:gd name="T19" fmla="*/ 19 h 268"/>
              <a:gd name="T20" fmla="*/ 184 w 357"/>
              <a:gd name="T21" fmla="*/ 32 h 268"/>
              <a:gd name="T22" fmla="*/ 224 w 357"/>
              <a:gd name="T23" fmla="*/ 49 h 268"/>
              <a:gd name="T24" fmla="*/ 263 w 357"/>
              <a:gd name="T25" fmla="*/ 69 h 268"/>
              <a:gd name="T26" fmla="*/ 297 w 357"/>
              <a:gd name="T27" fmla="*/ 88 h 268"/>
              <a:gd name="T28" fmla="*/ 311 w 357"/>
              <a:gd name="T29" fmla="*/ 94 h 268"/>
              <a:gd name="T30" fmla="*/ 324 w 357"/>
              <a:gd name="T31" fmla="*/ 101 h 268"/>
              <a:gd name="T32" fmla="*/ 334 w 357"/>
              <a:gd name="T33" fmla="*/ 107 h 268"/>
              <a:gd name="T34" fmla="*/ 341 w 357"/>
              <a:gd name="T35" fmla="*/ 111 h 268"/>
              <a:gd name="T36" fmla="*/ 347 w 357"/>
              <a:gd name="T37" fmla="*/ 115 h 268"/>
              <a:gd name="T38" fmla="*/ 353 w 357"/>
              <a:gd name="T39" fmla="*/ 130 h 268"/>
              <a:gd name="T40" fmla="*/ 357 w 357"/>
              <a:gd name="T41" fmla="*/ 149 h 268"/>
              <a:gd name="T42" fmla="*/ 357 w 357"/>
              <a:gd name="T43" fmla="*/ 190 h 268"/>
              <a:gd name="T44" fmla="*/ 355 w 357"/>
              <a:gd name="T45" fmla="*/ 215 h 268"/>
              <a:gd name="T46" fmla="*/ 349 w 357"/>
              <a:gd name="T47" fmla="*/ 238 h 268"/>
              <a:gd name="T48" fmla="*/ 336 w 357"/>
              <a:gd name="T49" fmla="*/ 253 h 268"/>
              <a:gd name="T50" fmla="*/ 316 w 357"/>
              <a:gd name="T51" fmla="*/ 264 h 268"/>
              <a:gd name="T52" fmla="*/ 303 w 357"/>
              <a:gd name="T53" fmla="*/ 268 h 268"/>
              <a:gd name="T54" fmla="*/ 289 w 357"/>
              <a:gd name="T55" fmla="*/ 268 h 268"/>
              <a:gd name="T56" fmla="*/ 272 w 357"/>
              <a:gd name="T57" fmla="*/ 263 h 268"/>
              <a:gd name="T58" fmla="*/ 251 w 357"/>
              <a:gd name="T59" fmla="*/ 251 h 268"/>
              <a:gd name="T60" fmla="*/ 230 w 357"/>
              <a:gd name="T61" fmla="*/ 236 h 268"/>
              <a:gd name="T62" fmla="*/ 203 w 357"/>
              <a:gd name="T63" fmla="*/ 216 h 268"/>
              <a:gd name="T64" fmla="*/ 174 w 357"/>
              <a:gd name="T65" fmla="*/ 191 h 268"/>
              <a:gd name="T66" fmla="*/ 142 w 357"/>
              <a:gd name="T67" fmla="*/ 161 h 268"/>
              <a:gd name="T68" fmla="*/ 109 w 357"/>
              <a:gd name="T69" fmla="*/ 132 h 268"/>
              <a:gd name="T70" fmla="*/ 80 w 357"/>
              <a:gd name="T71" fmla="*/ 105 h 268"/>
              <a:gd name="T72" fmla="*/ 57 w 357"/>
              <a:gd name="T73" fmla="*/ 82 h 268"/>
              <a:gd name="T74" fmla="*/ 36 w 357"/>
              <a:gd name="T75" fmla="*/ 63 h 268"/>
              <a:gd name="T76" fmla="*/ 21 w 357"/>
              <a:gd name="T77" fmla="*/ 48 h 268"/>
              <a:gd name="T78" fmla="*/ 9 w 357"/>
              <a:gd name="T79" fmla="*/ 36 h 268"/>
              <a:gd name="T80" fmla="*/ 2 w 357"/>
              <a:gd name="T81" fmla="*/ 28 h 268"/>
              <a:gd name="T82" fmla="*/ 0 w 357"/>
              <a:gd name="T83" fmla="*/ 23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7" h="268">
                <a:moveTo>
                  <a:pt x="0" y="23"/>
                </a:moveTo>
                <a:lnTo>
                  <a:pt x="0" y="19"/>
                </a:lnTo>
                <a:lnTo>
                  <a:pt x="0" y="15"/>
                </a:lnTo>
                <a:lnTo>
                  <a:pt x="2" y="13"/>
                </a:lnTo>
                <a:lnTo>
                  <a:pt x="4" y="11"/>
                </a:lnTo>
                <a:lnTo>
                  <a:pt x="7" y="7"/>
                </a:lnTo>
                <a:lnTo>
                  <a:pt x="11" y="5"/>
                </a:lnTo>
                <a:lnTo>
                  <a:pt x="15" y="3"/>
                </a:lnTo>
                <a:lnTo>
                  <a:pt x="21" y="3"/>
                </a:lnTo>
                <a:lnTo>
                  <a:pt x="27" y="1"/>
                </a:lnTo>
                <a:lnTo>
                  <a:pt x="32" y="1"/>
                </a:lnTo>
                <a:lnTo>
                  <a:pt x="40" y="0"/>
                </a:lnTo>
                <a:lnTo>
                  <a:pt x="46" y="0"/>
                </a:lnTo>
                <a:lnTo>
                  <a:pt x="53" y="0"/>
                </a:lnTo>
                <a:lnTo>
                  <a:pt x="63" y="1"/>
                </a:lnTo>
                <a:lnTo>
                  <a:pt x="71" y="1"/>
                </a:lnTo>
                <a:lnTo>
                  <a:pt x="80" y="3"/>
                </a:lnTo>
                <a:lnTo>
                  <a:pt x="99" y="7"/>
                </a:lnTo>
                <a:lnTo>
                  <a:pt x="121" y="13"/>
                </a:lnTo>
                <a:lnTo>
                  <a:pt x="142" y="19"/>
                </a:lnTo>
                <a:lnTo>
                  <a:pt x="163" y="25"/>
                </a:lnTo>
                <a:lnTo>
                  <a:pt x="184" y="32"/>
                </a:lnTo>
                <a:lnTo>
                  <a:pt x="205" y="40"/>
                </a:lnTo>
                <a:lnTo>
                  <a:pt x="224" y="49"/>
                </a:lnTo>
                <a:lnTo>
                  <a:pt x="245" y="59"/>
                </a:lnTo>
                <a:lnTo>
                  <a:pt x="263" y="69"/>
                </a:lnTo>
                <a:lnTo>
                  <a:pt x="280" y="78"/>
                </a:lnTo>
                <a:lnTo>
                  <a:pt x="297" y="88"/>
                </a:lnTo>
                <a:lnTo>
                  <a:pt x="305" y="92"/>
                </a:lnTo>
                <a:lnTo>
                  <a:pt x="311" y="94"/>
                </a:lnTo>
                <a:lnTo>
                  <a:pt x="318" y="97"/>
                </a:lnTo>
                <a:lnTo>
                  <a:pt x="324" y="101"/>
                </a:lnTo>
                <a:lnTo>
                  <a:pt x="330" y="103"/>
                </a:lnTo>
                <a:lnTo>
                  <a:pt x="334" y="107"/>
                </a:lnTo>
                <a:lnTo>
                  <a:pt x="337" y="109"/>
                </a:lnTo>
                <a:lnTo>
                  <a:pt x="341" y="111"/>
                </a:lnTo>
                <a:lnTo>
                  <a:pt x="345" y="113"/>
                </a:lnTo>
                <a:lnTo>
                  <a:pt x="347" y="115"/>
                </a:lnTo>
                <a:lnTo>
                  <a:pt x="351" y="122"/>
                </a:lnTo>
                <a:lnTo>
                  <a:pt x="353" y="130"/>
                </a:lnTo>
                <a:lnTo>
                  <a:pt x="355" y="140"/>
                </a:lnTo>
                <a:lnTo>
                  <a:pt x="357" y="149"/>
                </a:lnTo>
                <a:lnTo>
                  <a:pt x="357" y="168"/>
                </a:lnTo>
                <a:lnTo>
                  <a:pt x="357" y="190"/>
                </a:lnTo>
                <a:lnTo>
                  <a:pt x="357" y="203"/>
                </a:lnTo>
                <a:lnTo>
                  <a:pt x="355" y="215"/>
                </a:lnTo>
                <a:lnTo>
                  <a:pt x="353" y="226"/>
                </a:lnTo>
                <a:lnTo>
                  <a:pt x="349" y="238"/>
                </a:lnTo>
                <a:lnTo>
                  <a:pt x="343" y="245"/>
                </a:lnTo>
                <a:lnTo>
                  <a:pt x="336" y="253"/>
                </a:lnTo>
                <a:lnTo>
                  <a:pt x="326" y="259"/>
                </a:lnTo>
                <a:lnTo>
                  <a:pt x="316" y="264"/>
                </a:lnTo>
                <a:lnTo>
                  <a:pt x="311" y="266"/>
                </a:lnTo>
                <a:lnTo>
                  <a:pt x="303" y="268"/>
                </a:lnTo>
                <a:lnTo>
                  <a:pt x="297" y="268"/>
                </a:lnTo>
                <a:lnTo>
                  <a:pt x="289" y="268"/>
                </a:lnTo>
                <a:lnTo>
                  <a:pt x="280" y="266"/>
                </a:lnTo>
                <a:lnTo>
                  <a:pt x="272" y="263"/>
                </a:lnTo>
                <a:lnTo>
                  <a:pt x="263" y="257"/>
                </a:lnTo>
                <a:lnTo>
                  <a:pt x="251" y="251"/>
                </a:lnTo>
                <a:lnTo>
                  <a:pt x="241" y="245"/>
                </a:lnTo>
                <a:lnTo>
                  <a:pt x="230" y="236"/>
                </a:lnTo>
                <a:lnTo>
                  <a:pt x="217" y="226"/>
                </a:lnTo>
                <a:lnTo>
                  <a:pt x="203" y="216"/>
                </a:lnTo>
                <a:lnTo>
                  <a:pt x="190" y="203"/>
                </a:lnTo>
                <a:lnTo>
                  <a:pt x="174" y="191"/>
                </a:lnTo>
                <a:lnTo>
                  <a:pt x="159" y="176"/>
                </a:lnTo>
                <a:lnTo>
                  <a:pt x="142" y="161"/>
                </a:lnTo>
                <a:lnTo>
                  <a:pt x="126" y="145"/>
                </a:lnTo>
                <a:lnTo>
                  <a:pt x="109" y="132"/>
                </a:lnTo>
                <a:lnTo>
                  <a:pt x="96" y="119"/>
                </a:lnTo>
                <a:lnTo>
                  <a:pt x="80" y="105"/>
                </a:lnTo>
                <a:lnTo>
                  <a:pt x="69" y="94"/>
                </a:lnTo>
                <a:lnTo>
                  <a:pt x="57" y="82"/>
                </a:lnTo>
                <a:lnTo>
                  <a:pt x="46" y="73"/>
                </a:lnTo>
                <a:lnTo>
                  <a:pt x="36" y="63"/>
                </a:lnTo>
                <a:lnTo>
                  <a:pt x="28" y="55"/>
                </a:lnTo>
                <a:lnTo>
                  <a:pt x="21" y="48"/>
                </a:lnTo>
                <a:lnTo>
                  <a:pt x="13" y="42"/>
                </a:lnTo>
                <a:lnTo>
                  <a:pt x="9" y="36"/>
                </a:lnTo>
                <a:lnTo>
                  <a:pt x="4" y="32"/>
                </a:lnTo>
                <a:lnTo>
                  <a:pt x="2" y="28"/>
                </a:lnTo>
                <a:lnTo>
                  <a:pt x="0" y="25"/>
                </a:lnTo>
                <a:lnTo>
                  <a:pt x="0" y="2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3" name="Freeform 108"/>
          <p:cNvSpPr>
            <a:spLocks noChangeArrowheads="1"/>
          </p:cNvSpPr>
          <p:nvPr/>
        </p:nvSpPr>
        <p:spPr bwMode="auto">
          <a:xfrm>
            <a:off x="2068513" y="3235325"/>
            <a:ext cx="425450" cy="695325"/>
          </a:xfrm>
          <a:custGeom>
            <a:avLst/>
            <a:gdLst>
              <a:gd name="T0" fmla="*/ 63 w 535"/>
              <a:gd name="T1" fmla="*/ 601 h 875"/>
              <a:gd name="T2" fmla="*/ 88 w 535"/>
              <a:gd name="T3" fmla="*/ 602 h 875"/>
              <a:gd name="T4" fmla="*/ 103 w 535"/>
              <a:gd name="T5" fmla="*/ 595 h 875"/>
              <a:gd name="T6" fmla="*/ 109 w 535"/>
              <a:gd name="T7" fmla="*/ 591 h 875"/>
              <a:gd name="T8" fmla="*/ 117 w 535"/>
              <a:gd name="T9" fmla="*/ 579 h 875"/>
              <a:gd name="T10" fmla="*/ 126 w 535"/>
              <a:gd name="T11" fmla="*/ 566 h 875"/>
              <a:gd name="T12" fmla="*/ 142 w 535"/>
              <a:gd name="T13" fmla="*/ 545 h 875"/>
              <a:gd name="T14" fmla="*/ 159 w 535"/>
              <a:gd name="T15" fmla="*/ 522 h 875"/>
              <a:gd name="T16" fmla="*/ 180 w 535"/>
              <a:gd name="T17" fmla="*/ 491 h 875"/>
              <a:gd name="T18" fmla="*/ 205 w 535"/>
              <a:gd name="T19" fmla="*/ 457 h 875"/>
              <a:gd name="T20" fmla="*/ 232 w 535"/>
              <a:gd name="T21" fmla="*/ 418 h 875"/>
              <a:gd name="T22" fmla="*/ 261 w 535"/>
              <a:gd name="T23" fmla="*/ 374 h 875"/>
              <a:gd name="T24" fmla="*/ 295 w 535"/>
              <a:gd name="T25" fmla="*/ 324 h 875"/>
              <a:gd name="T26" fmla="*/ 330 w 535"/>
              <a:gd name="T27" fmla="*/ 270 h 875"/>
              <a:gd name="T28" fmla="*/ 363 w 535"/>
              <a:gd name="T29" fmla="*/ 221 h 875"/>
              <a:gd name="T30" fmla="*/ 391 w 535"/>
              <a:gd name="T31" fmla="*/ 174 h 875"/>
              <a:gd name="T32" fmla="*/ 418 w 535"/>
              <a:gd name="T33" fmla="*/ 132 h 875"/>
              <a:gd name="T34" fmla="*/ 443 w 535"/>
              <a:gd name="T35" fmla="*/ 98 h 875"/>
              <a:gd name="T36" fmla="*/ 464 w 535"/>
              <a:gd name="T37" fmla="*/ 67 h 875"/>
              <a:gd name="T38" fmla="*/ 483 w 535"/>
              <a:gd name="T39" fmla="*/ 42 h 875"/>
              <a:gd name="T40" fmla="*/ 499 w 535"/>
              <a:gd name="T41" fmla="*/ 25 h 875"/>
              <a:gd name="T42" fmla="*/ 512 w 535"/>
              <a:gd name="T43" fmla="*/ 9 h 875"/>
              <a:gd name="T44" fmla="*/ 524 w 535"/>
              <a:gd name="T45" fmla="*/ 2 h 875"/>
              <a:gd name="T46" fmla="*/ 531 w 535"/>
              <a:gd name="T47" fmla="*/ 0 h 875"/>
              <a:gd name="T48" fmla="*/ 535 w 535"/>
              <a:gd name="T49" fmla="*/ 4 h 875"/>
              <a:gd name="T50" fmla="*/ 535 w 535"/>
              <a:gd name="T51" fmla="*/ 13 h 875"/>
              <a:gd name="T52" fmla="*/ 531 w 535"/>
              <a:gd name="T53" fmla="*/ 31 h 875"/>
              <a:gd name="T54" fmla="*/ 526 w 535"/>
              <a:gd name="T55" fmla="*/ 54 h 875"/>
              <a:gd name="T56" fmla="*/ 516 w 535"/>
              <a:gd name="T57" fmla="*/ 80 h 875"/>
              <a:gd name="T58" fmla="*/ 503 w 535"/>
              <a:gd name="T59" fmla="*/ 117 h 875"/>
              <a:gd name="T60" fmla="*/ 487 w 535"/>
              <a:gd name="T61" fmla="*/ 157 h 875"/>
              <a:gd name="T62" fmla="*/ 468 w 535"/>
              <a:gd name="T63" fmla="*/ 203 h 875"/>
              <a:gd name="T64" fmla="*/ 445 w 535"/>
              <a:gd name="T65" fmla="*/ 257 h 875"/>
              <a:gd name="T66" fmla="*/ 420 w 535"/>
              <a:gd name="T67" fmla="*/ 316 h 875"/>
              <a:gd name="T68" fmla="*/ 391 w 535"/>
              <a:gd name="T69" fmla="*/ 382 h 875"/>
              <a:gd name="T70" fmla="*/ 361 w 535"/>
              <a:gd name="T71" fmla="*/ 449 h 875"/>
              <a:gd name="T72" fmla="*/ 334 w 535"/>
              <a:gd name="T73" fmla="*/ 510 h 875"/>
              <a:gd name="T74" fmla="*/ 309 w 535"/>
              <a:gd name="T75" fmla="*/ 568 h 875"/>
              <a:gd name="T76" fmla="*/ 288 w 535"/>
              <a:gd name="T77" fmla="*/ 618 h 875"/>
              <a:gd name="T78" fmla="*/ 269 w 535"/>
              <a:gd name="T79" fmla="*/ 662 h 875"/>
              <a:gd name="T80" fmla="*/ 251 w 535"/>
              <a:gd name="T81" fmla="*/ 700 h 875"/>
              <a:gd name="T82" fmla="*/ 238 w 535"/>
              <a:gd name="T83" fmla="*/ 735 h 875"/>
              <a:gd name="T84" fmla="*/ 228 w 535"/>
              <a:gd name="T85" fmla="*/ 762 h 875"/>
              <a:gd name="T86" fmla="*/ 221 w 535"/>
              <a:gd name="T87" fmla="*/ 783 h 875"/>
              <a:gd name="T88" fmla="*/ 217 w 535"/>
              <a:gd name="T89" fmla="*/ 800 h 875"/>
              <a:gd name="T90" fmla="*/ 217 w 535"/>
              <a:gd name="T91" fmla="*/ 821 h 875"/>
              <a:gd name="T92" fmla="*/ 209 w 535"/>
              <a:gd name="T93" fmla="*/ 852 h 875"/>
              <a:gd name="T94" fmla="*/ 194 w 535"/>
              <a:gd name="T95" fmla="*/ 869 h 875"/>
              <a:gd name="T96" fmla="*/ 174 w 535"/>
              <a:gd name="T97" fmla="*/ 875 h 875"/>
              <a:gd name="T98" fmla="*/ 155 w 535"/>
              <a:gd name="T99" fmla="*/ 869 h 875"/>
              <a:gd name="T100" fmla="*/ 136 w 535"/>
              <a:gd name="T101" fmla="*/ 854 h 875"/>
              <a:gd name="T102" fmla="*/ 115 w 535"/>
              <a:gd name="T103" fmla="*/ 831 h 875"/>
              <a:gd name="T104" fmla="*/ 92 w 535"/>
              <a:gd name="T105" fmla="*/ 798 h 875"/>
              <a:gd name="T106" fmla="*/ 63 w 535"/>
              <a:gd name="T107" fmla="*/ 760 h 875"/>
              <a:gd name="T108" fmla="*/ 40 w 535"/>
              <a:gd name="T109" fmla="*/ 725 h 875"/>
              <a:gd name="T110" fmla="*/ 19 w 535"/>
              <a:gd name="T111" fmla="*/ 693 h 875"/>
              <a:gd name="T112" fmla="*/ 6 w 535"/>
              <a:gd name="T113" fmla="*/ 666 h 875"/>
              <a:gd name="T114" fmla="*/ 0 w 535"/>
              <a:gd name="T115" fmla="*/ 641 h 875"/>
              <a:gd name="T116" fmla="*/ 2 w 535"/>
              <a:gd name="T117" fmla="*/ 624 h 875"/>
              <a:gd name="T118" fmla="*/ 13 w 535"/>
              <a:gd name="T119" fmla="*/ 599 h 875"/>
              <a:gd name="T120" fmla="*/ 29 w 535"/>
              <a:gd name="T121" fmla="*/ 591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5" h="875">
                <a:moveTo>
                  <a:pt x="42" y="595"/>
                </a:moveTo>
                <a:lnTo>
                  <a:pt x="54" y="599"/>
                </a:lnTo>
                <a:lnTo>
                  <a:pt x="63" y="601"/>
                </a:lnTo>
                <a:lnTo>
                  <a:pt x="73" y="602"/>
                </a:lnTo>
                <a:lnTo>
                  <a:pt x="80" y="602"/>
                </a:lnTo>
                <a:lnTo>
                  <a:pt x="88" y="602"/>
                </a:lnTo>
                <a:lnTo>
                  <a:pt x="94" y="601"/>
                </a:lnTo>
                <a:lnTo>
                  <a:pt x="100" y="599"/>
                </a:lnTo>
                <a:lnTo>
                  <a:pt x="103" y="595"/>
                </a:lnTo>
                <a:lnTo>
                  <a:pt x="105" y="595"/>
                </a:lnTo>
                <a:lnTo>
                  <a:pt x="107" y="593"/>
                </a:lnTo>
                <a:lnTo>
                  <a:pt x="109" y="591"/>
                </a:lnTo>
                <a:lnTo>
                  <a:pt x="111" y="587"/>
                </a:lnTo>
                <a:lnTo>
                  <a:pt x="113" y="583"/>
                </a:lnTo>
                <a:lnTo>
                  <a:pt x="117" y="579"/>
                </a:lnTo>
                <a:lnTo>
                  <a:pt x="119" y="576"/>
                </a:lnTo>
                <a:lnTo>
                  <a:pt x="123" y="572"/>
                </a:lnTo>
                <a:lnTo>
                  <a:pt x="126" y="566"/>
                </a:lnTo>
                <a:lnTo>
                  <a:pt x="132" y="560"/>
                </a:lnTo>
                <a:lnTo>
                  <a:pt x="136" y="553"/>
                </a:lnTo>
                <a:lnTo>
                  <a:pt x="142" y="545"/>
                </a:lnTo>
                <a:lnTo>
                  <a:pt x="148" y="537"/>
                </a:lnTo>
                <a:lnTo>
                  <a:pt x="153" y="530"/>
                </a:lnTo>
                <a:lnTo>
                  <a:pt x="159" y="522"/>
                </a:lnTo>
                <a:lnTo>
                  <a:pt x="167" y="512"/>
                </a:lnTo>
                <a:lnTo>
                  <a:pt x="173" y="503"/>
                </a:lnTo>
                <a:lnTo>
                  <a:pt x="180" y="491"/>
                </a:lnTo>
                <a:lnTo>
                  <a:pt x="188" y="482"/>
                </a:lnTo>
                <a:lnTo>
                  <a:pt x="196" y="470"/>
                </a:lnTo>
                <a:lnTo>
                  <a:pt x="205" y="457"/>
                </a:lnTo>
                <a:lnTo>
                  <a:pt x="213" y="445"/>
                </a:lnTo>
                <a:lnTo>
                  <a:pt x="222" y="432"/>
                </a:lnTo>
                <a:lnTo>
                  <a:pt x="232" y="418"/>
                </a:lnTo>
                <a:lnTo>
                  <a:pt x="242" y="403"/>
                </a:lnTo>
                <a:lnTo>
                  <a:pt x="251" y="389"/>
                </a:lnTo>
                <a:lnTo>
                  <a:pt x="261" y="374"/>
                </a:lnTo>
                <a:lnTo>
                  <a:pt x="272" y="359"/>
                </a:lnTo>
                <a:lnTo>
                  <a:pt x="284" y="341"/>
                </a:lnTo>
                <a:lnTo>
                  <a:pt x="295" y="324"/>
                </a:lnTo>
                <a:lnTo>
                  <a:pt x="307" y="307"/>
                </a:lnTo>
                <a:lnTo>
                  <a:pt x="318" y="290"/>
                </a:lnTo>
                <a:lnTo>
                  <a:pt x="330" y="270"/>
                </a:lnTo>
                <a:lnTo>
                  <a:pt x="341" y="253"/>
                </a:lnTo>
                <a:lnTo>
                  <a:pt x="351" y="236"/>
                </a:lnTo>
                <a:lnTo>
                  <a:pt x="363" y="221"/>
                </a:lnTo>
                <a:lnTo>
                  <a:pt x="372" y="203"/>
                </a:lnTo>
                <a:lnTo>
                  <a:pt x="382" y="188"/>
                </a:lnTo>
                <a:lnTo>
                  <a:pt x="391" y="174"/>
                </a:lnTo>
                <a:lnTo>
                  <a:pt x="401" y="159"/>
                </a:lnTo>
                <a:lnTo>
                  <a:pt x="411" y="146"/>
                </a:lnTo>
                <a:lnTo>
                  <a:pt x="418" y="132"/>
                </a:lnTo>
                <a:lnTo>
                  <a:pt x="426" y="121"/>
                </a:lnTo>
                <a:lnTo>
                  <a:pt x="435" y="109"/>
                </a:lnTo>
                <a:lnTo>
                  <a:pt x="443" y="98"/>
                </a:lnTo>
                <a:lnTo>
                  <a:pt x="451" y="86"/>
                </a:lnTo>
                <a:lnTo>
                  <a:pt x="457" y="77"/>
                </a:lnTo>
                <a:lnTo>
                  <a:pt x="464" y="67"/>
                </a:lnTo>
                <a:lnTo>
                  <a:pt x="470" y="59"/>
                </a:lnTo>
                <a:lnTo>
                  <a:pt x="478" y="50"/>
                </a:lnTo>
                <a:lnTo>
                  <a:pt x="483" y="42"/>
                </a:lnTo>
                <a:lnTo>
                  <a:pt x="489" y="36"/>
                </a:lnTo>
                <a:lnTo>
                  <a:pt x="495" y="31"/>
                </a:lnTo>
                <a:lnTo>
                  <a:pt x="499" y="25"/>
                </a:lnTo>
                <a:lnTo>
                  <a:pt x="505" y="19"/>
                </a:lnTo>
                <a:lnTo>
                  <a:pt x="508" y="13"/>
                </a:lnTo>
                <a:lnTo>
                  <a:pt x="512" y="9"/>
                </a:lnTo>
                <a:lnTo>
                  <a:pt x="516" y="8"/>
                </a:lnTo>
                <a:lnTo>
                  <a:pt x="520" y="4"/>
                </a:lnTo>
                <a:lnTo>
                  <a:pt x="524" y="2"/>
                </a:lnTo>
                <a:lnTo>
                  <a:pt x="528" y="2"/>
                </a:lnTo>
                <a:lnTo>
                  <a:pt x="529" y="0"/>
                </a:lnTo>
                <a:lnTo>
                  <a:pt x="531" y="0"/>
                </a:lnTo>
                <a:lnTo>
                  <a:pt x="533" y="2"/>
                </a:lnTo>
                <a:lnTo>
                  <a:pt x="535" y="2"/>
                </a:lnTo>
                <a:lnTo>
                  <a:pt x="535" y="4"/>
                </a:lnTo>
                <a:lnTo>
                  <a:pt x="535" y="8"/>
                </a:lnTo>
                <a:lnTo>
                  <a:pt x="535" y="9"/>
                </a:lnTo>
                <a:lnTo>
                  <a:pt x="535" y="13"/>
                </a:lnTo>
                <a:lnTo>
                  <a:pt x="533" y="19"/>
                </a:lnTo>
                <a:lnTo>
                  <a:pt x="533" y="25"/>
                </a:lnTo>
                <a:lnTo>
                  <a:pt x="531" y="31"/>
                </a:lnTo>
                <a:lnTo>
                  <a:pt x="529" y="36"/>
                </a:lnTo>
                <a:lnTo>
                  <a:pt x="528" y="44"/>
                </a:lnTo>
                <a:lnTo>
                  <a:pt x="526" y="54"/>
                </a:lnTo>
                <a:lnTo>
                  <a:pt x="522" y="61"/>
                </a:lnTo>
                <a:lnTo>
                  <a:pt x="520" y="71"/>
                </a:lnTo>
                <a:lnTo>
                  <a:pt x="516" y="80"/>
                </a:lnTo>
                <a:lnTo>
                  <a:pt x="512" y="92"/>
                </a:lnTo>
                <a:lnTo>
                  <a:pt x="508" y="103"/>
                </a:lnTo>
                <a:lnTo>
                  <a:pt x="503" y="117"/>
                </a:lnTo>
                <a:lnTo>
                  <a:pt x="499" y="128"/>
                </a:lnTo>
                <a:lnTo>
                  <a:pt x="493" y="142"/>
                </a:lnTo>
                <a:lnTo>
                  <a:pt x="487" y="157"/>
                </a:lnTo>
                <a:lnTo>
                  <a:pt x="482" y="173"/>
                </a:lnTo>
                <a:lnTo>
                  <a:pt x="476" y="188"/>
                </a:lnTo>
                <a:lnTo>
                  <a:pt x="468" y="203"/>
                </a:lnTo>
                <a:lnTo>
                  <a:pt x="460" y="221"/>
                </a:lnTo>
                <a:lnTo>
                  <a:pt x="453" y="240"/>
                </a:lnTo>
                <a:lnTo>
                  <a:pt x="445" y="257"/>
                </a:lnTo>
                <a:lnTo>
                  <a:pt x="437" y="276"/>
                </a:lnTo>
                <a:lnTo>
                  <a:pt x="430" y="295"/>
                </a:lnTo>
                <a:lnTo>
                  <a:pt x="420" y="316"/>
                </a:lnTo>
                <a:lnTo>
                  <a:pt x="411" y="338"/>
                </a:lnTo>
                <a:lnTo>
                  <a:pt x="401" y="359"/>
                </a:lnTo>
                <a:lnTo>
                  <a:pt x="391" y="382"/>
                </a:lnTo>
                <a:lnTo>
                  <a:pt x="380" y="405"/>
                </a:lnTo>
                <a:lnTo>
                  <a:pt x="370" y="428"/>
                </a:lnTo>
                <a:lnTo>
                  <a:pt x="361" y="449"/>
                </a:lnTo>
                <a:lnTo>
                  <a:pt x="351" y="470"/>
                </a:lnTo>
                <a:lnTo>
                  <a:pt x="341" y="491"/>
                </a:lnTo>
                <a:lnTo>
                  <a:pt x="334" y="510"/>
                </a:lnTo>
                <a:lnTo>
                  <a:pt x="324" y="531"/>
                </a:lnTo>
                <a:lnTo>
                  <a:pt x="316" y="549"/>
                </a:lnTo>
                <a:lnTo>
                  <a:pt x="309" y="568"/>
                </a:lnTo>
                <a:lnTo>
                  <a:pt x="301" y="585"/>
                </a:lnTo>
                <a:lnTo>
                  <a:pt x="293" y="601"/>
                </a:lnTo>
                <a:lnTo>
                  <a:pt x="288" y="618"/>
                </a:lnTo>
                <a:lnTo>
                  <a:pt x="280" y="633"/>
                </a:lnTo>
                <a:lnTo>
                  <a:pt x="274" y="649"/>
                </a:lnTo>
                <a:lnTo>
                  <a:pt x="269" y="662"/>
                </a:lnTo>
                <a:lnTo>
                  <a:pt x="263" y="675"/>
                </a:lnTo>
                <a:lnTo>
                  <a:pt x="257" y="689"/>
                </a:lnTo>
                <a:lnTo>
                  <a:pt x="251" y="700"/>
                </a:lnTo>
                <a:lnTo>
                  <a:pt x="247" y="712"/>
                </a:lnTo>
                <a:lnTo>
                  <a:pt x="242" y="723"/>
                </a:lnTo>
                <a:lnTo>
                  <a:pt x="238" y="735"/>
                </a:lnTo>
                <a:lnTo>
                  <a:pt x="234" y="744"/>
                </a:lnTo>
                <a:lnTo>
                  <a:pt x="232" y="752"/>
                </a:lnTo>
                <a:lnTo>
                  <a:pt x="228" y="762"/>
                </a:lnTo>
                <a:lnTo>
                  <a:pt x="226" y="769"/>
                </a:lnTo>
                <a:lnTo>
                  <a:pt x="222" y="777"/>
                </a:lnTo>
                <a:lnTo>
                  <a:pt x="221" y="783"/>
                </a:lnTo>
                <a:lnTo>
                  <a:pt x="219" y="791"/>
                </a:lnTo>
                <a:lnTo>
                  <a:pt x="219" y="796"/>
                </a:lnTo>
                <a:lnTo>
                  <a:pt x="217" y="800"/>
                </a:lnTo>
                <a:lnTo>
                  <a:pt x="217" y="804"/>
                </a:lnTo>
                <a:lnTo>
                  <a:pt x="217" y="808"/>
                </a:lnTo>
                <a:lnTo>
                  <a:pt x="217" y="821"/>
                </a:lnTo>
                <a:lnTo>
                  <a:pt x="215" y="833"/>
                </a:lnTo>
                <a:lnTo>
                  <a:pt x="213" y="842"/>
                </a:lnTo>
                <a:lnTo>
                  <a:pt x="209" y="852"/>
                </a:lnTo>
                <a:lnTo>
                  <a:pt x="205" y="860"/>
                </a:lnTo>
                <a:lnTo>
                  <a:pt x="199" y="865"/>
                </a:lnTo>
                <a:lnTo>
                  <a:pt x="194" y="869"/>
                </a:lnTo>
                <a:lnTo>
                  <a:pt x="186" y="873"/>
                </a:lnTo>
                <a:lnTo>
                  <a:pt x="180" y="875"/>
                </a:lnTo>
                <a:lnTo>
                  <a:pt x="174" y="875"/>
                </a:lnTo>
                <a:lnTo>
                  <a:pt x="169" y="875"/>
                </a:lnTo>
                <a:lnTo>
                  <a:pt x="163" y="873"/>
                </a:lnTo>
                <a:lnTo>
                  <a:pt x="155" y="869"/>
                </a:lnTo>
                <a:lnTo>
                  <a:pt x="150" y="865"/>
                </a:lnTo>
                <a:lnTo>
                  <a:pt x="144" y="860"/>
                </a:lnTo>
                <a:lnTo>
                  <a:pt x="136" y="854"/>
                </a:lnTo>
                <a:lnTo>
                  <a:pt x="130" y="848"/>
                </a:lnTo>
                <a:lnTo>
                  <a:pt x="123" y="839"/>
                </a:lnTo>
                <a:lnTo>
                  <a:pt x="115" y="831"/>
                </a:lnTo>
                <a:lnTo>
                  <a:pt x="107" y="821"/>
                </a:lnTo>
                <a:lnTo>
                  <a:pt x="100" y="810"/>
                </a:lnTo>
                <a:lnTo>
                  <a:pt x="92" y="798"/>
                </a:lnTo>
                <a:lnTo>
                  <a:pt x="82" y="785"/>
                </a:lnTo>
                <a:lnTo>
                  <a:pt x="73" y="771"/>
                </a:lnTo>
                <a:lnTo>
                  <a:pt x="63" y="760"/>
                </a:lnTo>
                <a:lnTo>
                  <a:pt x="55" y="748"/>
                </a:lnTo>
                <a:lnTo>
                  <a:pt x="48" y="737"/>
                </a:lnTo>
                <a:lnTo>
                  <a:pt x="40" y="725"/>
                </a:lnTo>
                <a:lnTo>
                  <a:pt x="32" y="714"/>
                </a:lnTo>
                <a:lnTo>
                  <a:pt x="25" y="702"/>
                </a:lnTo>
                <a:lnTo>
                  <a:pt x="19" y="693"/>
                </a:lnTo>
                <a:lnTo>
                  <a:pt x="15" y="683"/>
                </a:lnTo>
                <a:lnTo>
                  <a:pt x="9" y="673"/>
                </a:lnTo>
                <a:lnTo>
                  <a:pt x="6" y="666"/>
                </a:lnTo>
                <a:lnTo>
                  <a:pt x="4" y="656"/>
                </a:lnTo>
                <a:lnTo>
                  <a:pt x="2" y="649"/>
                </a:lnTo>
                <a:lnTo>
                  <a:pt x="0" y="641"/>
                </a:lnTo>
                <a:lnTo>
                  <a:pt x="0" y="635"/>
                </a:lnTo>
                <a:lnTo>
                  <a:pt x="0" y="629"/>
                </a:lnTo>
                <a:lnTo>
                  <a:pt x="2" y="624"/>
                </a:lnTo>
                <a:lnTo>
                  <a:pt x="6" y="614"/>
                </a:lnTo>
                <a:lnTo>
                  <a:pt x="9" y="606"/>
                </a:lnTo>
                <a:lnTo>
                  <a:pt x="13" y="599"/>
                </a:lnTo>
                <a:lnTo>
                  <a:pt x="19" y="595"/>
                </a:lnTo>
                <a:lnTo>
                  <a:pt x="23" y="593"/>
                </a:lnTo>
                <a:lnTo>
                  <a:pt x="29" y="591"/>
                </a:lnTo>
                <a:lnTo>
                  <a:pt x="36" y="593"/>
                </a:lnTo>
                <a:lnTo>
                  <a:pt x="42" y="59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4" name="Freeform 109"/>
          <p:cNvSpPr>
            <a:spLocks noChangeArrowheads="1"/>
          </p:cNvSpPr>
          <p:nvPr/>
        </p:nvSpPr>
        <p:spPr bwMode="auto">
          <a:xfrm>
            <a:off x="2711450" y="3227388"/>
            <a:ext cx="139700" cy="812800"/>
          </a:xfrm>
          <a:custGeom>
            <a:avLst/>
            <a:gdLst>
              <a:gd name="T0" fmla="*/ 130 w 174"/>
              <a:gd name="T1" fmla="*/ 939 h 1025"/>
              <a:gd name="T2" fmla="*/ 124 w 174"/>
              <a:gd name="T3" fmla="*/ 971 h 1025"/>
              <a:gd name="T4" fmla="*/ 119 w 174"/>
              <a:gd name="T5" fmla="*/ 996 h 1025"/>
              <a:gd name="T6" fmla="*/ 113 w 174"/>
              <a:gd name="T7" fmla="*/ 1014 h 1025"/>
              <a:gd name="T8" fmla="*/ 107 w 174"/>
              <a:gd name="T9" fmla="*/ 1023 h 1025"/>
              <a:gd name="T10" fmla="*/ 98 w 174"/>
              <a:gd name="T11" fmla="*/ 1023 h 1025"/>
              <a:gd name="T12" fmla="*/ 80 w 174"/>
              <a:gd name="T13" fmla="*/ 1012 h 1025"/>
              <a:gd name="T14" fmla="*/ 51 w 174"/>
              <a:gd name="T15" fmla="*/ 983 h 1025"/>
              <a:gd name="T16" fmla="*/ 23 w 174"/>
              <a:gd name="T17" fmla="*/ 937 h 1025"/>
              <a:gd name="T18" fmla="*/ 5 w 174"/>
              <a:gd name="T19" fmla="*/ 904 h 1025"/>
              <a:gd name="T20" fmla="*/ 0 w 174"/>
              <a:gd name="T21" fmla="*/ 885 h 1025"/>
              <a:gd name="T22" fmla="*/ 4 w 174"/>
              <a:gd name="T23" fmla="*/ 860 h 1025"/>
              <a:gd name="T24" fmla="*/ 13 w 174"/>
              <a:gd name="T25" fmla="*/ 827 h 1025"/>
              <a:gd name="T26" fmla="*/ 25 w 174"/>
              <a:gd name="T27" fmla="*/ 787 h 1025"/>
              <a:gd name="T28" fmla="*/ 30 w 174"/>
              <a:gd name="T29" fmla="*/ 762 h 1025"/>
              <a:gd name="T30" fmla="*/ 36 w 174"/>
              <a:gd name="T31" fmla="*/ 732 h 1025"/>
              <a:gd name="T32" fmla="*/ 42 w 174"/>
              <a:gd name="T33" fmla="*/ 697 h 1025"/>
              <a:gd name="T34" fmla="*/ 48 w 174"/>
              <a:gd name="T35" fmla="*/ 657 h 1025"/>
              <a:gd name="T36" fmla="*/ 55 w 174"/>
              <a:gd name="T37" fmla="*/ 593 h 1025"/>
              <a:gd name="T38" fmla="*/ 61 w 174"/>
              <a:gd name="T39" fmla="*/ 492 h 1025"/>
              <a:gd name="T40" fmla="*/ 61 w 174"/>
              <a:gd name="T41" fmla="*/ 378 h 1025"/>
              <a:gd name="T42" fmla="*/ 61 w 174"/>
              <a:gd name="T43" fmla="*/ 282 h 1025"/>
              <a:gd name="T44" fmla="*/ 57 w 174"/>
              <a:gd name="T45" fmla="*/ 231 h 1025"/>
              <a:gd name="T46" fmla="*/ 51 w 174"/>
              <a:gd name="T47" fmla="*/ 185 h 1025"/>
              <a:gd name="T48" fmla="*/ 44 w 174"/>
              <a:gd name="T49" fmla="*/ 142 h 1025"/>
              <a:gd name="T50" fmla="*/ 34 w 174"/>
              <a:gd name="T51" fmla="*/ 108 h 1025"/>
              <a:gd name="T52" fmla="*/ 19 w 174"/>
              <a:gd name="T53" fmla="*/ 64 h 1025"/>
              <a:gd name="T54" fmla="*/ 15 w 174"/>
              <a:gd name="T55" fmla="*/ 31 h 1025"/>
              <a:gd name="T56" fmla="*/ 19 w 174"/>
              <a:gd name="T57" fmla="*/ 16 h 1025"/>
              <a:gd name="T58" fmla="*/ 27 w 174"/>
              <a:gd name="T59" fmla="*/ 6 h 1025"/>
              <a:gd name="T60" fmla="*/ 36 w 174"/>
              <a:gd name="T61" fmla="*/ 0 h 1025"/>
              <a:gd name="T62" fmla="*/ 51 w 174"/>
              <a:gd name="T63" fmla="*/ 0 h 1025"/>
              <a:gd name="T64" fmla="*/ 76 w 174"/>
              <a:gd name="T65" fmla="*/ 4 h 1025"/>
              <a:gd name="T66" fmla="*/ 107 w 174"/>
              <a:gd name="T67" fmla="*/ 10 h 1025"/>
              <a:gd name="T68" fmla="*/ 146 w 174"/>
              <a:gd name="T69" fmla="*/ 21 h 1025"/>
              <a:gd name="T70" fmla="*/ 172 w 174"/>
              <a:gd name="T71" fmla="*/ 79 h 1025"/>
              <a:gd name="T72" fmla="*/ 170 w 174"/>
              <a:gd name="T73" fmla="*/ 213 h 1025"/>
              <a:gd name="T74" fmla="*/ 167 w 174"/>
              <a:gd name="T75" fmla="*/ 336 h 1025"/>
              <a:gd name="T76" fmla="*/ 165 w 174"/>
              <a:gd name="T77" fmla="*/ 447 h 1025"/>
              <a:gd name="T78" fmla="*/ 161 w 174"/>
              <a:gd name="T79" fmla="*/ 547 h 1025"/>
              <a:gd name="T80" fmla="*/ 157 w 174"/>
              <a:gd name="T81" fmla="*/ 636 h 1025"/>
              <a:gd name="T82" fmla="*/ 153 w 174"/>
              <a:gd name="T83" fmla="*/ 712 h 1025"/>
              <a:gd name="T84" fmla="*/ 149 w 174"/>
              <a:gd name="T85" fmla="*/ 779 h 1025"/>
              <a:gd name="T86" fmla="*/ 146 w 174"/>
              <a:gd name="T87" fmla="*/ 833 h 1025"/>
              <a:gd name="T88" fmla="*/ 140 w 174"/>
              <a:gd name="T89" fmla="*/ 875 h 1025"/>
              <a:gd name="T90" fmla="*/ 134 w 174"/>
              <a:gd name="T91" fmla="*/ 906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4" h="1025">
                <a:moveTo>
                  <a:pt x="134" y="914"/>
                </a:moveTo>
                <a:lnTo>
                  <a:pt x="132" y="927"/>
                </a:lnTo>
                <a:lnTo>
                  <a:pt x="130" y="939"/>
                </a:lnTo>
                <a:lnTo>
                  <a:pt x="128" y="952"/>
                </a:lnTo>
                <a:lnTo>
                  <a:pt x="126" y="962"/>
                </a:lnTo>
                <a:lnTo>
                  <a:pt x="124" y="971"/>
                </a:lnTo>
                <a:lnTo>
                  <a:pt x="122" y="981"/>
                </a:lnTo>
                <a:lnTo>
                  <a:pt x="121" y="991"/>
                </a:lnTo>
                <a:lnTo>
                  <a:pt x="119" y="996"/>
                </a:lnTo>
                <a:lnTo>
                  <a:pt x="117" y="1004"/>
                </a:lnTo>
                <a:lnTo>
                  <a:pt x="115" y="1010"/>
                </a:lnTo>
                <a:lnTo>
                  <a:pt x="113" y="1014"/>
                </a:lnTo>
                <a:lnTo>
                  <a:pt x="111" y="1017"/>
                </a:lnTo>
                <a:lnTo>
                  <a:pt x="109" y="1021"/>
                </a:lnTo>
                <a:lnTo>
                  <a:pt x="107" y="1023"/>
                </a:lnTo>
                <a:lnTo>
                  <a:pt x="105" y="1025"/>
                </a:lnTo>
                <a:lnTo>
                  <a:pt x="103" y="1025"/>
                </a:lnTo>
                <a:lnTo>
                  <a:pt x="98" y="1023"/>
                </a:lnTo>
                <a:lnTo>
                  <a:pt x="94" y="1021"/>
                </a:lnTo>
                <a:lnTo>
                  <a:pt x="86" y="1017"/>
                </a:lnTo>
                <a:lnTo>
                  <a:pt x="80" y="1012"/>
                </a:lnTo>
                <a:lnTo>
                  <a:pt x="71" y="1004"/>
                </a:lnTo>
                <a:lnTo>
                  <a:pt x="61" y="994"/>
                </a:lnTo>
                <a:lnTo>
                  <a:pt x="51" y="983"/>
                </a:lnTo>
                <a:lnTo>
                  <a:pt x="42" y="969"/>
                </a:lnTo>
                <a:lnTo>
                  <a:pt x="30" y="952"/>
                </a:lnTo>
                <a:lnTo>
                  <a:pt x="23" y="937"/>
                </a:lnTo>
                <a:lnTo>
                  <a:pt x="15" y="925"/>
                </a:lnTo>
                <a:lnTo>
                  <a:pt x="9" y="914"/>
                </a:lnTo>
                <a:lnTo>
                  <a:pt x="5" y="904"/>
                </a:lnTo>
                <a:lnTo>
                  <a:pt x="2" y="897"/>
                </a:lnTo>
                <a:lnTo>
                  <a:pt x="2" y="891"/>
                </a:lnTo>
                <a:lnTo>
                  <a:pt x="0" y="885"/>
                </a:lnTo>
                <a:lnTo>
                  <a:pt x="2" y="877"/>
                </a:lnTo>
                <a:lnTo>
                  <a:pt x="2" y="870"/>
                </a:lnTo>
                <a:lnTo>
                  <a:pt x="4" y="860"/>
                </a:lnTo>
                <a:lnTo>
                  <a:pt x="7" y="851"/>
                </a:lnTo>
                <a:lnTo>
                  <a:pt x="9" y="841"/>
                </a:lnTo>
                <a:lnTo>
                  <a:pt x="13" y="827"/>
                </a:lnTo>
                <a:lnTo>
                  <a:pt x="17" y="816"/>
                </a:lnTo>
                <a:lnTo>
                  <a:pt x="21" y="803"/>
                </a:lnTo>
                <a:lnTo>
                  <a:pt x="25" y="787"/>
                </a:lnTo>
                <a:lnTo>
                  <a:pt x="27" y="779"/>
                </a:lnTo>
                <a:lnTo>
                  <a:pt x="28" y="770"/>
                </a:lnTo>
                <a:lnTo>
                  <a:pt x="30" y="762"/>
                </a:lnTo>
                <a:lnTo>
                  <a:pt x="32" y="753"/>
                </a:lnTo>
                <a:lnTo>
                  <a:pt x="34" y="741"/>
                </a:lnTo>
                <a:lnTo>
                  <a:pt x="36" y="732"/>
                </a:lnTo>
                <a:lnTo>
                  <a:pt x="38" y="720"/>
                </a:lnTo>
                <a:lnTo>
                  <a:pt x="40" y="708"/>
                </a:lnTo>
                <a:lnTo>
                  <a:pt x="42" y="697"/>
                </a:lnTo>
                <a:lnTo>
                  <a:pt x="44" y="684"/>
                </a:lnTo>
                <a:lnTo>
                  <a:pt x="46" y="670"/>
                </a:lnTo>
                <a:lnTo>
                  <a:pt x="48" y="657"/>
                </a:lnTo>
                <a:lnTo>
                  <a:pt x="50" y="641"/>
                </a:lnTo>
                <a:lnTo>
                  <a:pt x="51" y="626"/>
                </a:lnTo>
                <a:lnTo>
                  <a:pt x="55" y="593"/>
                </a:lnTo>
                <a:lnTo>
                  <a:pt x="57" y="561"/>
                </a:lnTo>
                <a:lnTo>
                  <a:pt x="59" y="528"/>
                </a:lnTo>
                <a:lnTo>
                  <a:pt x="61" y="492"/>
                </a:lnTo>
                <a:lnTo>
                  <a:pt x="61" y="455"/>
                </a:lnTo>
                <a:lnTo>
                  <a:pt x="61" y="419"/>
                </a:lnTo>
                <a:lnTo>
                  <a:pt x="61" y="378"/>
                </a:lnTo>
                <a:lnTo>
                  <a:pt x="61" y="338"/>
                </a:lnTo>
                <a:lnTo>
                  <a:pt x="61" y="300"/>
                </a:lnTo>
                <a:lnTo>
                  <a:pt x="61" y="282"/>
                </a:lnTo>
                <a:lnTo>
                  <a:pt x="59" y="265"/>
                </a:lnTo>
                <a:lnTo>
                  <a:pt x="59" y="248"/>
                </a:lnTo>
                <a:lnTo>
                  <a:pt x="57" y="231"/>
                </a:lnTo>
                <a:lnTo>
                  <a:pt x="55" y="215"/>
                </a:lnTo>
                <a:lnTo>
                  <a:pt x="53" y="200"/>
                </a:lnTo>
                <a:lnTo>
                  <a:pt x="51" y="185"/>
                </a:lnTo>
                <a:lnTo>
                  <a:pt x="50" y="171"/>
                </a:lnTo>
                <a:lnTo>
                  <a:pt x="48" y="156"/>
                </a:lnTo>
                <a:lnTo>
                  <a:pt x="44" y="142"/>
                </a:lnTo>
                <a:lnTo>
                  <a:pt x="42" y="131"/>
                </a:lnTo>
                <a:lnTo>
                  <a:pt x="38" y="119"/>
                </a:lnTo>
                <a:lnTo>
                  <a:pt x="34" y="108"/>
                </a:lnTo>
                <a:lnTo>
                  <a:pt x="30" y="96"/>
                </a:lnTo>
                <a:lnTo>
                  <a:pt x="25" y="79"/>
                </a:lnTo>
                <a:lnTo>
                  <a:pt x="19" y="64"/>
                </a:lnTo>
                <a:lnTo>
                  <a:pt x="17" y="48"/>
                </a:lnTo>
                <a:lnTo>
                  <a:pt x="15" y="37"/>
                </a:lnTo>
                <a:lnTo>
                  <a:pt x="15" y="31"/>
                </a:lnTo>
                <a:lnTo>
                  <a:pt x="17" y="25"/>
                </a:lnTo>
                <a:lnTo>
                  <a:pt x="17" y="20"/>
                </a:lnTo>
                <a:lnTo>
                  <a:pt x="19" y="16"/>
                </a:lnTo>
                <a:lnTo>
                  <a:pt x="21" y="12"/>
                </a:lnTo>
                <a:lnTo>
                  <a:pt x="25" y="8"/>
                </a:lnTo>
                <a:lnTo>
                  <a:pt x="27" y="6"/>
                </a:lnTo>
                <a:lnTo>
                  <a:pt x="30" y="4"/>
                </a:lnTo>
                <a:lnTo>
                  <a:pt x="34" y="2"/>
                </a:lnTo>
                <a:lnTo>
                  <a:pt x="36" y="0"/>
                </a:lnTo>
                <a:lnTo>
                  <a:pt x="40" y="0"/>
                </a:lnTo>
                <a:lnTo>
                  <a:pt x="46" y="0"/>
                </a:lnTo>
                <a:lnTo>
                  <a:pt x="51" y="0"/>
                </a:lnTo>
                <a:lnTo>
                  <a:pt x="59" y="0"/>
                </a:lnTo>
                <a:lnTo>
                  <a:pt x="67" y="2"/>
                </a:lnTo>
                <a:lnTo>
                  <a:pt x="76" y="4"/>
                </a:lnTo>
                <a:lnTo>
                  <a:pt x="86" y="6"/>
                </a:lnTo>
                <a:lnTo>
                  <a:pt x="96" y="8"/>
                </a:lnTo>
                <a:lnTo>
                  <a:pt x="107" y="10"/>
                </a:lnTo>
                <a:lnTo>
                  <a:pt x="119" y="14"/>
                </a:lnTo>
                <a:lnTo>
                  <a:pt x="132" y="18"/>
                </a:lnTo>
                <a:lnTo>
                  <a:pt x="146" y="21"/>
                </a:lnTo>
                <a:lnTo>
                  <a:pt x="159" y="25"/>
                </a:lnTo>
                <a:lnTo>
                  <a:pt x="174" y="31"/>
                </a:lnTo>
                <a:lnTo>
                  <a:pt x="172" y="79"/>
                </a:lnTo>
                <a:lnTo>
                  <a:pt x="172" y="125"/>
                </a:lnTo>
                <a:lnTo>
                  <a:pt x="170" y="169"/>
                </a:lnTo>
                <a:lnTo>
                  <a:pt x="170" y="213"/>
                </a:lnTo>
                <a:lnTo>
                  <a:pt x="169" y="256"/>
                </a:lnTo>
                <a:lnTo>
                  <a:pt x="169" y="296"/>
                </a:lnTo>
                <a:lnTo>
                  <a:pt x="167" y="336"/>
                </a:lnTo>
                <a:lnTo>
                  <a:pt x="167" y="375"/>
                </a:lnTo>
                <a:lnTo>
                  <a:pt x="165" y="411"/>
                </a:lnTo>
                <a:lnTo>
                  <a:pt x="165" y="447"/>
                </a:lnTo>
                <a:lnTo>
                  <a:pt x="163" y="482"/>
                </a:lnTo>
                <a:lnTo>
                  <a:pt x="163" y="515"/>
                </a:lnTo>
                <a:lnTo>
                  <a:pt x="161" y="547"/>
                </a:lnTo>
                <a:lnTo>
                  <a:pt x="159" y="578"/>
                </a:lnTo>
                <a:lnTo>
                  <a:pt x="159" y="609"/>
                </a:lnTo>
                <a:lnTo>
                  <a:pt x="157" y="636"/>
                </a:lnTo>
                <a:lnTo>
                  <a:pt x="157" y="662"/>
                </a:lnTo>
                <a:lnTo>
                  <a:pt x="155" y="689"/>
                </a:lnTo>
                <a:lnTo>
                  <a:pt x="153" y="712"/>
                </a:lnTo>
                <a:lnTo>
                  <a:pt x="153" y="737"/>
                </a:lnTo>
                <a:lnTo>
                  <a:pt x="151" y="758"/>
                </a:lnTo>
                <a:lnTo>
                  <a:pt x="149" y="779"/>
                </a:lnTo>
                <a:lnTo>
                  <a:pt x="147" y="799"/>
                </a:lnTo>
                <a:lnTo>
                  <a:pt x="147" y="816"/>
                </a:lnTo>
                <a:lnTo>
                  <a:pt x="146" y="833"/>
                </a:lnTo>
                <a:lnTo>
                  <a:pt x="144" y="849"/>
                </a:lnTo>
                <a:lnTo>
                  <a:pt x="142" y="862"/>
                </a:lnTo>
                <a:lnTo>
                  <a:pt x="140" y="875"/>
                </a:lnTo>
                <a:lnTo>
                  <a:pt x="138" y="887"/>
                </a:lnTo>
                <a:lnTo>
                  <a:pt x="136" y="897"/>
                </a:lnTo>
                <a:lnTo>
                  <a:pt x="134" y="906"/>
                </a:lnTo>
                <a:lnTo>
                  <a:pt x="134" y="91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5" name="Freeform 111"/>
          <p:cNvSpPr>
            <a:spLocks noChangeArrowheads="1"/>
          </p:cNvSpPr>
          <p:nvPr/>
        </p:nvSpPr>
        <p:spPr bwMode="auto">
          <a:xfrm>
            <a:off x="2816225" y="3406775"/>
            <a:ext cx="325438" cy="88900"/>
          </a:xfrm>
          <a:custGeom>
            <a:avLst/>
            <a:gdLst>
              <a:gd name="T0" fmla="*/ 6 w 411"/>
              <a:gd name="T1" fmla="*/ 46 h 111"/>
              <a:gd name="T2" fmla="*/ 22 w 411"/>
              <a:gd name="T3" fmla="*/ 46 h 111"/>
              <a:gd name="T4" fmla="*/ 39 w 411"/>
              <a:gd name="T5" fmla="*/ 44 h 111"/>
              <a:gd name="T6" fmla="*/ 58 w 411"/>
              <a:gd name="T7" fmla="*/ 40 h 111"/>
              <a:gd name="T8" fmla="*/ 89 w 411"/>
              <a:gd name="T9" fmla="*/ 34 h 111"/>
              <a:gd name="T10" fmla="*/ 139 w 411"/>
              <a:gd name="T11" fmla="*/ 25 h 111"/>
              <a:gd name="T12" fmla="*/ 177 w 411"/>
              <a:gd name="T13" fmla="*/ 15 h 111"/>
              <a:gd name="T14" fmla="*/ 202 w 411"/>
              <a:gd name="T15" fmla="*/ 13 h 111"/>
              <a:gd name="T16" fmla="*/ 225 w 411"/>
              <a:gd name="T17" fmla="*/ 9 h 111"/>
              <a:gd name="T18" fmla="*/ 246 w 411"/>
              <a:gd name="T19" fmla="*/ 6 h 111"/>
              <a:gd name="T20" fmla="*/ 263 w 411"/>
              <a:gd name="T21" fmla="*/ 4 h 111"/>
              <a:gd name="T22" fmla="*/ 281 w 411"/>
              <a:gd name="T23" fmla="*/ 2 h 111"/>
              <a:gd name="T24" fmla="*/ 294 w 411"/>
              <a:gd name="T25" fmla="*/ 0 h 111"/>
              <a:gd name="T26" fmla="*/ 304 w 411"/>
              <a:gd name="T27" fmla="*/ 0 h 111"/>
              <a:gd name="T28" fmla="*/ 311 w 411"/>
              <a:gd name="T29" fmla="*/ 0 h 111"/>
              <a:gd name="T30" fmla="*/ 323 w 411"/>
              <a:gd name="T31" fmla="*/ 0 h 111"/>
              <a:gd name="T32" fmla="*/ 338 w 411"/>
              <a:gd name="T33" fmla="*/ 2 h 111"/>
              <a:gd name="T34" fmla="*/ 359 w 411"/>
              <a:gd name="T35" fmla="*/ 6 h 111"/>
              <a:gd name="T36" fmla="*/ 380 w 411"/>
              <a:gd name="T37" fmla="*/ 13 h 111"/>
              <a:gd name="T38" fmla="*/ 396 w 411"/>
              <a:gd name="T39" fmla="*/ 23 h 111"/>
              <a:gd name="T40" fmla="*/ 405 w 411"/>
              <a:gd name="T41" fmla="*/ 32 h 111"/>
              <a:gd name="T42" fmla="*/ 409 w 411"/>
              <a:gd name="T43" fmla="*/ 42 h 111"/>
              <a:gd name="T44" fmla="*/ 407 w 411"/>
              <a:gd name="T45" fmla="*/ 48 h 111"/>
              <a:gd name="T46" fmla="*/ 402 w 411"/>
              <a:gd name="T47" fmla="*/ 52 h 111"/>
              <a:gd name="T48" fmla="*/ 394 w 411"/>
              <a:gd name="T49" fmla="*/ 57 h 111"/>
              <a:gd name="T50" fmla="*/ 384 w 411"/>
              <a:gd name="T51" fmla="*/ 61 h 111"/>
              <a:gd name="T52" fmla="*/ 371 w 411"/>
              <a:gd name="T53" fmla="*/ 67 h 111"/>
              <a:gd name="T54" fmla="*/ 354 w 411"/>
              <a:gd name="T55" fmla="*/ 73 h 111"/>
              <a:gd name="T56" fmla="*/ 334 w 411"/>
              <a:gd name="T57" fmla="*/ 77 h 111"/>
              <a:gd name="T58" fmla="*/ 311 w 411"/>
              <a:gd name="T59" fmla="*/ 80 h 111"/>
              <a:gd name="T60" fmla="*/ 284 w 411"/>
              <a:gd name="T61" fmla="*/ 86 h 111"/>
              <a:gd name="T62" fmla="*/ 256 w 411"/>
              <a:gd name="T63" fmla="*/ 92 h 111"/>
              <a:gd name="T64" fmla="*/ 223 w 411"/>
              <a:gd name="T65" fmla="*/ 98 h 111"/>
              <a:gd name="T66" fmla="*/ 190 w 411"/>
              <a:gd name="T67" fmla="*/ 101 h 111"/>
              <a:gd name="T68" fmla="*/ 154 w 411"/>
              <a:gd name="T69" fmla="*/ 105 h 111"/>
              <a:gd name="T70" fmla="*/ 114 w 411"/>
              <a:gd name="T71" fmla="*/ 107 h 111"/>
              <a:gd name="T72" fmla="*/ 71 w 411"/>
              <a:gd name="T73" fmla="*/ 109 h 111"/>
              <a:gd name="T74" fmla="*/ 25 w 411"/>
              <a:gd name="T75" fmla="*/ 111 h 111"/>
              <a:gd name="T76" fmla="*/ 0 w 411"/>
              <a:gd name="T77" fmla="*/ 4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1" h="110">
                <a:moveTo>
                  <a:pt x="0" y="46"/>
                </a:moveTo>
                <a:lnTo>
                  <a:pt x="6" y="46"/>
                </a:lnTo>
                <a:lnTo>
                  <a:pt x="14" y="46"/>
                </a:lnTo>
                <a:lnTo>
                  <a:pt x="22" y="46"/>
                </a:lnTo>
                <a:lnTo>
                  <a:pt x="29" y="44"/>
                </a:lnTo>
                <a:lnTo>
                  <a:pt x="39" y="44"/>
                </a:lnTo>
                <a:lnTo>
                  <a:pt x="47" y="42"/>
                </a:lnTo>
                <a:lnTo>
                  <a:pt x="58" y="40"/>
                </a:lnTo>
                <a:lnTo>
                  <a:pt x="68" y="38"/>
                </a:lnTo>
                <a:lnTo>
                  <a:pt x="89" y="34"/>
                </a:lnTo>
                <a:lnTo>
                  <a:pt x="114" y="30"/>
                </a:lnTo>
                <a:lnTo>
                  <a:pt x="139" y="25"/>
                </a:lnTo>
                <a:lnTo>
                  <a:pt x="166" y="17"/>
                </a:lnTo>
                <a:lnTo>
                  <a:pt x="177" y="15"/>
                </a:lnTo>
                <a:lnTo>
                  <a:pt x="190" y="15"/>
                </a:lnTo>
                <a:lnTo>
                  <a:pt x="202" y="13"/>
                </a:lnTo>
                <a:lnTo>
                  <a:pt x="213" y="11"/>
                </a:lnTo>
                <a:lnTo>
                  <a:pt x="225" y="9"/>
                </a:lnTo>
                <a:lnTo>
                  <a:pt x="237" y="7"/>
                </a:lnTo>
                <a:lnTo>
                  <a:pt x="246" y="6"/>
                </a:lnTo>
                <a:lnTo>
                  <a:pt x="256" y="6"/>
                </a:lnTo>
                <a:lnTo>
                  <a:pt x="263" y="4"/>
                </a:lnTo>
                <a:lnTo>
                  <a:pt x="273" y="4"/>
                </a:lnTo>
                <a:lnTo>
                  <a:pt x="281" y="2"/>
                </a:lnTo>
                <a:lnTo>
                  <a:pt x="286" y="2"/>
                </a:lnTo>
                <a:lnTo>
                  <a:pt x="294" y="0"/>
                </a:lnTo>
                <a:lnTo>
                  <a:pt x="300" y="0"/>
                </a:lnTo>
                <a:lnTo>
                  <a:pt x="304" y="0"/>
                </a:lnTo>
                <a:lnTo>
                  <a:pt x="308" y="0"/>
                </a:lnTo>
                <a:lnTo>
                  <a:pt x="311" y="0"/>
                </a:lnTo>
                <a:lnTo>
                  <a:pt x="317" y="0"/>
                </a:lnTo>
                <a:lnTo>
                  <a:pt x="323" y="0"/>
                </a:lnTo>
                <a:lnTo>
                  <a:pt x="331" y="0"/>
                </a:lnTo>
                <a:lnTo>
                  <a:pt x="338" y="2"/>
                </a:lnTo>
                <a:lnTo>
                  <a:pt x="348" y="4"/>
                </a:lnTo>
                <a:lnTo>
                  <a:pt x="359" y="6"/>
                </a:lnTo>
                <a:lnTo>
                  <a:pt x="369" y="9"/>
                </a:lnTo>
                <a:lnTo>
                  <a:pt x="380" y="13"/>
                </a:lnTo>
                <a:lnTo>
                  <a:pt x="388" y="17"/>
                </a:lnTo>
                <a:lnTo>
                  <a:pt x="396" y="23"/>
                </a:lnTo>
                <a:lnTo>
                  <a:pt x="402" y="27"/>
                </a:lnTo>
                <a:lnTo>
                  <a:pt x="405" y="32"/>
                </a:lnTo>
                <a:lnTo>
                  <a:pt x="407" y="38"/>
                </a:lnTo>
                <a:lnTo>
                  <a:pt x="409" y="42"/>
                </a:lnTo>
                <a:lnTo>
                  <a:pt x="411" y="46"/>
                </a:lnTo>
                <a:lnTo>
                  <a:pt x="407" y="48"/>
                </a:lnTo>
                <a:lnTo>
                  <a:pt x="405" y="50"/>
                </a:lnTo>
                <a:lnTo>
                  <a:pt x="402" y="52"/>
                </a:lnTo>
                <a:lnTo>
                  <a:pt x="398" y="54"/>
                </a:lnTo>
                <a:lnTo>
                  <a:pt x="394" y="57"/>
                </a:lnTo>
                <a:lnTo>
                  <a:pt x="390" y="59"/>
                </a:lnTo>
                <a:lnTo>
                  <a:pt x="384" y="61"/>
                </a:lnTo>
                <a:lnTo>
                  <a:pt x="377" y="65"/>
                </a:lnTo>
                <a:lnTo>
                  <a:pt x="371" y="67"/>
                </a:lnTo>
                <a:lnTo>
                  <a:pt x="361" y="69"/>
                </a:lnTo>
                <a:lnTo>
                  <a:pt x="354" y="73"/>
                </a:lnTo>
                <a:lnTo>
                  <a:pt x="344" y="75"/>
                </a:lnTo>
                <a:lnTo>
                  <a:pt x="334" y="77"/>
                </a:lnTo>
                <a:lnTo>
                  <a:pt x="323" y="78"/>
                </a:lnTo>
                <a:lnTo>
                  <a:pt x="311" y="80"/>
                </a:lnTo>
                <a:lnTo>
                  <a:pt x="298" y="82"/>
                </a:lnTo>
                <a:lnTo>
                  <a:pt x="284" y="86"/>
                </a:lnTo>
                <a:lnTo>
                  <a:pt x="269" y="90"/>
                </a:lnTo>
                <a:lnTo>
                  <a:pt x="256" y="92"/>
                </a:lnTo>
                <a:lnTo>
                  <a:pt x="240" y="96"/>
                </a:lnTo>
                <a:lnTo>
                  <a:pt x="223" y="98"/>
                </a:lnTo>
                <a:lnTo>
                  <a:pt x="208" y="100"/>
                </a:lnTo>
                <a:lnTo>
                  <a:pt x="190" y="101"/>
                </a:lnTo>
                <a:lnTo>
                  <a:pt x="173" y="103"/>
                </a:lnTo>
                <a:lnTo>
                  <a:pt x="154" y="105"/>
                </a:lnTo>
                <a:lnTo>
                  <a:pt x="135" y="107"/>
                </a:lnTo>
                <a:lnTo>
                  <a:pt x="114" y="107"/>
                </a:lnTo>
                <a:lnTo>
                  <a:pt x="93" y="109"/>
                </a:lnTo>
                <a:lnTo>
                  <a:pt x="71" y="109"/>
                </a:lnTo>
                <a:lnTo>
                  <a:pt x="48" y="111"/>
                </a:lnTo>
                <a:lnTo>
                  <a:pt x="25" y="111"/>
                </a:lnTo>
                <a:lnTo>
                  <a:pt x="0" y="111"/>
                </a:lnTo>
                <a:lnTo>
                  <a:pt x="0" y="4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6" name="Freeform 112"/>
          <p:cNvSpPr>
            <a:spLocks noChangeArrowheads="1"/>
          </p:cNvSpPr>
          <p:nvPr/>
        </p:nvSpPr>
        <p:spPr bwMode="auto">
          <a:xfrm>
            <a:off x="2800350" y="3619500"/>
            <a:ext cx="360363" cy="80963"/>
          </a:xfrm>
          <a:custGeom>
            <a:avLst/>
            <a:gdLst>
              <a:gd name="T0" fmla="*/ 338 w 453"/>
              <a:gd name="T1" fmla="*/ 95 h 102"/>
              <a:gd name="T2" fmla="*/ 311 w 453"/>
              <a:gd name="T3" fmla="*/ 98 h 102"/>
              <a:gd name="T4" fmla="*/ 280 w 453"/>
              <a:gd name="T5" fmla="*/ 100 h 102"/>
              <a:gd name="T6" fmla="*/ 244 w 453"/>
              <a:gd name="T7" fmla="*/ 100 h 102"/>
              <a:gd name="T8" fmla="*/ 202 w 453"/>
              <a:gd name="T9" fmla="*/ 102 h 102"/>
              <a:gd name="T10" fmla="*/ 152 w 453"/>
              <a:gd name="T11" fmla="*/ 102 h 102"/>
              <a:gd name="T12" fmla="*/ 96 w 453"/>
              <a:gd name="T13" fmla="*/ 102 h 102"/>
              <a:gd name="T14" fmla="*/ 33 w 453"/>
              <a:gd name="T15" fmla="*/ 102 h 102"/>
              <a:gd name="T16" fmla="*/ 0 w 453"/>
              <a:gd name="T17" fmla="*/ 47 h 102"/>
              <a:gd name="T18" fmla="*/ 12 w 453"/>
              <a:gd name="T19" fmla="*/ 47 h 102"/>
              <a:gd name="T20" fmla="*/ 41 w 453"/>
              <a:gd name="T21" fmla="*/ 43 h 102"/>
              <a:gd name="T22" fmla="*/ 75 w 453"/>
              <a:gd name="T23" fmla="*/ 37 h 102"/>
              <a:gd name="T24" fmla="*/ 114 w 453"/>
              <a:gd name="T25" fmla="*/ 25 h 102"/>
              <a:gd name="T26" fmla="*/ 152 w 453"/>
              <a:gd name="T27" fmla="*/ 16 h 102"/>
              <a:gd name="T28" fmla="*/ 194 w 453"/>
              <a:gd name="T29" fmla="*/ 10 h 102"/>
              <a:gd name="T30" fmla="*/ 236 w 453"/>
              <a:gd name="T31" fmla="*/ 4 h 102"/>
              <a:gd name="T32" fmla="*/ 277 w 453"/>
              <a:gd name="T33" fmla="*/ 0 h 102"/>
              <a:gd name="T34" fmla="*/ 315 w 453"/>
              <a:gd name="T35" fmla="*/ 0 h 102"/>
              <a:gd name="T36" fmla="*/ 350 w 453"/>
              <a:gd name="T37" fmla="*/ 0 h 102"/>
              <a:gd name="T38" fmla="*/ 380 w 453"/>
              <a:gd name="T39" fmla="*/ 2 h 102"/>
              <a:gd name="T40" fmla="*/ 407 w 453"/>
              <a:gd name="T41" fmla="*/ 6 h 102"/>
              <a:gd name="T42" fmla="*/ 424 w 453"/>
              <a:gd name="T43" fmla="*/ 12 h 102"/>
              <a:gd name="T44" fmla="*/ 434 w 453"/>
              <a:gd name="T45" fmla="*/ 16 h 102"/>
              <a:gd name="T46" fmla="*/ 442 w 453"/>
              <a:gd name="T47" fmla="*/ 22 h 102"/>
              <a:gd name="T48" fmla="*/ 449 w 453"/>
              <a:gd name="T49" fmla="*/ 29 h 102"/>
              <a:gd name="T50" fmla="*/ 453 w 453"/>
              <a:gd name="T51" fmla="*/ 43 h 102"/>
              <a:gd name="T52" fmla="*/ 449 w 453"/>
              <a:gd name="T53" fmla="*/ 56 h 102"/>
              <a:gd name="T54" fmla="*/ 445 w 453"/>
              <a:gd name="T55" fmla="*/ 64 h 102"/>
              <a:gd name="T56" fmla="*/ 436 w 453"/>
              <a:gd name="T57" fmla="*/ 70 h 102"/>
              <a:gd name="T58" fmla="*/ 426 w 453"/>
              <a:gd name="T59" fmla="*/ 73 h 102"/>
              <a:gd name="T60" fmla="*/ 415 w 453"/>
              <a:gd name="T61" fmla="*/ 79 h 102"/>
              <a:gd name="T62" fmla="*/ 399 w 453"/>
              <a:gd name="T63" fmla="*/ 83 h 102"/>
              <a:gd name="T64" fmla="*/ 367 w 453"/>
              <a:gd name="T65" fmla="*/ 9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2" h="102">
                <a:moveTo>
                  <a:pt x="348" y="95"/>
                </a:moveTo>
                <a:lnTo>
                  <a:pt x="338" y="95"/>
                </a:lnTo>
                <a:lnTo>
                  <a:pt x="325" y="96"/>
                </a:lnTo>
                <a:lnTo>
                  <a:pt x="311" y="98"/>
                </a:lnTo>
                <a:lnTo>
                  <a:pt x="298" y="98"/>
                </a:lnTo>
                <a:lnTo>
                  <a:pt x="280" y="100"/>
                </a:lnTo>
                <a:lnTo>
                  <a:pt x="263" y="100"/>
                </a:lnTo>
                <a:lnTo>
                  <a:pt x="244" y="100"/>
                </a:lnTo>
                <a:lnTo>
                  <a:pt x="223" y="102"/>
                </a:lnTo>
                <a:lnTo>
                  <a:pt x="202" y="102"/>
                </a:lnTo>
                <a:lnTo>
                  <a:pt x="177" y="102"/>
                </a:lnTo>
                <a:lnTo>
                  <a:pt x="152" y="102"/>
                </a:lnTo>
                <a:lnTo>
                  <a:pt x="125" y="102"/>
                </a:lnTo>
                <a:lnTo>
                  <a:pt x="96" y="102"/>
                </a:lnTo>
                <a:lnTo>
                  <a:pt x="66" y="102"/>
                </a:lnTo>
                <a:lnTo>
                  <a:pt x="33" y="102"/>
                </a:lnTo>
                <a:lnTo>
                  <a:pt x="0" y="102"/>
                </a:lnTo>
                <a:lnTo>
                  <a:pt x="0" y="47"/>
                </a:lnTo>
                <a:lnTo>
                  <a:pt x="6" y="47"/>
                </a:lnTo>
                <a:lnTo>
                  <a:pt x="12" y="47"/>
                </a:lnTo>
                <a:lnTo>
                  <a:pt x="25" y="45"/>
                </a:lnTo>
                <a:lnTo>
                  <a:pt x="41" y="43"/>
                </a:lnTo>
                <a:lnTo>
                  <a:pt x="58" y="41"/>
                </a:lnTo>
                <a:lnTo>
                  <a:pt x="75" y="37"/>
                </a:lnTo>
                <a:lnTo>
                  <a:pt x="94" y="31"/>
                </a:lnTo>
                <a:lnTo>
                  <a:pt x="114" y="25"/>
                </a:lnTo>
                <a:lnTo>
                  <a:pt x="133" y="20"/>
                </a:lnTo>
                <a:lnTo>
                  <a:pt x="152" y="16"/>
                </a:lnTo>
                <a:lnTo>
                  <a:pt x="173" y="12"/>
                </a:lnTo>
                <a:lnTo>
                  <a:pt x="194" y="10"/>
                </a:lnTo>
                <a:lnTo>
                  <a:pt x="215" y="6"/>
                </a:lnTo>
                <a:lnTo>
                  <a:pt x="236" y="4"/>
                </a:lnTo>
                <a:lnTo>
                  <a:pt x="256" y="2"/>
                </a:lnTo>
                <a:lnTo>
                  <a:pt x="277" y="0"/>
                </a:lnTo>
                <a:lnTo>
                  <a:pt x="296" y="0"/>
                </a:lnTo>
                <a:lnTo>
                  <a:pt x="315" y="0"/>
                </a:lnTo>
                <a:lnTo>
                  <a:pt x="332" y="0"/>
                </a:lnTo>
                <a:lnTo>
                  <a:pt x="350" y="0"/>
                </a:lnTo>
                <a:lnTo>
                  <a:pt x="365" y="2"/>
                </a:lnTo>
                <a:lnTo>
                  <a:pt x="380" y="2"/>
                </a:lnTo>
                <a:lnTo>
                  <a:pt x="394" y="4"/>
                </a:lnTo>
                <a:lnTo>
                  <a:pt x="407" y="6"/>
                </a:lnTo>
                <a:lnTo>
                  <a:pt x="419" y="10"/>
                </a:lnTo>
                <a:lnTo>
                  <a:pt x="424" y="12"/>
                </a:lnTo>
                <a:lnTo>
                  <a:pt x="430" y="14"/>
                </a:lnTo>
                <a:lnTo>
                  <a:pt x="434" y="16"/>
                </a:lnTo>
                <a:lnTo>
                  <a:pt x="438" y="18"/>
                </a:lnTo>
                <a:lnTo>
                  <a:pt x="442" y="22"/>
                </a:lnTo>
                <a:lnTo>
                  <a:pt x="445" y="23"/>
                </a:lnTo>
                <a:lnTo>
                  <a:pt x="449" y="29"/>
                </a:lnTo>
                <a:lnTo>
                  <a:pt x="453" y="37"/>
                </a:lnTo>
                <a:lnTo>
                  <a:pt x="453" y="43"/>
                </a:lnTo>
                <a:lnTo>
                  <a:pt x="453" y="50"/>
                </a:lnTo>
                <a:lnTo>
                  <a:pt x="449" y="56"/>
                </a:lnTo>
                <a:lnTo>
                  <a:pt x="447" y="60"/>
                </a:lnTo>
                <a:lnTo>
                  <a:pt x="445" y="64"/>
                </a:lnTo>
                <a:lnTo>
                  <a:pt x="442" y="66"/>
                </a:lnTo>
                <a:lnTo>
                  <a:pt x="436" y="70"/>
                </a:lnTo>
                <a:lnTo>
                  <a:pt x="432" y="71"/>
                </a:lnTo>
                <a:lnTo>
                  <a:pt x="426" y="73"/>
                </a:lnTo>
                <a:lnTo>
                  <a:pt x="421" y="75"/>
                </a:lnTo>
                <a:lnTo>
                  <a:pt x="415" y="79"/>
                </a:lnTo>
                <a:lnTo>
                  <a:pt x="407" y="81"/>
                </a:lnTo>
                <a:lnTo>
                  <a:pt x="399" y="83"/>
                </a:lnTo>
                <a:lnTo>
                  <a:pt x="384" y="87"/>
                </a:lnTo>
                <a:lnTo>
                  <a:pt x="367" y="91"/>
                </a:lnTo>
                <a:lnTo>
                  <a:pt x="348" y="9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7" name="Freeform 113"/>
          <p:cNvSpPr>
            <a:spLocks noChangeArrowheads="1"/>
          </p:cNvSpPr>
          <p:nvPr/>
        </p:nvSpPr>
        <p:spPr bwMode="auto">
          <a:xfrm>
            <a:off x="2705100" y="2544763"/>
            <a:ext cx="715963" cy="171450"/>
          </a:xfrm>
          <a:custGeom>
            <a:avLst/>
            <a:gdLst>
              <a:gd name="T0" fmla="*/ 904 w 904"/>
              <a:gd name="T1" fmla="*/ 42 h 216"/>
              <a:gd name="T2" fmla="*/ 902 w 904"/>
              <a:gd name="T3" fmla="*/ 49 h 216"/>
              <a:gd name="T4" fmla="*/ 894 w 904"/>
              <a:gd name="T5" fmla="*/ 57 h 216"/>
              <a:gd name="T6" fmla="*/ 881 w 904"/>
              <a:gd name="T7" fmla="*/ 65 h 216"/>
              <a:gd name="T8" fmla="*/ 862 w 904"/>
              <a:gd name="T9" fmla="*/ 74 h 216"/>
              <a:gd name="T10" fmla="*/ 837 w 904"/>
              <a:gd name="T11" fmla="*/ 82 h 216"/>
              <a:gd name="T12" fmla="*/ 804 w 904"/>
              <a:gd name="T13" fmla="*/ 92 h 216"/>
              <a:gd name="T14" fmla="*/ 766 w 904"/>
              <a:gd name="T15" fmla="*/ 103 h 216"/>
              <a:gd name="T16" fmla="*/ 722 w 904"/>
              <a:gd name="T17" fmla="*/ 113 h 216"/>
              <a:gd name="T18" fmla="*/ 672 w 904"/>
              <a:gd name="T19" fmla="*/ 126 h 216"/>
              <a:gd name="T20" fmla="*/ 614 w 904"/>
              <a:gd name="T21" fmla="*/ 138 h 216"/>
              <a:gd name="T22" fmla="*/ 501 w 904"/>
              <a:gd name="T23" fmla="*/ 163 h 216"/>
              <a:gd name="T24" fmla="*/ 403 w 904"/>
              <a:gd name="T25" fmla="*/ 180 h 216"/>
              <a:gd name="T26" fmla="*/ 319 w 904"/>
              <a:gd name="T27" fmla="*/ 193 h 216"/>
              <a:gd name="T28" fmla="*/ 251 w 904"/>
              <a:gd name="T29" fmla="*/ 203 h 216"/>
              <a:gd name="T30" fmla="*/ 198 w 904"/>
              <a:gd name="T31" fmla="*/ 211 h 216"/>
              <a:gd name="T32" fmla="*/ 156 w 904"/>
              <a:gd name="T33" fmla="*/ 214 h 216"/>
              <a:gd name="T34" fmla="*/ 117 w 904"/>
              <a:gd name="T35" fmla="*/ 216 h 216"/>
              <a:gd name="T36" fmla="*/ 85 w 904"/>
              <a:gd name="T37" fmla="*/ 214 h 216"/>
              <a:gd name="T38" fmla="*/ 60 w 904"/>
              <a:gd name="T39" fmla="*/ 209 h 216"/>
              <a:gd name="T40" fmla="*/ 40 w 904"/>
              <a:gd name="T41" fmla="*/ 201 h 216"/>
              <a:gd name="T42" fmla="*/ 23 w 904"/>
              <a:gd name="T43" fmla="*/ 190 h 216"/>
              <a:gd name="T44" fmla="*/ 8 w 904"/>
              <a:gd name="T45" fmla="*/ 176 h 216"/>
              <a:gd name="T46" fmla="*/ 0 w 904"/>
              <a:gd name="T47" fmla="*/ 161 h 216"/>
              <a:gd name="T48" fmla="*/ 4 w 904"/>
              <a:gd name="T49" fmla="*/ 151 h 216"/>
              <a:gd name="T50" fmla="*/ 12 w 904"/>
              <a:gd name="T51" fmla="*/ 149 h 216"/>
              <a:gd name="T52" fmla="*/ 23 w 904"/>
              <a:gd name="T53" fmla="*/ 147 h 216"/>
              <a:gd name="T54" fmla="*/ 40 w 904"/>
              <a:gd name="T55" fmla="*/ 147 h 216"/>
              <a:gd name="T56" fmla="*/ 61 w 904"/>
              <a:gd name="T57" fmla="*/ 147 h 216"/>
              <a:gd name="T58" fmla="*/ 73 w 904"/>
              <a:gd name="T59" fmla="*/ 147 h 216"/>
              <a:gd name="T60" fmla="*/ 86 w 904"/>
              <a:gd name="T61" fmla="*/ 145 h 216"/>
              <a:gd name="T62" fmla="*/ 108 w 904"/>
              <a:gd name="T63" fmla="*/ 142 h 216"/>
              <a:gd name="T64" fmla="*/ 131 w 904"/>
              <a:gd name="T65" fmla="*/ 136 h 216"/>
              <a:gd name="T66" fmla="*/ 190 w 904"/>
              <a:gd name="T67" fmla="*/ 122 h 216"/>
              <a:gd name="T68" fmla="*/ 269 w 904"/>
              <a:gd name="T69" fmla="*/ 105 h 216"/>
              <a:gd name="T70" fmla="*/ 363 w 904"/>
              <a:gd name="T71" fmla="*/ 82 h 216"/>
              <a:gd name="T72" fmla="*/ 468 w 904"/>
              <a:gd name="T73" fmla="*/ 57 h 216"/>
              <a:gd name="T74" fmla="*/ 560 w 904"/>
              <a:gd name="T75" fmla="*/ 34 h 216"/>
              <a:gd name="T76" fmla="*/ 639 w 904"/>
              <a:gd name="T77" fmla="*/ 19 h 216"/>
              <a:gd name="T78" fmla="*/ 702 w 904"/>
              <a:gd name="T79" fmla="*/ 7 h 216"/>
              <a:gd name="T80" fmla="*/ 752 w 904"/>
              <a:gd name="T81" fmla="*/ 0 h 216"/>
              <a:gd name="T82" fmla="*/ 800 w 904"/>
              <a:gd name="T83" fmla="*/ 0 h 216"/>
              <a:gd name="T84" fmla="*/ 839 w 904"/>
              <a:gd name="T85" fmla="*/ 3 h 216"/>
              <a:gd name="T86" fmla="*/ 862 w 904"/>
              <a:gd name="T87" fmla="*/ 9 h 216"/>
              <a:gd name="T88" fmla="*/ 881 w 904"/>
              <a:gd name="T89" fmla="*/ 19 h 216"/>
              <a:gd name="T90" fmla="*/ 896 w 904"/>
              <a:gd name="T91" fmla="*/ 3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4" h="216">
                <a:moveTo>
                  <a:pt x="900" y="36"/>
                </a:moveTo>
                <a:lnTo>
                  <a:pt x="902" y="38"/>
                </a:lnTo>
                <a:lnTo>
                  <a:pt x="904" y="42"/>
                </a:lnTo>
                <a:lnTo>
                  <a:pt x="904" y="44"/>
                </a:lnTo>
                <a:lnTo>
                  <a:pt x="902" y="46"/>
                </a:lnTo>
                <a:lnTo>
                  <a:pt x="902" y="49"/>
                </a:lnTo>
                <a:lnTo>
                  <a:pt x="900" y="51"/>
                </a:lnTo>
                <a:lnTo>
                  <a:pt x="898" y="55"/>
                </a:lnTo>
                <a:lnTo>
                  <a:pt x="894" y="57"/>
                </a:lnTo>
                <a:lnTo>
                  <a:pt x="890" y="59"/>
                </a:lnTo>
                <a:lnTo>
                  <a:pt x="887" y="63"/>
                </a:lnTo>
                <a:lnTo>
                  <a:pt x="881" y="65"/>
                </a:lnTo>
                <a:lnTo>
                  <a:pt x="875" y="69"/>
                </a:lnTo>
                <a:lnTo>
                  <a:pt x="869" y="71"/>
                </a:lnTo>
                <a:lnTo>
                  <a:pt x="862" y="74"/>
                </a:lnTo>
                <a:lnTo>
                  <a:pt x="854" y="76"/>
                </a:lnTo>
                <a:lnTo>
                  <a:pt x="844" y="80"/>
                </a:lnTo>
                <a:lnTo>
                  <a:pt x="837" y="82"/>
                </a:lnTo>
                <a:lnTo>
                  <a:pt x="827" y="86"/>
                </a:lnTo>
                <a:lnTo>
                  <a:pt x="816" y="90"/>
                </a:lnTo>
                <a:lnTo>
                  <a:pt x="804" y="92"/>
                </a:lnTo>
                <a:lnTo>
                  <a:pt x="793" y="96"/>
                </a:lnTo>
                <a:lnTo>
                  <a:pt x="779" y="99"/>
                </a:lnTo>
                <a:lnTo>
                  <a:pt x="766" y="103"/>
                </a:lnTo>
                <a:lnTo>
                  <a:pt x="752" y="107"/>
                </a:lnTo>
                <a:lnTo>
                  <a:pt x="737" y="109"/>
                </a:lnTo>
                <a:lnTo>
                  <a:pt x="722" y="113"/>
                </a:lnTo>
                <a:lnTo>
                  <a:pt x="706" y="117"/>
                </a:lnTo>
                <a:lnTo>
                  <a:pt x="689" y="120"/>
                </a:lnTo>
                <a:lnTo>
                  <a:pt x="672" y="126"/>
                </a:lnTo>
                <a:lnTo>
                  <a:pt x="653" y="130"/>
                </a:lnTo>
                <a:lnTo>
                  <a:pt x="633" y="134"/>
                </a:lnTo>
                <a:lnTo>
                  <a:pt x="614" y="138"/>
                </a:lnTo>
                <a:lnTo>
                  <a:pt x="574" y="147"/>
                </a:lnTo>
                <a:lnTo>
                  <a:pt x="537" y="155"/>
                </a:lnTo>
                <a:lnTo>
                  <a:pt x="501" y="163"/>
                </a:lnTo>
                <a:lnTo>
                  <a:pt x="466" y="168"/>
                </a:lnTo>
                <a:lnTo>
                  <a:pt x="434" y="174"/>
                </a:lnTo>
                <a:lnTo>
                  <a:pt x="403" y="180"/>
                </a:lnTo>
                <a:lnTo>
                  <a:pt x="372" y="186"/>
                </a:lnTo>
                <a:lnTo>
                  <a:pt x="345" y="190"/>
                </a:lnTo>
                <a:lnTo>
                  <a:pt x="319" y="193"/>
                </a:lnTo>
                <a:lnTo>
                  <a:pt x="296" y="197"/>
                </a:lnTo>
                <a:lnTo>
                  <a:pt x="273" y="201"/>
                </a:lnTo>
                <a:lnTo>
                  <a:pt x="251" y="203"/>
                </a:lnTo>
                <a:lnTo>
                  <a:pt x="232" y="207"/>
                </a:lnTo>
                <a:lnTo>
                  <a:pt x="215" y="209"/>
                </a:lnTo>
                <a:lnTo>
                  <a:pt x="198" y="211"/>
                </a:lnTo>
                <a:lnTo>
                  <a:pt x="184" y="213"/>
                </a:lnTo>
                <a:lnTo>
                  <a:pt x="169" y="214"/>
                </a:lnTo>
                <a:lnTo>
                  <a:pt x="156" y="214"/>
                </a:lnTo>
                <a:lnTo>
                  <a:pt x="142" y="216"/>
                </a:lnTo>
                <a:lnTo>
                  <a:pt x="129" y="216"/>
                </a:lnTo>
                <a:lnTo>
                  <a:pt x="117" y="216"/>
                </a:lnTo>
                <a:lnTo>
                  <a:pt x="106" y="216"/>
                </a:lnTo>
                <a:lnTo>
                  <a:pt x="94" y="214"/>
                </a:lnTo>
                <a:lnTo>
                  <a:pt x="85" y="214"/>
                </a:lnTo>
                <a:lnTo>
                  <a:pt x="75" y="213"/>
                </a:lnTo>
                <a:lnTo>
                  <a:pt x="67" y="211"/>
                </a:lnTo>
                <a:lnTo>
                  <a:pt x="60" y="209"/>
                </a:lnTo>
                <a:lnTo>
                  <a:pt x="52" y="207"/>
                </a:lnTo>
                <a:lnTo>
                  <a:pt x="46" y="203"/>
                </a:lnTo>
                <a:lnTo>
                  <a:pt x="40" y="201"/>
                </a:lnTo>
                <a:lnTo>
                  <a:pt x="35" y="197"/>
                </a:lnTo>
                <a:lnTo>
                  <a:pt x="31" y="193"/>
                </a:lnTo>
                <a:lnTo>
                  <a:pt x="23" y="190"/>
                </a:lnTo>
                <a:lnTo>
                  <a:pt x="17" y="186"/>
                </a:lnTo>
                <a:lnTo>
                  <a:pt x="12" y="180"/>
                </a:lnTo>
                <a:lnTo>
                  <a:pt x="8" y="176"/>
                </a:lnTo>
                <a:lnTo>
                  <a:pt x="4" y="170"/>
                </a:lnTo>
                <a:lnTo>
                  <a:pt x="2" y="165"/>
                </a:lnTo>
                <a:lnTo>
                  <a:pt x="0" y="161"/>
                </a:lnTo>
                <a:lnTo>
                  <a:pt x="0" y="157"/>
                </a:lnTo>
                <a:lnTo>
                  <a:pt x="0" y="153"/>
                </a:lnTo>
                <a:lnTo>
                  <a:pt x="4" y="151"/>
                </a:lnTo>
                <a:lnTo>
                  <a:pt x="6" y="151"/>
                </a:lnTo>
                <a:lnTo>
                  <a:pt x="8" y="149"/>
                </a:lnTo>
                <a:lnTo>
                  <a:pt x="12" y="149"/>
                </a:lnTo>
                <a:lnTo>
                  <a:pt x="15" y="149"/>
                </a:lnTo>
                <a:lnTo>
                  <a:pt x="19" y="147"/>
                </a:lnTo>
                <a:lnTo>
                  <a:pt x="23" y="147"/>
                </a:lnTo>
                <a:lnTo>
                  <a:pt x="29" y="147"/>
                </a:lnTo>
                <a:lnTo>
                  <a:pt x="35" y="147"/>
                </a:lnTo>
                <a:lnTo>
                  <a:pt x="40" y="147"/>
                </a:lnTo>
                <a:lnTo>
                  <a:pt x="46" y="147"/>
                </a:lnTo>
                <a:lnTo>
                  <a:pt x="54" y="147"/>
                </a:lnTo>
                <a:lnTo>
                  <a:pt x="61" y="147"/>
                </a:lnTo>
                <a:lnTo>
                  <a:pt x="65" y="147"/>
                </a:lnTo>
                <a:lnTo>
                  <a:pt x="67" y="147"/>
                </a:lnTo>
                <a:lnTo>
                  <a:pt x="73" y="147"/>
                </a:lnTo>
                <a:lnTo>
                  <a:pt x="77" y="145"/>
                </a:lnTo>
                <a:lnTo>
                  <a:pt x="83" y="145"/>
                </a:lnTo>
                <a:lnTo>
                  <a:pt x="86" y="145"/>
                </a:lnTo>
                <a:lnTo>
                  <a:pt x="94" y="143"/>
                </a:lnTo>
                <a:lnTo>
                  <a:pt x="100" y="142"/>
                </a:lnTo>
                <a:lnTo>
                  <a:pt x="108" y="142"/>
                </a:lnTo>
                <a:lnTo>
                  <a:pt x="113" y="140"/>
                </a:lnTo>
                <a:lnTo>
                  <a:pt x="123" y="138"/>
                </a:lnTo>
                <a:lnTo>
                  <a:pt x="131" y="136"/>
                </a:lnTo>
                <a:lnTo>
                  <a:pt x="148" y="132"/>
                </a:lnTo>
                <a:lnTo>
                  <a:pt x="169" y="128"/>
                </a:lnTo>
                <a:lnTo>
                  <a:pt x="190" y="122"/>
                </a:lnTo>
                <a:lnTo>
                  <a:pt x="215" y="117"/>
                </a:lnTo>
                <a:lnTo>
                  <a:pt x="240" y="111"/>
                </a:lnTo>
                <a:lnTo>
                  <a:pt x="269" y="105"/>
                </a:lnTo>
                <a:lnTo>
                  <a:pt x="298" y="97"/>
                </a:lnTo>
                <a:lnTo>
                  <a:pt x="330" y="90"/>
                </a:lnTo>
                <a:lnTo>
                  <a:pt x="363" y="82"/>
                </a:lnTo>
                <a:lnTo>
                  <a:pt x="399" y="72"/>
                </a:lnTo>
                <a:lnTo>
                  <a:pt x="434" y="65"/>
                </a:lnTo>
                <a:lnTo>
                  <a:pt x="468" y="57"/>
                </a:lnTo>
                <a:lnTo>
                  <a:pt x="501" y="49"/>
                </a:lnTo>
                <a:lnTo>
                  <a:pt x="532" y="42"/>
                </a:lnTo>
                <a:lnTo>
                  <a:pt x="560" y="34"/>
                </a:lnTo>
                <a:lnTo>
                  <a:pt x="587" y="28"/>
                </a:lnTo>
                <a:lnTo>
                  <a:pt x="614" y="23"/>
                </a:lnTo>
                <a:lnTo>
                  <a:pt x="639" y="19"/>
                </a:lnTo>
                <a:lnTo>
                  <a:pt x="660" y="13"/>
                </a:lnTo>
                <a:lnTo>
                  <a:pt x="681" y="9"/>
                </a:lnTo>
                <a:lnTo>
                  <a:pt x="702" y="7"/>
                </a:lnTo>
                <a:lnTo>
                  <a:pt x="720" y="3"/>
                </a:lnTo>
                <a:lnTo>
                  <a:pt x="737" y="1"/>
                </a:lnTo>
                <a:lnTo>
                  <a:pt x="752" y="0"/>
                </a:lnTo>
                <a:lnTo>
                  <a:pt x="766" y="0"/>
                </a:lnTo>
                <a:lnTo>
                  <a:pt x="777" y="0"/>
                </a:lnTo>
                <a:lnTo>
                  <a:pt x="800" y="0"/>
                </a:lnTo>
                <a:lnTo>
                  <a:pt x="819" y="1"/>
                </a:lnTo>
                <a:lnTo>
                  <a:pt x="829" y="1"/>
                </a:lnTo>
                <a:lnTo>
                  <a:pt x="839" y="3"/>
                </a:lnTo>
                <a:lnTo>
                  <a:pt x="846" y="5"/>
                </a:lnTo>
                <a:lnTo>
                  <a:pt x="854" y="7"/>
                </a:lnTo>
                <a:lnTo>
                  <a:pt x="862" y="9"/>
                </a:lnTo>
                <a:lnTo>
                  <a:pt x="869" y="11"/>
                </a:lnTo>
                <a:lnTo>
                  <a:pt x="875" y="15"/>
                </a:lnTo>
                <a:lnTo>
                  <a:pt x="881" y="19"/>
                </a:lnTo>
                <a:lnTo>
                  <a:pt x="887" y="23"/>
                </a:lnTo>
                <a:lnTo>
                  <a:pt x="892" y="26"/>
                </a:lnTo>
                <a:lnTo>
                  <a:pt x="896" y="30"/>
                </a:lnTo>
                <a:lnTo>
                  <a:pt x="900" y="3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8" name="Freeform 114"/>
          <p:cNvSpPr>
            <a:spLocks noChangeArrowheads="1"/>
          </p:cNvSpPr>
          <p:nvPr/>
        </p:nvSpPr>
        <p:spPr bwMode="auto">
          <a:xfrm>
            <a:off x="2932113" y="2317750"/>
            <a:ext cx="200025" cy="735013"/>
          </a:xfrm>
          <a:custGeom>
            <a:avLst/>
            <a:gdLst>
              <a:gd name="T0" fmla="*/ 115 w 253"/>
              <a:gd name="T1" fmla="*/ 7 h 927"/>
              <a:gd name="T2" fmla="*/ 140 w 253"/>
              <a:gd name="T3" fmla="*/ 11 h 927"/>
              <a:gd name="T4" fmla="*/ 161 w 253"/>
              <a:gd name="T5" fmla="*/ 15 h 927"/>
              <a:gd name="T6" fmla="*/ 180 w 253"/>
              <a:gd name="T7" fmla="*/ 19 h 927"/>
              <a:gd name="T8" fmla="*/ 196 w 253"/>
              <a:gd name="T9" fmla="*/ 23 h 927"/>
              <a:gd name="T10" fmla="*/ 211 w 253"/>
              <a:gd name="T11" fmla="*/ 28 h 927"/>
              <a:gd name="T12" fmla="*/ 223 w 253"/>
              <a:gd name="T13" fmla="*/ 34 h 927"/>
              <a:gd name="T14" fmla="*/ 232 w 253"/>
              <a:gd name="T15" fmla="*/ 40 h 927"/>
              <a:gd name="T16" fmla="*/ 242 w 253"/>
              <a:gd name="T17" fmla="*/ 51 h 927"/>
              <a:gd name="T18" fmla="*/ 251 w 253"/>
              <a:gd name="T19" fmla="*/ 65 h 927"/>
              <a:gd name="T20" fmla="*/ 253 w 253"/>
              <a:gd name="T21" fmla="*/ 80 h 927"/>
              <a:gd name="T22" fmla="*/ 249 w 253"/>
              <a:gd name="T23" fmla="*/ 99 h 927"/>
              <a:gd name="T24" fmla="*/ 244 w 253"/>
              <a:gd name="T25" fmla="*/ 115 h 927"/>
              <a:gd name="T26" fmla="*/ 240 w 253"/>
              <a:gd name="T27" fmla="*/ 126 h 927"/>
              <a:gd name="T28" fmla="*/ 236 w 253"/>
              <a:gd name="T29" fmla="*/ 144 h 927"/>
              <a:gd name="T30" fmla="*/ 232 w 253"/>
              <a:gd name="T31" fmla="*/ 161 h 927"/>
              <a:gd name="T32" fmla="*/ 228 w 253"/>
              <a:gd name="T33" fmla="*/ 182 h 927"/>
              <a:gd name="T34" fmla="*/ 225 w 253"/>
              <a:gd name="T35" fmla="*/ 205 h 927"/>
              <a:gd name="T36" fmla="*/ 221 w 253"/>
              <a:gd name="T37" fmla="*/ 232 h 927"/>
              <a:gd name="T38" fmla="*/ 217 w 253"/>
              <a:gd name="T39" fmla="*/ 261 h 927"/>
              <a:gd name="T40" fmla="*/ 213 w 253"/>
              <a:gd name="T41" fmla="*/ 307 h 927"/>
              <a:gd name="T42" fmla="*/ 207 w 253"/>
              <a:gd name="T43" fmla="*/ 368 h 927"/>
              <a:gd name="T44" fmla="*/ 205 w 253"/>
              <a:gd name="T45" fmla="*/ 428 h 927"/>
              <a:gd name="T46" fmla="*/ 205 w 253"/>
              <a:gd name="T47" fmla="*/ 483 h 927"/>
              <a:gd name="T48" fmla="*/ 203 w 253"/>
              <a:gd name="T49" fmla="*/ 522 h 927"/>
              <a:gd name="T50" fmla="*/ 200 w 253"/>
              <a:gd name="T51" fmla="*/ 552 h 927"/>
              <a:gd name="T52" fmla="*/ 198 w 253"/>
              <a:gd name="T53" fmla="*/ 591 h 927"/>
              <a:gd name="T54" fmla="*/ 198 w 253"/>
              <a:gd name="T55" fmla="*/ 635 h 927"/>
              <a:gd name="T56" fmla="*/ 196 w 253"/>
              <a:gd name="T57" fmla="*/ 689 h 927"/>
              <a:gd name="T58" fmla="*/ 196 w 253"/>
              <a:gd name="T59" fmla="*/ 748 h 927"/>
              <a:gd name="T60" fmla="*/ 196 w 253"/>
              <a:gd name="T61" fmla="*/ 813 h 927"/>
              <a:gd name="T62" fmla="*/ 196 w 253"/>
              <a:gd name="T63" fmla="*/ 886 h 927"/>
              <a:gd name="T64" fmla="*/ 73 w 253"/>
              <a:gd name="T65" fmla="*/ 927 h 927"/>
              <a:gd name="T66" fmla="*/ 71 w 253"/>
              <a:gd name="T67" fmla="*/ 823 h 927"/>
              <a:gd name="T68" fmla="*/ 71 w 253"/>
              <a:gd name="T69" fmla="*/ 727 h 927"/>
              <a:gd name="T70" fmla="*/ 71 w 253"/>
              <a:gd name="T71" fmla="*/ 637 h 927"/>
              <a:gd name="T72" fmla="*/ 71 w 253"/>
              <a:gd name="T73" fmla="*/ 552 h 927"/>
              <a:gd name="T74" fmla="*/ 69 w 253"/>
              <a:gd name="T75" fmla="*/ 476 h 927"/>
              <a:gd name="T76" fmla="*/ 67 w 253"/>
              <a:gd name="T77" fmla="*/ 406 h 927"/>
              <a:gd name="T78" fmla="*/ 65 w 253"/>
              <a:gd name="T79" fmla="*/ 343 h 927"/>
              <a:gd name="T80" fmla="*/ 65 w 253"/>
              <a:gd name="T81" fmla="*/ 286 h 927"/>
              <a:gd name="T82" fmla="*/ 61 w 253"/>
              <a:gd name="T83" fmla="*/ 234 h 927"/>
              <a:gd name="T84" fmla="*/ 59 w 253"/>
              <a:gd name="T85" fmla="*/ 190 h 927"/>
              <a:gd name="T86" fmla="*/ 58 w 253"/>
              <a:gd name="T87" fmla="*/ 153 h 927"/>
              <a:gd name="T88" fmla="*/ 54 w 253"/>
              <a:gd name="T89" fmla="*/ 121 h 927"/>
              <a:gd name="T90" fmla="*/ 52 w 253"/>
              <a:gd name="T91" fmla="*/ 97 h 927"/>
              <a:gd name="T92" fmla="*/ 48 w 253"/>
              <a:gd name="T93" fmla="*/ 78 h 927"/>
              <a:gd name="T94" fmla="*/ 44 w 253"/>
              <a:gd name="T95" fmla="*/ 67 h 927"/>
              <a:gd name="T96" fmla="*/ 31 w 253"/>
              <a:gd name="T97" fmla="*/ 57 h 927"/>
              <a:gd name="T98" fmla="*/ 15 w 253"/>
              <a:gd name="T99" fmla="*/ 48 h 927"/>
              <a:gd name="T100" fmla="*/ 6 w 253"/>
              <a:gd name="T101" fmla="*/ 36 h 927"/>
              <a:gd name="T102" fmla="*/ 2 w 253"/>
              <a:gd name="T103" fmla="*/ 23 h 927"/>
              <a:gd name="T104" fmla="*/ 0 w 253"/>
              <a:gd name="T105" fmla="*/ 13 h 927"/>
              <a:gd name="T106" fmla="*/ 4 w 253"/>
              <a:gd name="T107" fmla="*/ 7 h 927"/>
              <a:gd name="T108" fmla="*/ 10 w 253"/>
              <a:gd name="T109" fmla="*/ 3 h 927"/>
              <a:gd name="T110" fmla="*/ 19 w 253"/>
              <a:gd name="T111" fmla="*/ 2 h 927"/>
              <a:gd name="T112" fmla="*/ 31 w 253"/>
              <a:gd name="T113" fmla="*/ 0 h 927"/>
              <a:gd name="T114" fmla="*/ 48 w 253"/>
              <a:gd name="T115" fmla="*/ 0 h 927"/>
              <a:gd name="T116" fmla="*/ 67 w 253"/>
              <a:gd name="T117" fmla="*/ 2 h 927"/>
              <a:gd name="T118" fmla="*/ 90 w 253"/>
              <a:gd name="T119" fmla="*/ 5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926">
                <a:moveTo>
                  <a:pt x="104" y="7"/>
                </a:moveTo>
                <a:lnTo>
                  <a:pt x="115" y="7"/>
                </a:lnTo>
                <a:lnTo>
                  <a:pt x="129" y="9"/>
                </a:lnTo>
                <a:lnTo>
                  <a:pt x="140" y="11"/>
                </a:lnTo>
                <a:lnTo>
                  <a:pt x="152" y="13"/>
                </a:lnTo>
                <a:lnTo>
                  <a:pt x="161" y="15"/>
                </a:lnTo>
                <a:lnTo>
                  <a:pt x="171" y="17"/>
                </a:lnTo>
                <a:lnTo>
                  <a:pt x="180" y="19"/>
                </a:lnTo>
                <a:lnTo>
                  <a:pt x="188" y="21"/>
                </a:lnTo>
                <a:lnTo>
                  <a:pt x="196" y="23"/>
                </a:lnTo>
                <a:lnTo>
                  <a:pt x="203" y="26"/>
                </a:lnTo>
                <a:lnTo>
                  <a:pt x="211" y="28"/>
                </a:lnTo>
                <a:lnTo>
                  <a:pt x="217" y="30"/>
                </a:lnTo>
                <a:lnTo>
                  <a:pt x="223" y="34"/>
                </a:lnTo>
                <a:lnTo>
                  <a:pt x="226" y="36"/>
                </a:lnTo>
                <a:lnTo>
                  <a:pt x="232" y="40"/>
                </a:lnTo>
                <a:lnTo>
                  <a:pt x="236" y="44"/>
                </a:lnTo>
                <a:lnTo>
                  <a:pt x="242" y="51"/>
                </a:lnTo>
                <a:lnTo>
                  <a:pt x="248" y="57"/>
                </a:lnTo>
                <a:lnTo>
                  <a:pt x="251" y="65"/>
                </a:lnTo>
                <a:lnTo>
                  <a:pt x="253" y="73"/>
                </a:lnTo>
                <a:lnTo>
                  <a:pt x="253" y="80"/>
                </a:lnTo>
                <a:lnTo>
                  <a:pt x="251" y="90"/>
                </a:lnTo>
                <a:lnTo>
                  <a:pt x="249" y="99"/>
                </a:lnTo>
                <a:lnTo>
                  <a:pt x="246" y="109"/>
                </a:lnTo>
                <a:lnTo>
                  <a:pt x="244" y="115"/>
                </a:lnTo>
                <a:lnTo>
                  <a:pt x="242" y="121"/>
                </a:lnTo>
                <a:lnTo>
                  <a:pt x="240" y="126"/>
                </a:lnTo>
                <a:lnTo>
                  <a:pt x="238" y="134"/>
                </a:lnTo>
                <a:lnTo>
                  <a:pt x="236" y="144"/>
                </a:lnTo>
                <a:lnTo>
                  <a:pt x="234" y="151"/>
                </a:lnTo>
                <a:lnTo>
                  <a:pt x="232" y="161"/>
                </a:lnTo>
                <a:lnTo>
                  <a:pt x="230" y="170"/>
                </a:lnTo>
                <a:lnTo>
                  <a:pt x="228" y="182"/>
                </a:lnTo>
                <a:lnTo>
                  <a:pt x="226" y="193"/>
                </a:lnTo>
                <a:lnTo>
                  <a:pt x="225" y="205"/>
                </a:lnTo>
                <a:lnTo>
                  <a:pt x="223" y="218"/>
                </a:lnTo>
                <a:lnTo>
                  <a:pt x="221" y="232"/>
                </a:lnTo>
                <a:lnTo>
                  <a:pt x="219" y="245"/>
                </a:lnTo>
                <a:lnTo>
                  <a:pt x="217" y="261"/>
                </a:lnTo>
                <a:lnTo>
                  <a:pt x="215" y="276"/>
                </a:lnTo>
                <a:lnTo>
                  <a:pt x="213" y="307"/>
                </a:lnTo>
                <a:lnTo>
                  <a:pt x="209" y="337"/>
                </a:lnTo>
                <a:lnTo>
                  <a:pt x="207" y="368"/>
                </a:lnTo>
                <a:lnTo>
                  <a:pt x="207" y="399"/>
                </a:lnTo>
                <a:lnTo>
                  <a:pt x="205" y="428"/>
                </a:lnTo>
                <a:lnTo>
                  <a:pt x="205" y="456"/>
                </a:lnTo>
                <a:lnTo>
                  <a:pt x="205" y="483"/>
                </a:lnTo>
                <a:lnTo>
                  <a:pt x="205" y="508"/>
                </a:lnTo>
                <a:lnTo>
                  <a:pt x="203" y="522"/>
                </a:lnTo>
                <a:lnTo>
                  <a:pt x="201" y="535"/>
                </a:lnTo>
                <a:lnTo>
                  <a:pt x="200" y="552"/>
                </a:lnTo>
                <a:lnTo>
                  <a:pt x="200" y="570"/>
                </a:lnTo>
                <a:lnTo>
                  <a:pt x="198" y="591"/>
                </a:lnTo>
                <a:lnTo>
                  <a:pt x="198" y="612"/>
                </a:lnTo>
                <a:lnTo>
                  <a:pt x="198" y="635"/>
                </a:lnTo>
                <a:lnTo>
                  <a:pt x="196" y="662"/>
                </a:lnTo>
                <a:lnTo>
                  <a:pt x="196" y="689"/>
                </a:lnTo>
                <a:lnTo>
                  <a:pt x="196" y="717"/>
                </a:lnTo>
                <a:lnTo>
                  <a:pt x="196" y="748"/>
                </a:lnTo>
                <a:lnTo>
                  <a:pt x="196" y="779"/>
                </a:lnTo>
                <a:lnTo>
                  <a:pt x="196" y="813"/>
                </a:lnTo>
                <a:lnTo>
                  <a:pt x="196" y="850"/>
                </a:lnTo>
                <a:lnTo>
                  <a:pt x="196" y="886"/>
                </a:lnTo>
                <a:lnTo>
                  <a:pt x="196" y="927"/>
                </a:lnTo>
                <a:lnTo>
                  <a:pt x="73" y="927"/>
                </a:lnTo>
                <a:lnTo>
                  <a:pt x="73" y="873"/>
                </a:lnTo>
                <a:lnTo>
                  <a:pt x="71" y="823"/>
                </a:lnTo>
                <a:lnTo>
                  <a:pt x="71" y="773"/>
                </a:lnTo>
                <a:lnTo>
                  <a:pt x="71" y="727"/>
                </a:lnTo>
                <a:lnTo>
                  <a:pt x="71" y="681"/>
                </a:lnTo>
                <a:lnTo>
                  <a:pt x="71" y="637"/>
                </a:lnTo>
                <a:lnTo>
                  <a:pt x="71" y="595"/>
                </a:lnTo>
                <a:lnTo>
                  <a:pt x="71" y="552"/>
                </a:lnTo>
                <a:lnTo>
                  <a:pt x="69" y="514"/>
                </a:lnTo>
                <a:lnTo>
                  <a:pt x="69" y="476"/>
                </a:lnTo>
                <a:lnTo>
                  <a:pt x="69" y="441"/>
                </a:lnTo>
                <a:lnTo>
                  <a:pt x="67" y="406"/>
                </a:lnTo>
                <a:lnTo>
                  <a:pt x="67" y="374"/>
                </a:lnTo>
                <a:lnTo>
                  <a:pt x="65" y="343"/>
                </a:lnTo>
                <a:lnTo>
                  <a:pt x="65" y="312"/>
                </a:lnTo>
                <a:lnTo>
                  <a:pt x="65" y="286"/>
                </a:lnTo>
                <a:lnTo>
                  <a:pt x="63" y="259"/>
                </a:lnTo>
                <a:lnTo>
                  <a:pt x="61" y="234"/>
                </a:lnTo>
                <a:lnTo>
                  <a:pt x="61" y="211"/>
                </a:lnTo>
                <a:lnTo>
                  <a:pt x="59" y="190"/>
                </a:lnTo>
                <a:lnTo>
                  <a:pt x="59" y="170"/>
                </a:lnTo>
                <a:lnTo>
                  <a:pt x="58" y="153"/>
                </a:lnTo>
                <a:lnTo>
                  <a:pt x="56" y="136"/>
                </a:lnTo>
                <a:lnTo>
                  <a:pt x="54" y="121"/>
                </a:lnTo>
                <a:lnTo>
                  <a:pt x="54" y="109"/>
                </a:lnTo>
                <a:lnTo>
                  <a:pt x="52" y="97"/>
                </a:lnTo>
                <a:lnTo>
                  <a:pt x="50" y="86"/>
                </a:lnTo>
                <a:lnTo>
                  <a:pt x="48" y="78"/>
                </a:lnTo>
                <a:lnTo>
                  <a:pt x="46" y="73"/>
                </a:lnTo>
                <a:lnTo>
                  <a:pt x="44" y="67"/>
                </a:lnTo>
                <a:lnTo>
                  <a:pt x="42" y="63"/>
                </a:lnTo>
                <a:lnTo>
                  <a:pt x="31" y="57"/>
                </a:lnTo>
                <a:lnTo>
                  <a:pt x="23" y="53"/>
                </a:lnTo>
                <a:lnTo>
                  <a:pt x="15" y="48"/>
                </a:lnTo>
                <a:lnTo>
                  <a:pt x="10" y="42"/>
                </a:lnTo>
                <a:lnTo>
                  <a:pt x="6" y="36"/>
                </a:lnTo>
                <a:lnTo>
                  <a:pt x="2" y="28"/>
                </a:lnTo>
                <a:lnTo>
                  <a:pt x="2" y="23"/>
                </a:lnTo>
                <a:lnTo>
                  <a:pt x="0" y="15"/>
                </a:lnTo>
                <a:lnTo>
                  <a:pt x="0" y="13"/>
                </a:lnTo>
                <a:lnTo>
                  <a:pt x="2" y="9"/>
                </a:lnTo>
                <a:lnTo>
                  <a:pt x="4" y="7"/>
                </a:lnTo>
                <a:lnTo>
                  <a:pt x="6" y="5"/>
                </a:lnTo>
                <a:lnTo>
                  <a:pt x="10" y="3"/>
                </a:lnTo>
                <a:lnTo>
                  <a:pt x="13" y="2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38" y="0"/>
                </a:lnTo>
                <a:lnTo>
                  <a:pt x="48" y="0"/>
                </a:lnTo>
                <a:lnTo>
                  <a:pt x="56" y="2"/>
                </a:lnTo>
                <a:lnTo>
                  <a:pt x="67" y="2"/>
                </a:lnTo>
                <a:lnTo>
                  <a:pt x="79" y="3"/>
                </a:lnTo>
                <a:lnTo>
                  <a:pt x="90" y="5"/>
                </a:lnTo>
                <a:lnTo>
                  <a:pt x="104" y="7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79" name="Freeform 115"/>
          <p:cNvSpPr>
            <a:spLocks noChangeArrowheads="1"/>
          </p:cNvSpPr>
          <p:nvPr/>
        </p:nvSpPr>
        <p:spPr bwMode="auto">
          <a:xfrm>
            <a:off x="2741613" y="2781300"/>
            <a:ext cx="612775" cy="138113"/>
          </a:xfrm>
          <a:custGeom>
            <a:avLst/>
            <a:gdLst>
              <a:gd name="T0" fmla="*/ 739 w 773"/>
              <a:gd name="T1" fmla="*/ 65 h 175"/>
              <a:gd name="T2" fmla="*/ 731 w 773"/>
              <a:gd name="T3" fmla="*/ 69 h 175"/>
              <a:gd name="T4" fmla="*/ 718 w 773"/>
              <a:gd name="T5" fmla="*/ 73 h 175"/>
              <a:gd name="T6" fmla="*/ 699 w 773"/>
              <a:gd name="T7" fmla="*/ 77 h 175"/>
              <a:gd name="T8" fmla="*/ 678 w 773"/>
              <a:gd name="T9" fmla="*/ 81 h 175"/>
              <a:gd name="T10" fmla="*/ 651 w 773"/>
              <a:gd name="T11" fmla="*/ 86 h 175"/>
              <a:gd name="T12" fmla="*/ 597 w 773"/>
              <a:gd name="T13" fmla="*/ 96 h 175"/>
              <a:gd name="T14" fmla="*/ 516 w 773"/>
              <a:gd name="T15" fmla="*/ 109 h 175"/>
              <a:gd name="T16" fmla="*/ 422 w 773"/>
              <a:gd name="T17" fmla="*/ 127 h 175"/>
              <a:gd name="T18" fmla="*/ 330 w 773"/>
              <a:gd name="T19" fmla="*/ 144 h 175"/>
              <a:gd name="T20" fmla="*/ 253 w 773"/>
              <a:gd name="T21" fmla="*/ 157 h 175"/>
              <a:gd name="T22" fmla="*/ 192 w 773"/>
              <a:gd name="T23" fmla="*/ 167 h 175"/>
              <a:gd name="T24" fmla="*/ 142 w 773"/>
              <a:gd name="T25" fmla="*/ 173 h 175"/>
              <a:gd name="T26" fmla="*/ 108 w 773"/>
              <a:gd name="T27" fmla="*/ 175 h 175"/>
              <a:gd name="T28" fmla="*/ 58 w 773"/>
              <a:gd name="T29" fmla="*/ 171 h 175"/>
              <a:gd name="T30" fmla="*/ 40 w 773"/>
              <a:gd name="T31" fmla="*/ 167 h 175"/>
              <a:gd name="T32" fmla="*/ 27 w 773"/>
              <a:gd name="T33" fmla="*/ 159 h 175"/>
              <a:gd name="T34" fmla="*/ 17 w 773"/>
              <a:gd name="T35" fmla="*/ 152 h 175"/>
              <a:gd name="T36" fmla="*/ 4 w 773"/>
              <a:gd name="T37" fmla="*/ 134 h 175"/>
              <a:gd name="T38" fmla="*/ 0 w 773"/>
              <a:gd name="T39" fmla="*/ 121 h 175"/>
              <a:gd name="T40" fmla="*/ 8 w 773"/>
              <a:gd name="T41" fmla="*/ 113 h 175"/>
              <a:gd name="T42" fmla="*/ 17 w 773"/>
              <a:gd name="T43" fmla="*/ 109 h 175"/>
              <a:gd name="T44" fmla="*/ 27 w 773"/>
              <a:gd name="T45" fmla="*/ 109 h 175"/>
              <a:gd name="T46" fmla="*/ 40 w 773"/>
              <a:gd name="T47" fmla="*/ 107 h 175"/>
              <a:gd name="T48" fmla="*/ 58 w 773"/>
              <a:gd name="T49" fmla="*/ 104 h 175"/>
              <a:gd name="T50" fmla="*/ 81 w 773"/>
              <a:gd name="T51" fmla="*/ 100 h 175"/>
              <a:gd name="T52" fmla="*/ 117 w 773"/>
              <a:gd name="T53" fmla="*/ 94 h 175"/>
              <a:gd name="T54" fmla="*/ 184 w 773"/>
              <a:gd name="T55" fmla="*/ 79 h 175"/>
              <a:gd name="T56" fmla="*/ 271 w 773"/>
              <a:gd name="T57" fmla="*/ 61 h 175"/>
              <a:gd name="T58" fmla="*/ 365 w 773"/>
              <a:gd name="T59" fmla="*/ 42 h 175"/>
              <a:gd name="T60" fmla="*/ 449 w 773"/>
              <a:gd name="T61" fmla="*/ 25 h 175"/>
              <a:gd name="T62" fmla="*/ 524 w 773"/>
              <a:gd name="T63" fmla="*/ 13 h 175"/>
              <a:gd name="T64" fmla="*/ 587 w 773"/>
              <a:gd name="T65" fmla="*/ 4 h 175"/>
              <a:gd name="T66" fmla="*/ 641 w 773"/>
              <a:gd name="T67" fmla="*/ 0 h 175"/>
              <a:gd name="T68" fmla="*/ 683 w 773"/>
              <a:gd name="T69" fmla="*/ 0 h 175"/>
              <a:gd name="T70" fmla="*/ 716 w 773"/>
              <a:gd name="T71" fmla="*/ 0 h 175"/>
              <a:gd name="T72" fmla="*/ 741 w 773"/>
              <a:gd name="T73" fmla="*/ 4 h 175"/>
              <a:gd name="T74" fmla="*/ 758 w 773"/>
              <a:gd name="T75" fmla="*/ 8 h 175"/>
              <a:gd name="T76" fmla="*/ 770 w 773"/>
              <a:gd name="T77" fmla="*/ 12 h 175"/>
              <a:gd name="T78" fmla="*/ 773 w 773"/>
              <a:gd name="T79" fmla="*/ 17 h 175"/>
              <a:gd name="T80" fmla="*/ 768 w 773"/>
              <a:gd name="T81" fmla="*/ 38 h 175"/>
              <a:gd name="T82" fmla="*/ 756 w 773"/>
              <a:gd name="T83" fmla="*/ 5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3" h="175">
                <a:moveTo>
                  <a:pt x="743" y="63"/>
                </a:moveTo>
                <a:lnTo>
                  <a:pt x="741" y="65"/>
                </a:lnTo>
                <a:lnTo>
                  <a:pt x="739" y="65"/>
                </a:lnTo>
                <a:lnTo>
                  <a:pt x="737" y="67"/>
                </a:lnTo>
                <a:lnTo>
                  <a:pt x="733" y="67"/>
                </a:lnTo>
                <a:lnTo>
                  <a:pt x="731" y="69"/>
                </a:lnTo>
                <a:lnTo>
                  <a:pt x="727" y="71"/>
                </a:lnTo>
                <a:lnTo>
                  <a:pt x="722" y="71"/>
                </a:lnTo>
                <a:lnTo>
                  <a:pt x="718" y="73"/>
                </a:lnTo>
                <a:lnTo>
                  <a:pt x="712" y="75"/>
                </a:lnTo>
                <a:lnTo>
                  <a:pt x="706" y="75"/>
                </a:lnTo>
                <a:lnTo>
                  <a:pt x="699" y="77"/>
                </a:lnTo>
                <a:lnTo>
                  <a:pt x="693" y="79"/>
                </a:lnTo>
                <a:lnTo>
                  <a:pt x="685" y="81"/>
                </a:lnTo>
                <a:lnTo>
                  <a:pt x="678" y="81"/>
                </a:lnTo>
                <a:lnTo>
                  <a:pt x="670" y="83"/>
                </a:lnTo>
                <a:lnTo>
                  <a:pt x="660" y="84"/>
                </a:lnTo>
                <a:lnTo>
                  <a:pt x="651" y="86"/>
                </a:lnTo>
                <a:lnTo>
                  <a:pt x="641" y="88"/>
                </a:lnTo>
                <a:lnTo>
                  <a:pt x="620" y="92"/>
                </a:lnTo>
                <a:lnTo>
                  <a:pt x="597" y="96"/>
                </a:lnTo>
                <a:lnTo>
                  <a:pt x="572" y="100"/>
                </a:lnTo>
                <a:lnTo>
                  <a:pt x="545" y="106"/>
                </a:lnTo>
                <a:lnTo>
                  <a:pt x="516" y="109"/>
                </a:lnTo>
                <a:lnTo>
                  <a:pt x="488" y="115"/>
                </a:lnTo>
                <a:lnTo>
                  <a:pt x="455" y="119"/>
                </a:lnTo>
                <a:lnTo>
                  <a:pt x="422" y="127"/>
                </a:lnTo>
                <a:lnTo>
                  <a:pt x="390" y="132"/>
                </a:lnTo>
                <a:lnTo>
                  <a:pt x="359" y="138"/>
                </a:lnTo>
                <a:lnTo>
                  <a:pt x="330" y="144"/>
                </a:lnTo>
                <a:lnTo>
                  <a:pt x="303" y="150"/>
                </a:lnTo>
                <a:lnTo>
                  <a:pt x="278" y="154"/>
                </a:lnTo>
                <a:lnTo>
                  <a:pt x="253" y="157"/>
                </a:lnTo>
                <a:lnTo>
                  <a:pt x="232" y="161"/>
                </a:lnTo>
                <a:lnTo>
                  <a:pt x="211" y="165"/>
                </a:lnTo>
                <a:lnTo>
                  <a:pt x="192" y="167"/>
                </a:lnTo>
                <a:lnTo>
                  <a:pt x="173" y="171"/>
                </a:lnTo>
                <a:lnTo>
                  <a:pt x="157" y="173"/>
                </a:lnTo>
                <a:lnTo>
                  <a:pt x="142" y="173"/>
                </a:lnTo>
                <a:lnTo>
                  <a:pt x="129" y="175"/>
                </a:lnTo>
                <a:lnTo>
                  <a:pt x="117" y="175"/>
                </a:lnTo>
                <a:lnTo>
                  <a:pt x="108" y="175"/>
                </a:lnTo>
                <a:lnTo>
                  <a:pt x="88" y="175"/>
                </a:lnTo>
                <a:lnTo>
                  <a:pt x="73" y="175"/>
                </a:lnTo>
                <a:lnTo>
                  <a:pt x="58" y="171"/>
                </a:lnTo>
                <a:lnTo>
                  <a:pt x="52" y="171"/>
                </a:lnTo>
                <a:lnTo>
                  <a:pt x="46" y="169"/>
                </a:lnTo>
                <a:lnTo>
                  <a:pt x="40" y="167"/>
                </a:lnTo>
                <a:lnTo>
                  <a:pt x="35" y="165"/>
                </a:lnTo>
                <a:lnTo>
                  <a:pt x="31" y="163"/>
                </a:lnTo>
                <a:lnTo>
                  <a:pt x="27" y="159"/>
                </a:lnTo>
                <a:lnTo>
                  <a:pt x="23" y="157"/>
                </a:lnTo>
                <a:lnTo>
                  <a:pt x="19" y="154"/>
                </a:lnTo>
                <a:lnTo>
                  <a:pt x="17" y="152"/>
                </a:lnTo>
                <a:lnTo>
                  <a:pt x="15" y="148"/>
                </a:lnTo>
                <a:lnTo>
                  <a:pt x="8" y="140"/>
                </a:lnTo>
                <a:lnTo>
                  <a:pt x="4" y="134"/>
                </a:lnTo>
                <a:lnTo>
                  <a:pt x="0" y="131"/>
                </a:lnTo>
                <a:lnTo>
                  <a:pt x="0" y="125"/>
                </a:lnTo>
                <a:lnTo>
                  <a:pt x="0" y="121"/>
                </a:lnTo>
                <a:lnTo>
                  <a:pt x="4" y="117"/>
                </a:lnTo>
                <a:lnTo>
                  <a:pt x="6" y="115"/>
                </a:lnTo>
                <a:lnTo>
                  <a:pt x="8" y="113"/>
                </a:lnTo>
                <a:lnTo>
                  <a:pt x="12" y="111"/>
                </a:lnTo>
                <a:lnTo>
                  <a:pt x="15" y="111"/>
                </a:lnTo>
                <a:lnTo>
                  <a:pt x="17" y="109"/>
                </a:lnTo>
                <a:lnTo>
                  <a:pt x="21" y="109"/>
                </a:lnTo>
                <a:lnTo>
                  <a:pt x="23" y="109"/>
                </a:lnTo>
                <a:lnTo>
                  <a:pt x="27" y="109"/>
                </a:lnTo>
                <a:lnTo>
                  <a:pt x="31" y="109"/>
                </a:lnTo>
                <a:lnTo>
                  <a:pt x="35" y="107"/>
                </a:lnTo>
                <a:lnTo>
                  <a:pt x="40" y="107"/>
                </a:lnTo>
                <a:lnTo>
                  <a:pt x="46" y="106"/>
                </a:lnTo>
                <a:lnTo>
                  <a:pt x="52" y="106"/>
                </a:lnTo>
                <a:lnTo>
                  <a:pt x="58" y="104"/>
                </a:lnTo>
                <a:lnTo>
                  <a:pt x="65" y="104"/>
                </a:lnTo>
                <a:lnTo>
                  <a:pt x="71" y="102"/>
                </a:lnTo>
                <a:lnTo>
                  <a:pt x="81" y="100"/>
                </a:lnTo>
                <a:lnTo>
                  <a:pt x="88" y="98"/>
                </a:lnTo>
                <a:lnTo>
                  <a:pt x="98" y="96"/>
                </a:lnTo>
                <a:lnTo>
                  <a:pt x="117" y="94"/>
                </a:lnTo>
                <a:lnTo>
                  <a:pt x="138" y="88"/>
                </a:lnTo>
                <a:lnTo>
                  <a:pt x="161" y="84"/>
                </a:lnTo>
                <a:lnTo>
                  <a:pt x="184" y="79"/>
                </a:lnTo>
                <a:lnTo>
                  <a:pt x="211" y="75"/>
                </a:lnTo>
                <a:lnTo>
                  <a:pt x="240" y="67"/>
                </a:lnTo>
                <a:lnTo>
                  <a:pt x="271" y="61"/>
                </a:lnTo>
                <a:lnTo>
                  <a:pt x="301" y="56"/>
                </a:lnTo>
                <a:lnTo>
                  <a:pt x="334" y="48"/>
                </a:lnTo>
                <a:lnTo>
                  <a:pt x="365" y="42"/>
                </a:lnTo>
                <a:lnTo>
                  <a:pt x="394" y="36"/>
                </a:lnTo>
                <a:lnTo>
                  <a:pt x="422" y="31"/>
                </a:lnTo>
                <a:lnTo>
                  <a:pt x="449" y="25"/>
                </a:lnTo>
                <a:lnTo>
                  <a:pt x="476" y="21"/>
                </a:lnTo>
                <a:lnTo>
                  <a:pt x="501" y="17"/>
                </a:lnTo>
                <a:lnTo>
                  <a:pt x="524" y="13"/>
                </a:lnTo>
                <a:lnTo>
                  <a:pt x="547" y="10"/>
                </a:lnTo>
                <a:lnTo>
                  <a:pt x="568" y="6"/>
                </a:lnTo>
                <a:lnTo>
                  <a:pt x="587" y="4"/>
                </a:lnTo>
                <a:lnTo>
                  <a:pt x="607" y="2"/>
                </a:lnTo>
                <a:lnTo>
                  <a:pt x="624" y="2"/>
                </a:lnTo>
                <a:lnTo>
                  <a:pt x="641" y="0"/>
                </a:lnTo>
                <a:lnTo>
                  <a:pt x="656" y="0"/>
                </a:lnTo>
                <a:lnTo>
                  <a:pt x="670" y="0"/>
                </a:lnTo>
                <a:lnTo>
                  <a:pt x="683" y="0"/>
                </a:lnTo>
                <a:lnTo>
                  <a:pt x="695" y="0"/>
                </a:lnTo>
                <a:lnTo>
                  <a:pt x="706" y="0"/>
                </a:lnTo>
                <a:lnTo>
                  <a:pt x="716" y="0"/>
                </a:lnTo>
                <a:lnTo>
                  <a:pt x="726" y="2"/>
                </a:lnTo>
                <a:lnTo>
                  <a:pt x="733" y="2"/>
                </a:lnTo>
                <a:lnTo>
                  <a:pt x="741" y="4"/>
                </a:lnTo>
                <a:lnTo>
                  <a:pt x="749" y="6"/>
                </a:lnTo>
                <a:lnTo>
                  <a:pt x="754" y="6"/>
                </a:lnTo>
                <a:lnTo>
                  <a:pt x="758" y="8"/>
                </a:lnTo>
                <a:lnTo>
                  <a:pt x="764" y="10"/>
                </a:lnTo>
                <a:lnTo>
                  <a:pt x="766" y="12"/>
                </a:lnTo>
                <a:lnTo>
                  <a:pt x="770" y="12"/>
                </a:lnTo>
                <a:lnTo>
                  <a:pt x="772" y="13"/>
                </a:lnTo>
                <a:lnTo>
                  <a:pt x="772" y="15"/>
                </a:lnTo>
                <a:lnTo>
                  <a:pt x="773" y="17"/>
                </a:lnTo>
                <a:lnTo>
                  <a:pt x="772" y="25"/>
                </a:lnTo>
                <a:lnTo>
                  <a:pt x="772" y="31"/>
                </a:lnTo>
                <a:lnTo>
                  <a:pt x="768" y="38"/>
                </a:lnTo>
                <a:lnTo>
                  <a:pt x="766" y="44"/>
                </a:lnTo>
                <a:lnTo>
                  <a:pt x="760" y="50"/>
                </a:lnTo>
                <a:lnTo>
                  <a:pt x="756" y="56"/>
                </a:lnTo>
                <a:lnTo>
                  <a:pt x="749" y="60"/>
                </a:lnTo>
                <a:lnTo>
                  <a:pt x="743" y="6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4380" name="Freeform 116"/>
          <p:cNvSpPr>
            <a:spLocks noChangeArrowheads="1"/>
          </p:cNvSpPr>
          <p:nvPr/>
        </p:nvSpPr>
        <p:spPr bwMode="auto">
          <a:xfrm>
            <a:off x="2405063" y="2955925"/>
            <a:ext cx="1420812" cy="220663"/>
          </a:xfrm>
          <a:custGeom>
            <a:avLst/>
            <a:gdLst>
              <a:gd name="T0" fmla="*/ 23 w 1790"/>
              <a:gd name="T1" fmla="*/ 240 h 278"/>
              <a:gd name="T2" fmla="*/ 4 w 1790"/>
              <a:gd name="T3" fmla="*/ 221 h 278"/>
              <a:gd name="T4" fmla="*/ 0 w 1790"/>
              <a:gd name="T5" fmla="*/ 213 h 278"/>
              <a:gd name="T6" fmla="*/ 12 w 1790"/>
              <a:gd name="T7" fmla="*/ 205 h 278"/>
              <a:gd name="T8" fmla="*/ 46 w 1790"/>
              <a:gd name="T9" fmla="*/ 198 h 278"/>
              <a:gd name="T10" fmla="*/ 107 w 1790"/>
              <a:gd name="T11" fmla="*/ 188 h 278"/>
              <a:gd name="T12" fmla="*/ 194 w 1790"/>
              <a:gd name="T13" fmla="*/ 177 h 278"/>
              <a:gd name="T14" fmla="*/ 244 w 1790"/>
              <a:gd name="T15" fmla="*/ 171 h 278"/>
              <a:gd name="T16" fmla="*/ 301 w 1790"/>
              <a:gd name="T17" fmla="*/ 165 h 278"/>
              <a:gd name="T18" fmla="*/ 367 w 1790"/>
              <a:gd name="T19" fmla="*/ 157 h 278"/>
              <a:gd name="T20" fmla="*/ 441 w 1790"/>
              <a:gd name="T21" fmla="*/ 148 h 278"/>
              <a:gd name="T22" fmla="*/ 522 w 1790"/>
              <a:gd name="T23" fmla="*/ 138 h 278"/>
              <a:gd name="T24" fmla="*/ 612 w 1790"/>
              <a:gd name="T25" fmla="*/ 125 h 278"/>
              <a:gd name="T26" fmla="*/ 712 w 1790"/>
              <a:gd name="T27" fmla="*/ 109 h 278"/>
              <a:gd name="T28" fmla="*/ 818 w 1790"/>
              <a:gd name="T29" fmla="*/ 92 h 278"/>
              <a:gd name="T30" fmla="*/ 925 w 1790"/>
              <a:gd name="T31" fmla="*/ 79 h 278"/>
              <a:gd name="T32" fmla="*/ 1021 w 1790"/>
              <a:gd name="T33" fmla="*/ 65 h 278"/>
              <a:gd name="T34" fmla="*/ 1109 w 1790"/>
              <a:gd name="T35" fmla="*/ 56 h 278"/>
              <a:gd name="T36" fmla="*/ 1186 w 1790"/>
              <a:gd name="T37" fmla="*/ 44 h 278"/>
              <a:gd name="T38" fmla="*/ 1255 w 1790"/>
              <a:gd name="T39" fmla="*/ 37 h 278"/>
              <a:gd name="T40" fmla="*/ 1313 w 1790"/>
              <a:gd name="T41" fmla="*/ 29 h 278"/>
              <a:gd name="T42" fmla="*/ 1363 w 1790"/>
              <a:gd name="T43" fmla="*/ 23 h 278"/>
              <a:gd name="T44" fmla="*/ 1401 w 1790"/>
              <a:gd name="T45" fmla="*/ 17 h 278"/>
              <a:gd name="T46" fmla="*/ 1464 w 1790"/>
              <a:gd name="T47" fmla="*/ 12 h 278"/>
              <a:gd name="T48" fmla="*/ 1516 w 1790"/>
              <a:gd name="T49" fmla="*/ 6 h 278"/>
              <a:gd name="T50" fmla="*/ 1553 w 1790"/>
              <a:gd name="T51" fmla="*/ 2 h 278"/>
              <a:gd name="T52" fmla="*/ 1576 w 1790"/>
              <a:gd name="T53" fmla="*/ 0 h 278"/>
              <a:gd name="T54" fmla="*/ 1606 w 1790"/>
              <a:gd name="T55" fmla="*/ 4 h 278"/>
              <a:gd name="T56" fmla="*/ 1670 w 1790"/>
              <a:gd name="T57" fmla="*/ 21 h 278"/>
              <a:gd name="T58" fmla="*/ 1741 w 1790"/>
              <a:gd name="T59" fmla="*/ 56 h 278"/>
              <a:gd name="T60" fmla="*/ 1767 w 1790"/>
              <a:gd name="T61" fmla="*/ 71 h 278"/>
              <a:gd name="T62" fmla="*/ 1785 w 1790"/>
              <a:gd name="T63" fmla="*/ 84 h 278"/>
              <a:gd name="T64" fmla="*/ 1790 w 1790"/>
              <a:gd name="T65" fmla="*/ 102 h 278"/>
              <a:gd name="T66" fmla="*/ 1771 w 1790"/>
              <a:gd name="T67" fmla="*/ 117 h 278"/>
              <a:gd name="T68" fmla="*/ 1737 w 1790"/>
              <a:gd name="T69" fmla="*/ 123 h 278"/>
              <a:gd name="T70" fmla="*/ 1704 w 1790"/>
              <a:gd name="T71" fmla="*/ 127 h 278"/>
              <a:gd name="T72" fmla="*/ 1662 w 1790"/>
              <a:gd name="T73" fmla="*/ 129 h 278"/>
              <a:gd name="T74" fmla="*/ 1614 w 1790"/>
              <a:gd name="T75" fmla="*/ 129 h 278"/>
              <a:gd name="T76" fmla="*/ 1472 w 1790"/>
              <a:gd name="T77" fmla="*/ 131 h 278"/>
              <a:gd name="T78" fmla="*/ 1253 w 1790"/>
              <a:gd name="T79" fmla="*/ 134 h 278"/>
              <a:gd name="T80" fmla="*/ 1094 w 1790"/>
              <a:gd name="T81" fmla="*/ 142 h 278"/>
              <a:gd name="T82" fmla="*/ 1002 w 1790"/>
              <a:gd name="T83" fmla="*/ 150 h 278"/>
              <a:gd name="T84" fmla="*/ 925 w 1790"/>
              <a:gd name="T85" fmla="*/ 155 h 278"/>
              <a:gd name="T86" fmla="*/ 864 w 1790"/>
              <a:gd name="T87" fmla="*/ 163 h 278"/>
              <a:gd name="T88" fmla="*/ 783 w 1790"/>
              <a:gd name="T89" fmla="*/ 175 h 278"/>
              <a:gd name="T90" fmla="*/ 704 w 1790"/>
              <a:gd name="T91" fmla="*/ 188 h 278"/>
              <a:gd name="T92" fmla="*/ 633 w 1790"/>
              <a:gd name="T93" fmla="*/ 198 h 278"/>
              <a:gd name="T94" fmla="*/ 532 w 1790"/>
              <a:gd name="T95" fmla="*/ 211 h 278"/>
              <a:gd name="T96" fmla="*/ 382 w 1790"/>
              <a:gd name="T97" fmla="*/ 236 h 278"/>
              <a:gd name="T98" fmla="*/ 271 w 1790"/>
              <a:gd name="T99" fmla="*/ 253 h 278"/>
              <a:gd name="T100" fmla="*/ 219 w 1790"/>
              <a:gd name="T101" fmla="*/ 265 h 278"/>
              <a:gd name="T102" fmla="*/ 178 w 1790"/>
              <a:gd name="T103" fmla="*/ 273 h 278"/>
              <a:gd name="T104" fmla="*/ 152 w 1790"/>
              <a:gd name="T105" fmla="*/ 276 h 278"/>
              <a:gd name="T106" fmla="*/ 138 w 1790"/>
              <a:gd name="T107" fmla="*/ 278 h 278"/>
              <a:gd name="T108" fmla="*/ 102 w 1790"/>
              <a:gd name="T109" fmla="*/ 26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90" h="278">
                <a:moveTo>
                  <a:pt x="61" y="259"/>
                </a:moveTo>
                <a:lnTo>
                  <a:pt x="46" y="253"/>
                </a:lnTo>
                <a:lnTo>
                  <a:pt x="35" y="246"/>
                </a:lnTo>
                <a:lnTo>
                  <a:pt x="23" y="240"/>
                </a:lnTo>
                <a:lnTo>
                  <a:pt x="15" y="232"/>
                </a:lnTo>
                <a:lnTo>
                  <a:pt x="8" y="226"/>
                </a:lnTo>
                <a:lnTo>
                  <a:pt x="6" y="225"/>
                </a:lnTo>
                <a:lnTo>
                  <a:pt x="4" y="221"/>
                </a:lnTo>
                <a:lnTo>
                  <a:pt x="2" y="219"/>
                </a:lnTo>
                <a:lnTo>
                  <a:pt x="0" y="217"/>
                </a:lnTo>
                <a:lnTo>
                  <a:pt x="0" y="215"/>
                </a:lnTo>
                <a:lnTo>
                  <a:pt x="0" y="213"/>
                </a:lnTo>
                <a:lnTo>
                  <a:pt x="0" y="211"/>
                </a:lnTo>
                <a:lnTo>
                  <a:pt x="2" y="209"/>
                </a:lnTo>
                <a:lnTo>
                  <a:pt x="6" y="207"/>
                </a:lnTo>
                <a:lnTo>
                  <a:pt x="12" y="205"/>
                </a:lnTo>
                <a:lnTo>
                  <a:pt x="17" y="203"/>
                </a:lnTo>
                <a:lnTo>
                  <a:pt x="25" y="202"/>
                </a:lnTo>
                <a:lnTo>
                  <a:pt x="35" y="200"/>
                </a:lnTo>
                <a:lnTo>
                  <a:pt x="46" y="198"/>
                </a:lnTo>
                <a:lnTo>
                  <a:pt x="60" y="196"/>
                </a:lnTo>
                <a:lnTo>
                  <a:pt x="73" y="194"/>
                </a:lnTo>
                <a:lnTo>
                  <a:pt x="90" y="192"/>
                </a:lnTo>
                <a:lnTo>
                  <a:pt x="107" y="188"/>
                </a:lnTo>
                <a:lnTo>
                  <a:pt x="127" y="186"/>
                </a:lnTo>
                <a:lnTo>
                  <a:pt x="148" y="182"/>
                </a:lnTo>
                <a:lnTo>
                  <a:pt x="169" y="180"/>
                </a:lnTo>
                <a:lnTo>
                  <a:pt x="194" y="177"/>
                </a:lnTo>
                <a:lnTo>
                  <a:pt x="205" y="175"/>
                </a:lnTo>
                <a:lnTo>
                  <a:pt x="217" y="175"/>
                </a:lnTo>
                <a:lnTo>
                  <a:pt x="230" y="173"/>
                </a:lnTo>
                <a:lnTo>
                  <a:pt x="244" y="171"/>
                </a:lnTo>
                <a:lnTo>
                  <a:pt x="257" y="171"/>
                </a:lnTo>
                <a:lnTo>
                  <a:pt x="271" y="169"/>
                </a:lnTo>
                <a:lnTo>
                  <a:pt x="286" y="167"/>
                </a:lnTo>
                <a:lnTo>
                  <a:pt x="301" y="165"/>
                </a:lnTo>
                <a:lnTo>
                  <a:pt x="317" y="163"/>
                </a:lnTo>
                <a:lnTo>
                  <a:pt x="334" y="161"/>
                </a:lnTo>
                <a:lnTo>
                  <a:pt x="349" y="159"/>
                </a:lnTo>
                <a:lnTo>
                  <a:pt x="367" y="157"/>
                </a:lnTo>
                <a:lnTo>
                  <a:pt x="384" y="155"/>
                </a:lnTo>
                <a:lnTo>
                  <a:pt x="403" y="154"/>
                </a:lnTo>
                <a:lnTo>
                  <a:pt x="422" y="152"/>
                </a:lnTo>
                <a:lnTo>
                  <a:pt x="441" y="148"/>
                </a:lnTo>
                <a:lnTo>
                  <a:pt x="461" y="146"/>
                </a:lnTo>
                <a:lnTo>
                  <a:pt x="480" y="144"/>
                </a:lnTo>
                <a:lnTo>
                  <a:pt x="501" y="140"/>
                </a:lnTo>
                <a:lnTo>
                  <a:pt x="522" y="138"/>
                </a:lnTo>
                <a:lnTo>
                  <a:pt x="545" y="134"/>
                </a:lnTo>
                <a:lnTo>
                  <a:pt x="566" y="131"/>
                </a:lnTo>
                <a:lnTo>
                  <a:pt x="589" y="127"/>
                </a:lnTo>
                <a:lnTo>
                  <a:pt x="612" y="125"/>
                </a:lnTo>
                <a:lnTo>
                  <a:pt x="637" y="121"/>
                </a:lnTo>
                <a:lnTo>
                  <a:pt x="660" y="117"/>
                </a:lnTo>
                <a:lnTo>
                  <a:pt x="685" y="113"/>
                </a:lnTo>
                <a:lnTo>
                  <a:pt x="712" y="109"/>
                </a:lnTo>
                <a:lnTo>
                  <a:pt x="737" y="106"/>
                </a:lnTo>
                <a:lnTo>
                  <a:pt x="764" y="102"/>
                </a:lnTo>
                <a:lnTo>
                  <a:pt x="791" y="96"/>
                </a:lnTo>
                <a:lnTo>
                  <a:pt x="818" y="92"/>
                </a:lnTo>
                <a:lnTo>
                  <a:pt x="846" y="88"/>
                </a:lnTo>
                <a:lnTo>
                  <a:pt x="873" y="86"/>
                </a:lnTo>
                <a:lnTo>
                  <a:pt x="898" y="83"/>
                </a:lnTo>
                <a:lnTo>
                  <a:pt x="925" y="79"/>
                </a:lnTo>
                <a:lnTo>
                  <a:pt x="950" y="75"/>
                </a:lnTo>
                <a:lnTo>
                  <a:pt x="975" y="73"/>
                </a:lnTo>
                <a:lnTo>
                  <a:pt x="998" y="69"/>
                </a:lnTo>
                <a:lnTo>
                  <a:pt x="1021" y="65"/>
                </a:lnTo>
                <a:lnTo>
                  <a:pt x="1044" y="63"/>
                </a:lnTo>
                <a:lnTo>
                  <a:pt x="1067" y="60"/>
                </a:lnTo>
                <a:lnTo>
                  <a:pt x="1088" y="58"/>
                </a:lnTo>
                <a:lnTo>
                  <a:pt x="1109" y="56"/>
                </a:lnTo>
                <a:lnTo>
                  <a:pt x="1128" y="52"/>
                </a:lnTo>
                <a:lnTo>
                  <a:pt x="1150" y="50"/>
                </a:lnTo>
                <a:lnTo>
                  <a:pt x="1169" y="46"/>
                </a:lnTo>
                <a:lnTo>
                  <a:pt x="1186" y="44"/>
                </a:lnTo>
                <a:lnTo>
                  <a:pt x="1205" y="42"/>
                </a:lnTo>
                <a:lnTo>
                  <a:pt x="1222" y="40"/>
                </a:lnTo>
                <a:lnTo>
                  <a:pt x="1238" y="38"/>
                </a:lnTo>
                <a:lnTo>
                  <a:pt x="1255" y="37"/>
                </a:lnTo>
                <a:lnTo>
                  <a:pt x="1270" y="35"/>
                </a:lnTo>
                <a:lnTo>
                  <a:pt x="1286" y="33"/>
                </a:lnTo>
                <a:lnTo>
                  <a:pt x="1299" y="31"/>
                </a:lnTo>
                <a:lnTo>
                  <a:pt x="1313" y="29"/>
                </a:lnTo>
                <a:lnTo>
                  <a:pt x="1326" y="27"/>
                </a:lnTo>
                <a:lnTo>
                  <a:pt x="1339" y="25"/>
                </a:lnTo>
                <a:lnTo>
                  <a:pt x="1351" y="23"/>
                </a:lnTo>
                <a:lnTo>
                  <a:pt x="1363" y="23"/>
                </a:lnTo>
                <a:lnTo>
                  <a:pt x="1372" y="21"/>
                </a:lnTo>
                <a:lnTo>
                  <a:pt x="1384" y="19"/>
                </a:lnTo>
                <a:lnTo>
                  <a:pt x="1393" y="19"/>
                </a:lnTo>
                <a:lnTo>
                  <a:pt x="1401" y="17"/>
                </a:lnTo>
                <a:lnTo>
                  <a:pt x="1418" y="15"/>
                </a:lnTo>
                <a:lnTo>
                  <a:pt x="1435" y="15"/>
                </a:lnTo>
                <a:lnTo>
                  <a:pt x="1451" y="13"/>
                </a:lnTo>
                <a:lnTo>
                  <a:pt x="1464" y="12"/>
                </a:lnTo>
                <a:lnTo>
                  <a:pt x="1478" y="10"/>
                </a:lnTo>
                <a:lnTo>
                  <a:pt x="1491" y="8"/>
                </a:lnTo>
                <a:lnTo>
                  <a:pt x="1505" y="6"/>
                </a:lnTo>
                <a:lnTo>
                  <a:pt x="1516" y="6"/>
                </a:lnTo>
                <a:lnTo>
                  <a:pt x="1526" y="4"/>
                </a:lnTo>
                <a:lnTo>
                  <a:pt x="1535" y="4"/>
                </a:lnTo>
                <a:lnTo>
                  <a:pt x="1545" y="2"/>
                </a:lnTo>
                <a:lnTo>
                  <a:pt x="1553" y="2"/>
                </a:lnTo>
                <a:lnTo>
                  <a:pt x="1560" y="0"/>
                </a:lnTo>
                <a:lnTo>
                  <a:pt x="1566" y="0"/>
                </a:lnTo>
                <a:lnTo>
                  <a:pt x="1572" y="0"/>
                </a:lnTo>
                <a:lnTo>
                  <a:pt x="1576" y="0"/>
                </a:lnTo>
                <a:lnTo>
                  <a:pt x="1579" y="0"/>
                </a:lnTo>
                <a:lnTo>
                  <a:pt x="1583" y="0"/>
                </a:lnTo>
                <a:lnTo>
                  <a:pt x="1595" y="2"/>
                </a:lnTo>
                <a:lnTo>
                  <a:pt x="1606" y="4"/>
                </a:lnTo>
                <a:lnTo>
                  <a:pt x="1620" y="6"/>
                </a:lnTo>
                <a:lnTo>
                  <a:pt x="1635" y="10"/>
                </a:lnTo>
                <a:lnTo>
                  <a:pt x="1652" y="15"/>
                </a:lnTo>
                <a:lnTo>
                  <a:pt x="1670" y="21"/>
                </a:lnTo>
                <a:lnTo>
                  <a:pt x="1689" y="27"/>
                </a:lnTo>
                <a:lnTo>
                  <a:pt x="1706" y="38"/>
                </a:lnTo>
                <a:lnTo>
                  <a:pt x="1723" y="46"/>
                </a:lnTo>
                <a:lnTo>
                  <a:pt x="1741" y="56"/>
                </a:lnTo>
                <a:lnTo>
                  <a:pt x="1748" y="60"/>
                </a:lnTo>
                <a:lnTo>
                  <a:pt x="1754" y="63"/>
                </a:lnTo>
                <a:lnTo>
                  <a:pt x="1762" y="67"/>
                </a:lnTo>
                <a:lnTo>
                  <a:pt x="1767" y="71"/>
                </a:lnTo>
                <a:lnTo>
                  <a:pt x="1773" y="75"/>
                </a:lnTo>
                <a:lnTo>
                  <a:pt x="1777" y="79"/>
                </a:lnTo>
                <a:lnTo>
                  <a:pt x="1781" y="83"/>
                </a:lnTo>
                <a:lnTo>
                  <a:pt x="1785" y="84"/>
                </a:lnTo>
                <a:lnTo>
                  <a:pt x="1789" y="88"/>
                </a:lnTo>
                <a:lnTo>
                  <a:pt x="1790" y="92"/>
                </a:lnTo>
                <a:lnTo>
                  <a:pt x="1790" y="98"/>
                </a:lnTo>
                <a:lnTo>
                  <a:pt x="1790" y="102"/>
                </a:lnTo>
                <a:lnTo>
                  <a:pt x="1789" y="106"/>
                </a:lnTo>
                <a:lnTo>
                  <a:pt x="1785" y="109"/>
                </a:lnTo>
                <a:lnTo>
                  <a:pt x="1779" y="113"/>
                </a:lnTo>
                <a:lnTo>
                  <a:pt x="1771" y="117"/>
                </a:lnTo>
                <a:lnTo>
                  <a:pt x="1762" y="119"/>
                </a:lnTo>
                <a:lnTo>
                  <a:pt x="1750" y="121"/>
                </a:lnTo>
                <a:lnTo>
                  <a:pt x="1742" y="123"/>
                </a:lnTo>
                <a:lnTo>
                  <a:pt x="1737" y="123"/>
                </a:lnTo>
                <a:lnTo>
                  <a:pt x="1729" y="125"/>
                </a:lnTo>
                <a:lnTo>
                  <a:pt x="1721" y="125"/>
                </a:lnTo>
                <a:lnTo>
                  <a:pt x="1712" y="127"/>
                </a:lnTo>
                <a:lnTo>
                  <a:pt x="1704" y="127"/>
                </a:lnTo>
                <a:lnTo>
                  <a:pt x="1695" y="127"/>
                </a:lnTo>
                <a:lnTo>
                  <a:pt x="1683" y="129"/>
                </a:lnTo>
                <a:lnTo>
                  <a:pt x="1673" y="129"/>
                </a:lnTo>
                <a:lnTo>
                  <a:pt x="1662" y="129"/>
                </a:lnTo>
                <a:lnTo>
                  <a:pt x="1650" y="129"/>
                </a:lnTo>
                <a:lnTo>
                  <a:pt x="1639" y="129"/>
                </a:lnTo>
                <a:lnTo>
                  <a:pt x="1627" y="129"/>
                </a:lnTo>
                <a:lnTo>
                  <a:pt x="1614" y="129"/>
                </a:lnTo>
                <a:lnTo>
                  <a:pt x="1600" y="131"/>
                </a:lnTo>
                <a:lnTo>
                  <a:pt x="1585" y="131"/>
                </a:lnTo>
                <a:lnTo>
                  <a:pt x="1529" y="131"/>
                </a:lnTo>
                <a:lnTo>
                  <a:pt x="1472" y="131"/>
                </a:lnTo>
                <a:lnTo>
                  <a:pt x="1416" y="131"/>
                </a:lnTo>
                <a:lnTo>
                  <a:pt x="1363" y="131"/>
                </a:lnTo>
                <a:lnTo>
                  <a:pt x="1307" y="132"/>
                </a:lnTo>
                <a:lnTo>
                  <a:pt x="1253" y="134"/>
                </a:lnTo>
                <a:lnTo>
                  <a:pt x="1199" y="136"/>
                </a:lnTo>
                <a:lnTo>
                  <a:pt x="1146" y="138"/>
                </a:lnTo>
                <a:lnTo>
                  <a:pt x="1119" y="140"/>
                </a:lnTo>
                <a:lnTo>
                  <a:pt x="1094" y="142"/>
                </a:lnTo>
                <a:lnTo>
                  <a:pt x="1069" y="144"/>
                </a:lnTo>
                <a:lnTo>
                  <a:pt x="1046" y="146"/>
                </a:lnTo>
                <a:lnTo>
                  <a:pt x="1023" y="148"/>
                </a:lnTo>
                <a:lnTo>
                  <a:pt x="1002" y="150"/>
                </a:lnTo>
                <a:lnTo>
                  <a:pt x="981" y="152"/>
                </a:lnTo>
                <a:lnTo>
                  <a:pt x="961" y="154"/>
                </a:lnTo>
                <a:lnTo>
                  <a:pt x="942" y="154"/>
                </a:lnTo>
                <a:lnTo>
                  <a:pt x="925" y="155"/>
                </a:lnTo>
                <a:lnTo>
                  <a:pt x="908" y="157"/>
                </a:lnTo>
                <a:lnTo>
                  <a:pt x="892" y="159"/>
                </a:lnTo>
                <a:lnTo>
                  <a:pt x="877" y="161"/>
                </a:lnTo>
                <a:lnTo>
                  <a:pt x="864" y="163"/>
                </a:lnTo>
                <a:lnTo>
                  <a:pt x="850" y="165"/>
                </a:lnTo>
                <a:lnTo>
                  <a:pt x="839" y="167"/>
                </a:lnTo>
                <a:lnTo>
                  <a:pt x="812" y="171"/>
                </a:lnTo>
                <a:lnTo>
                  <a:pt x="783" y="175"/>
                </a:lnTo>
                <a:lnTo>
                  <a:pt x="752" y="180"/>
                </a:lnTo>
                <a:lnTo>
                  <a:pt x="737" y="182"/>
                </a:lnTo>
                <a:lnTo>
                  <a:pt x="722" y="186"/>
                </a:lnTo>
                <a:lnTo>
                  <a:pt x="704" y="188"/>
                </a:lnTo>
                <a:lnTo>
                  <a:pt x="687" y="190"/>
                </a:lnTo>
                <a:lnTo>
                  <a:pt x="670" y="194"/>
                </a:lnTo>
                <a:lnTo>
                  <a:pt x="651" y="196"/>
                </a:lnTo>
                <a:lnTo>
                  <a:pt x="633" y="198"/>
                </a:lnTo>
                <a:lnTo>
                  <a:pt x="614" y="200"/>
                </a:lnTo>
                <a:lnTo>
                  <a:pt x="593" y="202"/>
                </a:lnTo>
                <a:lnTo>
                  <a:pt x="572" y="203"/>
                </a:lnTo>
                <a:lnTo>
                  <a:pt x="532" y="211"/>
                </a:lnTo>
                <a:lnTo>
                  <a:pt x="491" y="219"/>
                </a:lnTo>
                <a:lnTo>
                  <a:pt x="453" y="225"/>
                </a:lnTo>
                <a:lnTo>
                  <a:pt x="418" y="230"/>
                </a:lnTo>
                <a:lnTo>
                  <a:pt x="382" y="236"/>
                </a:lnTo>
                <a:lnTo>
                  <a:pt x="349" y="242"/>
                </a:lnTo>
                <a:lnTo>
                  <a:pt x="317" y="246"/>
                </a:lnTo>
                <a:lnTo>
                  <a:pt x="286" y="250"/>
                </a:lnTo>
                <a:lnTo>
                  <a:pt x="271" y="253"/>
                </a:lnTo>
                <a:lnTo>
                  <a:pt x="257" y="257"/>
                </a:lnTo>
                <a:lnTo>
                  <a:pt x="244" y="259"/>
                </a:lnTo>
                <a:lnTo>
                  <a:pt x="230" y="263"/>
                </a:lnTo>
                <a:lnTo>
                  <a:pt x="219" y="265"/>
                </a:lnTo>
                <a:lnTo>
                  <a:pt x="207" y="267"/>
                </a:lnTo>
                <a:lnTo>
                  <a:pt x="198" y="269"/>
                </a:lnTo>
                <a:lnTo>
                  <a:pt x="188" y="271"/>
                </a:lnTo>
                <a:lnTo>
                  <a:pt x="178" y="273"/>
                </a:lnTo>
                <a:lnTo>
                  <a:pt x="171" y="274"/>
                </a:lnTo>
                <a:lnTo>
                  <a:pt x="163" y="276"/>
                </a:lnTo>
                <a:lnTo>
                  <a:pt x="157" y="276"/>
                </a:lnTo>
                <a:lnTo>
                  <a:pt x="152" y="276"/>
                </a:lnTo>
                <a:lnTo>
                  <a:pt x="148" y="278"/>
                </a:lnTo>
                <a:lnTo>
                  <a:pt x="146" y="278"/>
                </a:lnTo>
                <a:lnTo>
                  <a:pt x="142" y="278"/>
                </a:lnTo>
                <a:lnTo>
                  <a:pt x="138" y="278"/>
                </a:lnTo>
                <a:lnTo>
                  <a:pt x="131" y="276"/>
                </a:lnTo>
                <a:lnTo>
                  <a:pt x="123" y="274"/>
                </a:lnTo>
                <a:lnTo>
                  <a:pt x="113" y="273"/>
                </a:lnTo>
                <a:lnTo>
                  <a:pt x="102" y="269"/>
                </a:lnTo>
                <a:lnTo>
                  <a:pt x="88" y="267"/>
                </a:lnTo>
                <a:lnTo>
                  <a:pt x="75" y="263"/>
                </a:lnTo>
                <a:lnTo>
                  <a:pt x="61" y="259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4381" name="Group 128"/>
          <p:cNvGrpSpPr/>
          <p:nvPr/>
        </p:nvGrpSpPr>
        <p:grpSpPr>
          <a:xfrm>
            <a:off x="4935538" y="1397000"/>
            <a:ext cx="1801812" cy="957263"/>
            <a:chOff x="0" y="0"/>
            <a:chExt cx="1135" cy="603"/>
          </a:xfrm>
        </p:grpSpPr>
        <p:sp>
          <p:nvSpPr>
            <p:cNvPr id="27693" name="Text Box 23"/>
            <p:cNvSpPr txBox="1">
              <a:spLocks noChangeArrowheads="1"/>
            </p:cNvSpPr>
            <p:nvPr/>
          </p:nvSpPr>
          <p:spPr bwMode="auto">
            <a:xfrm>
              <a:off x="0" y="160"/>
              <a:ext cx="981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>
                  <a:ea typeface="楷体_GB2312" pitchFamily="49" charset="-122"/>
                </a:rPr>
                <a:t>氵部</a:t>
              </a:r>
              <a:endParaRPr lang="zh-CN" altLang="en-US" sz="4000">
                <a:ea typeface="楷体_GB2312" pitchFamily="49" charset="-122"/>
              </a:endParaRPr>
            </a:p>
          </p:txBody>
        </p:sp>
        <p:grpSp>
          <p:nvGrpSpPr>
            <p:cNvPr id="27694" name="Group 121"/>
            <p:cNvGrpSpPr/>
            <p:nvPr/>
          </p:nvGrpSpPr>
          <p:grpSpPr>
            <a:xfrm>
              <a:off x="924" y="0"/>
              <a:ext cx="211" cy="603"/>
              <a:chOff x="0" y="0"/>
              <a:chExt cx="302" cy="862"/>
            </a:xfrm>
          </p:grpSpPr>
          <p:sp>
            <p:nvSpPr>
              <p:cNvPr id="27695" name="Freeform 122"/>
              <p:cNvSpPr>
                <a:spLocks noChangeArrowheads="1"/>
              </p:cNvSpPr>
              <p:nvPr/>
            </p:nvSpPr>
            <p:spPr bwMode="auto">
              <a:xfrm>
                <a:off x="0" y="251"/>
                <a:ext cx="163" cy="121"/>
              </a:xfrm>
              <a:custGeom>
                <a:avLst/>
                <a:gdLst>
                  <a:gd name="T0" fmla="*/ 0 w 326"/>
                  <a:gd name="T1" fmla="*/ 20 h 242"/>
                  <a:gd name="T2" fmla="*/ 2 w 326"/>
                  <a:gd name="T3" fmla="*/ 14 h 242"/>
                  <a:gd name="T4" fmla="*/ 7 w 326"/>
                  <a:gd name="T5" fmla="*/ 10 h 242"/>
                  <a:gd name="T6" fmla="*/ 17 w 326"/>
                  <a:gd name="T7" fmla="*/ 6 h 242"/>
                  <a:gd name="T8" fmla="*/ 30 w 326"/>
                  <a:gd name="T9" fmla="*/ 2 h 242"/>
                  <a:gd name="T10" fmla="*/ 46 w 326"/>
                  <a:gd name="T11" fmla="*/ 2 h 242"/>
                  <a:gd name="T12" fmla="*/ 65 w 326"/>
                  <a:gd name="T13" fmla="*/ 2 h 242"/>
                  <a:gd name="T14" fmla="*/ 88 w 326"/>
                  <a:gd name="T15" fmla="*/ 4 h 242"/>
                  <a:gd name="T16" fmla="*/ 124 w 326"/>
                  <a:gd name="T17" fmla="*/ 10 h 242"/>
                  <a:gd name="T18" fmla="*/ 167 w 326"/>
                  <a:gd name="T19" fmla="*/ 22 h 242"/>
                  <a:gd name="T20" fmla="*/ 207 w 326"/>
                  <a:gd name="T21" fmla="*/ 39 h 242"/>
                  <a:gd name="T22" fmla="*/ 265 w 326"/>
                  <a:gd name="T23" fmla="*/ 70 h 242"/>
                  <a:gd name="T24" fmla="*/ 291 w 326"/>
                  <a:gd name="T25" fmla="*/ 93 h 242"/>
                  <a:gd name="T26" fmla="*/ 311 w 326"/>
                  <a:gd name="T27" fmla="*/ 118 h 242"/>
                  <a:gd name="T28" fmla="*/ 320 w 326"/>
                  <a:gd name="T29" fmla="*/ 135 h 242"/>
                  <a:gd name="T30" fmla="*/ 324 w 326"/>
                  <a:gd name="T31" fmla="*/ 146 h 242"/>
                  <a:gd name="T32" fmla="*/ 326 w 326"/>
                  <a:gd name="T33" fmla="*/ 158 h 242"/>
                  <a:gd name="T34" fmla="*/ 326 w 326"/>
                  <a:gd name="T35" fmla="*/ 177 h 242"/>
                  <a:gd name="T36" fmla="*/ 322 w 326"/>
                  <a:gd name="T37" fmla="*/ 200 h 242"/>
                  <a:gd name="T38" fmla="*/ 313 w 326"/>
                  <a:gd name="T39" fmla="*/ 219 h 242"/>
                  <a:gd name="T40" fmla="*/ 295 w 326"/>
                  <a:gd name="T41" fmla="*/ 233 h 242"/>
                  <a:gd name="T42" fmla="*/ 280 w 326"/>
                  <a:gd name="T43" fmla="*/ 240 h 242"/>
                  <a:gd name="T44" fmla="*/ 266 w 326"/>
                  <a:gd name="T45" fmla="*/ 242 h 242"/>
                  <a:gd name="T46" fmla="*/ 251 w 326"/>
                  <a:gd name="T47" fmla="*/ 242 h 242"/>
                  <a:gd name="T48" fmla="*/ 232 w 326"/>
                  <a:gd name="T49" fmla="*/ 235 h 242"/>
                  <a:gd name="T50" fmla="*/ 213 w 326"/>
                  <a:gd name="T51" fmla="*/ 225 h 242"/>
                  <a:gd name="T52" fmla="*/ 190 w 326"/>
                  <a:gd name="T53" fmla="*/ 210 h 242"/>
                  <a:gd name="T54" fmla="*/ 165 w 326"/>
                  <a:gd name="T55" fmla="*/ 190 h 242"/>
                  <a:gd name="T56" fmla="*/ 136 w 326"/>
                  <a:gd name="T57" fmla="*/ 167 h 242"/>
                  <a:gd name="T58" fmla="*/ 107 w 326"/>
                  <a:gd name="T59" fmla="*/ 141 h 242"/>
                  <a:gd name="T60" fmla="*/ 80 w 326"/>
                  <a:gd name="T61" fmla="*/ 116 h 242"/>
                  <a:gd name="T62" fmla="*/ 57 w 326"/>
                  <a:gd name="T63" fmla="*/ 93 h 242"/>
                  <a:gd name="T64" fmla="*/ 38 w 326"/>
                  <a:gd name="T65" fmla="*/ 73 h 242"/>
                  <a:gd name="T66" fmla="*/ 23 w 326"/>
                  <a:gd name="T67" fmla="*/ 56 h 242"/>
                  <a:gd name="T68" fmla="*/ 11 w 326"/>
                  <a:gd name="T69" fmla="*/ 43 h 242"/>
                  <a:gd name="T70" fmla="*/ 4 w 326"/>
                  <a:gd name="T71" fmla="*/ 33 h 242"/>
                  <a:gd name="T72" fmla="*/ 0 w 326"/>
                  <a:gd name="T73" fmla="*/ 25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26" h="241">
                    <a:moveTo>
                      <a:pt x="0" y="24"/>
                    </a:moveTo>
                    <a:lnTo>
                      <a:pt x="0" y="20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6" y="12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7" y="6"/>
                    </a:lnTo>
                    <a:lnTo>
                      <a:pt x="23" y="4"/>
                    </a:lnTo>
                    <a:lnTo>
                      <a:pt x="30" y="2"/>
                    </a:lnTo>
                    <a:lnTo>
                      <a:pt x="38" y="2"/>
                    </a:lnTo>
                    <a:lnTo>
                      <a:pt x="46" y="2"/>
                    </a:lnTo>
                    <a:lnTo>
                      <a:pt x="55" y="0"/>
                    </a:lnTo>
                    <a:lnTo>
                      <a:pt x="65" y="2"/>
                    </a:lnTo>
                    <a:lnTo>
                      <a:pt x="77" y="2"/>
                    </a:lnTo>
                    <a:lnTo>
                      <a:pt x="88" y="4"/>
                    </a:lnTo>
                    <a:lnTo>
                      <a:pt x="101" y="4"/>
                    </a:lnTo>
                    <a:lnTo>
                      <a:pt x="124" y="10"/>
                    </a:lnTo>
                    <a:lnTo>
                      <a:pt x="146" y="16"/>
                    </a:lnTo>
                    <a:lnTo>
                      <a:pt x="167" y="22"/>
                    </a:lnTo>
                    <a:lnTo>
                      <a:pt x="188" y="31"/>
                    </a:lnTo>
                    <a:lnTo>
                      <a:pt x="207" y="39"/>
                    </a:lnTo>
                    <a:lnTo>
                      <a:pt x="226" y="50"/>
                    </a:lnTo>
                    <a:lnTo>
                      <a:pt x="265" y="70"/>
                    </a:lnTo>
                    <a:lnTo>
                      <a:pt x="280" y="81"/>
                    </a:lnTo>
                    <a:lnTo>
                      <a:pt x="291" y="93"/>
                    </a:lnTo>
                    <a:lnTo>
                      <a:pt x="303" y="104"/>
                    </a:lnTo>
                    <a:lnTo>
                      <a:pt x="311" y="118"/>
                    </a:lnTo>
                    <a:lnTo>
                      <a:pt x="318" y="129"/>
                    </a:lnTo>
                    <a:lnTo>
                      <a:pt x="320" y="135"/>
                    </a:lnTo>
                    <a:lnTo>
                      <a:pt x="322" y="141"/>
                    </a:lnTo>
                    <a:lnTo>
                      <a:pt x="324" y="146"/>
                    </a:lnTo>
                    <a:lnTo>
                      <a:pt x="326" y="152"/>
                    </a:lnTo>
                    <a:lnTo>
                      <a:pt x="326" y="158"/>
                    </a:lnTo>
                    <a:lnTo>
                      <a:pt x="326" y="164"/>
                    </a:lnTo>
                    <a:lnTo>
                      <a:pt x="326" y="177"/>
                    </a:lnTo>
                    <a:lnTo>
                      <a:pt x="324" y="189"/>
                    </a:lnTo>
                    <a:lnTo>
                      <a:pt x="322" y="200"/>
                    </a:lnTo>
                    <a:lnTo>
                      <a:pt x="318" y="210"/>
                    </a:lnTo>
                    <a:lnTo>
                      <a:pt x="313" y="219"/>
                    </a:lnTo>
                    <a:lnTo>
                      <a:pt x="305" y="227"/>
                    </a:lnTo>
                    <a:lnTo>
                      <a:pt x="295" y="233"/>
                    </a:lnTo>
                    <a:lnTo>
                      <a:pt x="286" y="237"/>
                    </a:lnTo>
                    <a:lnTo>
                      <a:pt x="280" y="240"/>
                    </a:lnTo>
                    <a:lnTo>
                      <a:pt x="272" y="242"/>
                    </a:lnTo>
                    <a:lnTo>
                      <a:pt x="266" y="242"/>
                    </a:lnTo>
                    <a:lnTo>
                      <a:pt x="259" y="242"/>
                    </a:lnTo>
                    <a:lnTo>
                      <a:pt x="251" y="242"/>
                    </a:lnTo>
                    <a:lnTo>
                      <a:pt x="242" y="238"/>
                    </a:lnTo>
                    <a:lnTo>
                      <a:pt x="232" y="235"/>
                    </a:lnTo>
                    <a:lnTo>
                      <a:pt x="222" y="231"/>
                    </a:lnTo>
                    <a:lnTo>
                      <a:pt x="213" y="225"/>
                    </a:lnTo>
                    <a:lnTo>
                      <a:pt x="201" y="217"/>
                    </a:lnTo>
                    <a:lnTo>
                      <a:pt x="190" y="210"/>
                    </a:lnTo>
                    <a:lnTo>
                      <a:pt x="178" y="202"/>
                    </a:lnTo>
                    <a:lnTo>
                      <a:pt x="165" y="190"/>
                    </a:lnTo>
                    <a:lnTo>
                      <a:pt x="151" y="179"/>
                    </a:lnTo>
                    <a:lnTo>
                      <a:pt x="136" y="167"/>
                    </a:lnTo>
                    <a:lnTo>
                      <a:pt x="123" y="154"/>
                    </a:lnTo>
                    <a:lnTo>
                      <a:pt x="107" y="141"/>
                    </a:lnTo>
                    <a:lnTo>
                      <a:pt x="94" y="127"/>
                    </a:lnTo>
                    <a:lnTo>
                      <a:pt x="80" y="116"/>
                    </a:lnTo>
                    <a:lnTo>
                      <a:pt x="69" y="102"/>
                    </a:lnTo>
                    <a:lnTo>
                      <a:pt x="57" y="93"/>
                    </a:lnTo>
                    <a:lnTo>
                      <a:pt x="48" y="83"/>
                    </a:lnTo>
                    <a:lnTo>
                      <a:pt x="38" y="73"/>
                    </a:lnTo>
                    <a:lnTo>
                      <a:pt x="30" y="64"/>
                    </a:lnTo>
                    <a:lnTo>
                      <a:pt x="23" y="56"/>
                    </a:lnTo>
                    <a:lnTo>
                      <a:pt x="17" y="48"/>
                    </a:lnTo>
                    <a:lnTo>
                      <a:pt x="11" y="43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2" y="29"/>
                    </a:lnTo>
                    <a:lnTo>
                      <a:pt x="0" y="25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696" name="Freeform 123"/>
              <p:cNvSpPr>
                <a:spLocks noChangeArrowheads="1"/>
              </p:cNvSpPr>
              <p:nvPr/>
            </p:nvSpPr>
            <p:spPr bwMode="auto">
              <a:xfrm>
                <a:off x="107" y="0"/>
                <a:ext cx="179" cy="135"/>
              </a:xfrm>
              <a:custGeom>
                <a:avLst/>
                <a:gdLst>
                  <a:gd name="T0" fmla="*/ 0 w 357"/>
                  <a:gd name="T1" fmla="*/ 19 h 268"/>
                  <a:gd name="T2" fmla="*/ 2 w 357"/>
                  <a:gd name="T3" fmla="*/ 13 h 268"/>
                  <a:gd name="T4" fmla="*/ 7 w 357"/>
                  <a:gd name="T5" fmla="*/ 7 h 268"/>
                  <a:gd name="T6" fmla="*/ 15 w 357"/>
                  <a:gd name="T7" fmla="*/ 3 h 268"/>
                  <a:gd name="T8" fmla="*/ 27 w 357"/>
                  <a:gd name="T9" fmla="*/ 1 h 268"/>
                  <a:gd name="T10" fmla="*/ 40 w 357"/>
                  <a:gd name="T11" fmla="*/ 0 h 268"/>
                  <a:gd name="T12" fmla="*/ 53 w 357"/>
                  <a:gd name="T13" fmla="*/ 0 h 268"/>
                  <a:gd name="T14" fmla="*/ 71 w 357"/>
                  <a:gd name="T15" fmla="*/ 1 h 268"/>
                  <a:gd name="T16" fmla="*/ 99 w 357"/>
                  <a:gd name="T17" fmla="*/ 7 h 268"/>
                  <a:gd name="T18" fmla="*/ 142 w 357"/>
                  <a:gd name="T19" fmla="*/ 19 h 268"/>
                  <a:gd name="T20" fmla="*/ 184 w 357"/>
                  <a:gd name="T21" fmla="*/ 32 h 268"/>
                  <a:gd name="T22" fmla="*/ 224 w 357"/>
                  <a:gd name="T23" fmla="*/ 49 h 268"/>
                  <a:gd name="T24" fmla="*/ 263 w 357"/>
                  <a:gd name="T25" fmla="*/ 69 h 268"/>
                  <a:gd name="T26" fmla="*/ 297 w 357"/>
                  <a:gd name="T27" fmla="*/ 88 h 268"/>
                  <a:gd name="T28" fmla="*/ 311 w 357"/>
                  <a:gd name="T29" fmla="*/ 94 h 268"/>
                  <a:gd name="T30" fmla="*/ 324 w 357"/>
                  <a:gd name="T31" fmla="*/ 101 h 268"/>
                  <a:gd name="T32" fmla="*/ 334 w 357"/>
                  <a:gd name="T33" fmla="*/ 107 h 268"/>
                  <a:gd name="T34" fmla="*/ 341 w 357"/>
                  <a:gd name="T35" fmla="*/ 111 h 268"/>
                  <a:gd name="T36" fmla="*/ 347 w 357"/>
                  <a:gd name="T37" fmla="*/ 115 h 268"/>
                  <a:gd name="T38" fmla="*/ 353 w 357"/>
                  <a:gd name="T39" fmla="*/ 130 h 268"/>
                  <a:gd name="T40" fmla="*/ 357 w 357"/>
                  <a:gd name="T41" fmla="*/ 149 h 268"/>
                  <a:gd name="T42" fmla="*/ 357 w 357"/>
                  <a:gd name="T43" fmla="*/ 190 h 268"/>
                  <a:gd name="T44" fmla="*/ 355 w 357"/>
                  <a:gd name="T45" fmla="*/ 215 h 268"/>
                  <a:gd name="T46" fmla="*/ 349 w 357"/>
                  <a:gd name="T47" fmla="*/ 238 h 268"/>
                  <a:gd name="T48" fmla="*/ 336 w 357"/>
                  <a:gd name="T49" fmla="*/ 253 h 268"/>
                  <a:gd name="T50" fmla="*/ 316 w 357"/>
                  <a:gd name="T51" fmla="*/ 264 h 268"/>
                  <a:gd name="T52" fmla="*/ 303 w 357"/>
                  <a:gd name="T53" fmla="*/ 268 h 268"/>
                  <a:gd name="T54" fmla="*/ 289 w 357"/>
                  <a:gd name="T55" fmla="*/ 268 h 268"/>
                  <a:gd name="T56" fmla="*/ 272 w 357"/>
                  <a:gd name="T57" fmla="*/ 263 h 268"/>
                  <a:gd name="T58" fmla="*/ 251 w 357"/>
                  <a:gd name="T59" fmla="*/ 251 h 268"/>
                  <a:gd name="T60" fmla="*/ 230 w 357"/>
                  <a:gd name="T61" fmla="*/ 236 h 268"/>
                  <a:gd name="T62" fmla="*/ 203 w 357"/>
                  <a:gd name="T63" fmla="*/ 216 h 268"/>
                  <a:gd name="T64" fmla="*/ 174 w 357"/>
                  <a:gd name="T65" fmla="*/ 191 h 268"/>
                  <a:gd name="T66" fmla="*/ 142 w 357"/>
                  <a:gd name="T67" fmla="*/ 161 h 268"/>
                  <a:gd name="T68" fmla="*/ 109 w 357"/>
                  <a:gd name="T69" fmla="*/ 132 h 268"/>
                  <a:gd name="T70" fmla="*/ 80 w 357"/>
                  <a:gd name="T71" fmla="*/ 105 h 268"/>
                  <a:gd name="T72" fmla="*/ 57 w 357"/>
                  <a:gd name="T73" fmla="*/ 82 h 268"/>
                  <a:gd name="T74" fmla="*/ 36 w 357"/>
                  <a:gd name="T75" fmla="*/ 63 h 268"/>
                  <a:gd name="T76" fmla="*/ 21 w 357"/>
                  <a:gd name="T77" fmla="*/ 48 h 268"/>
                  <a:gd name="T78" fmla="*/ 9 w 357"/>
                  <a:gd name="T79" fmla="*/ 36 h 268"/>
                  <a:gd name="T80" fmla="*/ 2 w 357"/>
                  <a:gd name="T81" fmla="*/ 28 h 268"/>
                  <a:gd name="T82" fmla="*/ 0 w 357"/>
                  <a:gd name="T83" fmla="*/ 2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7" h="268">
                    <a:moveTo>
                      <a:pt x="0" y="23"/>
                    </a:moveTo>
                    <a:lnTo>
                      <a:pt x="0" y="19"/>
                    </a:lnTo>
                    <a:lnTo>
                      <a:pt x="0" y="15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7" y="1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0"/>
                    </a:lnTo>
                    <a:lnTo>
                      <a:pt x="53" y="0"/>
                    </a:lnTo>
                    <a:lnTo>
                      <a:pt x="63" y="1"/>
                    </a:lnTo>
                    <a:lnTo>
                      <a:pt x="71" y="1"/>
                    </a:lnTo>
                    <a:lnTo>
                      <a:pt x="80" y="3"/>
                    </a:lnTo>
                    <a:lnTo>
                      <a:pt x="99" y="7"/>
                    </a:lnTo>
                    <a:lnTo>
                      <a:pt x="121" y="13"/>
                    </a:lnTo>
                    <a:lnTo>
                      <a:pt x="142" y="19"/>
                    </a:lnTo>
                    <a:lnTo>
                      <a:pt x="163" y="25"/>
                    </a:lnTo>
                    <a:lnTo>
                      <a:pt x="184" y="32"/>
                    </a:lnTo>
                    <a:lnTo>
                      <a:pt x="205" y="40"/>
                    </a:lnTo>
                    <a:lnTo>
                      <a:pt x="224" y="49"/>
                    </a:lnTo>
                    <a:lnTo>
                      <a:pt x="245" y="59"/>
                    </a:lnTo>
                    <a:lnTo>
                      <a:pt x="263" y="69"/>
                    </a:lnTo>
                    <a:lnTo>
                      <a:pt x="280" y="78"/>
                    </a:lnTo>
                    <a:lnTo>
                      <a:pt x="297" y="88"/>
                    </a:lnTo>
                    <a:lnTo>
                      <a:pt x="305" y="92"/>
                    </a:lnTo>
                    <a:lnTo>
                      <a:pt x="311" y="94"/>
                    </a:lnTo>
                    <a:lnTo>
                      <a:pt x="318" y="97"/>
                    </a:lnTo>
                    <a:lnTo>
                      <a:pt x="324" y="101"/>
                    </a:lnTo>
                    <a:lnTo>
                      <a:pt x="330" y="103"/>
                    </a:lnTo>
                    <a:lnTo>
                      <a:pt x="334" y="107"/>
                    </a:lnTo>
                    <a:lnTo>
                      <a:pt x="337" y="109"/>
                    </a:lnTo>
                    <a:lnTo>
                      <a:pt x="341" y="111"/>
                    </a:lnTo>
                    <a:lnTo>
                      <a:pt x="345" y="113"/>
                    </a:lnTo>
                    <a:lnTo>
                      <a:pt x="347" y="115"/>
                    </a:lnTo>
                    <a:lnTo>
                      <a:pt x="351" y="122"/>
                    </a:lnTo>
                    <a:lnTo>
                      <a:pt x="353" y="130"/>
                    </a:lnTo>
                    <a:lnTo>
                      <a:pt x="355" y="140"/>
                    </a:lnTo>
                    <a:lnTo>
                      <a:pt x="357" y="149"/>
                    </a:lnTo>
                    <a:lnTo>
                      <a:pt x="357" y="168"/>
                    </a:lnTo>
                    <a:lnTo>
                      <a:pt x="357" y="190"/>
                    </a:lnTo>
                    <a:lnTo>
                      <a:pt x="357" y="203"/>
                    </a:lnTo>
                    <a:lnTo>
                      <a:pt x="355" y="215"/>
                    </a:lnTo>
                    <a:lnTo>
                      <a:pt x="353" y="226"/>
                    </a:lnTo>
                    <a:lnTo>
                      <a:pt x="349" y="238"/>
                    </a:lnTo>
                    <a:lnTo>
                      <a:pt x="343" y="245"/>
                    </a:lnTo>
                    <a:lnTo>
                      <a:pt x="336" y="253"/>
                    </a:lnTo>
                    <a:lnTo>
                      <a:pt x="326" y="259"/>
                    </a:lnTo>
                    <a:lnTo>
                      <a:pt x="316" y="264"/>
                    </a:lnTo>
                    <a:lnTo>
                      <a:pt x="311" y="266"/>
                    </a:lnTo>
                    <a:lnTo>
                      <a:pt x="303" y="268"/>
                    </a:lnTo>
                    <a:lnTo>
                      <a:pt x="297" y="268"/>
                    </a:lnTo>
                    <a:lnTo>
                      <a:pt x="289" y="268"/>
                    </a:lnTo>
                    <a:lnTo>
                      <a:pt x="280" y="266"/>
                    </a:lnTo>
                    <a:lnTo>
                      <a:pt x="272" y="263"/>
                    </a:lnTo>
                    <a:lnTo>
                      <a:pt x="263" y="257"/>
                    </a:lnTo>
                    <a:lnTo>
                      <a:pt x="251" y="251"/>
                    </a:lnTo>
                    <a:lnTo>
                      <a:pt x="241" y="245"/>
                    </a:lnTo>
                    <a:lnTo>
                      <a:pt x="230" y="236"/>
                    </a:lnTo>
                    <a:lnTo>
                      <a:pt x="217" y="226"/>
                    </a:lnTo>
                    <a:lnTo>
                      <a:pt x="203" y="216"/>
                    </a:lnTo>
                    <a:lnTo>
                      <a:pt x="190" y="203"/>
                    </a:lnTo>
                    <a:lnTo>
                      <a:pt x="174" y="191"/>
                    </a:lnTo>
                    <a:lnTo>
                      <a:pt x="159" y="176"/>
                    </a:lnTo>
                    <a:lnTo>
                      <a:pt x="142" y="161"/>
                    </a:lnTo>
                    <a:lnTo>
                      <a:pt x="126" y="145"/>
                    </a:lnTo>
                    <a:lnTo>
                      <a:pt x="109" y="132"/>
                    </a:lnTo>
                    <a:lnTo>
                      <a:pt x="96" y="119"/>
                    </a:lnTo>
                    <a:lnTo>
                      <a:pt x="80" y="105"/>
                    </a:lnTo>
                    <a:lnTo>
                      <a:pt x="69" y="94"/>
                    </a:lnTo>
                    <a:lnTo>
                      <a:pt x="57" y="82"/>
                    </a:lnTo>
                    <a:lnTo>
                      <a:pt x="46" y="73"/>
                    </a:lnTo>
                    <a:lnTo>
                      <a:pt x="36" y="63"/>
                    </a:lnTo>
                    <a:lnTo>
                      <a:pt x="28" y="55"/>
                    </a:lnTo>
                    <a:lnTo>
                      <a:pt x="21" y="48"/>
                    </a:lnTo>
                    <a:lnTo>
                      <a:pt x="13" y="42"/>
                    </a:lnTo>
                    <a:lnTo>
                      <a:pt x="9" y="36"/>
                    </a:lnTo>
                    <a:lnTo>
                      <a:pt x="4" y="32"/>
                    </a:lnTo>
                    <a:lnTo>
                      <a:pt x="2" y="28"/>
                    </a:lnTo>
                    <a:lnTo>
                      <a:pt x="0" y="25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697" name="Freeform 124"/>
              <p:cNvSpPr>
                <a:spLocks noChangeArrowheads="1"/>
              </p:cNvSpPr>
              <p:nvPr/>
            </p:nvSpPr>
            <p:spPr bwMode="auto">
              <a:xfrm>
                <a:off x="34" y="424"/>
                <a:ext cx="268" cy="438"/>
              </a:xfrm>
              <a:custGeom>
                <a:avLst/>
                <a:gdLst>
                  <a:gd name="T0" fmla="*/ 63 w 535"/>
                  <a:gd name="T1" fmla="*/ 601 h 875"/>
                  <a:gd name="T2" fmla="*/ 88 w 535"/>
                  <a:gd name="T3" fmla="*/ 602 h 875"/>
                  <a:gd name="T4" fmla="*/ 103 w 535"/>
                  <a:gd name="T5" fmla="*/ 595 h 875"/>
                  <a:gd name="T6" fmla="*/ 109 w 535"/>
                  <a:gd name="T7" fmla="*/ 591 h 875"/>
                  <a:gd name="T8" fmla="*/ 117 w 535"/>
                  <a:gd name="T9" fmla="*/ 579 h 875"/>
                  <a:gd name="T10" fmla="*/ 126 w 535"/>
                  <a:gd name="T11" fmla="*/ 566 h 875"/>
                  <a:gd name="T12" fmla="*/ 142 w 535"/>
                  <a:gd name="T13" fmla="*/ 545 h 875"/>
                  <a:gd name="T14" fmla="*/ 159 w 535"/>
                  <a:gd name="T15" fmla="*/ 522 h 875"/>
                  <a:gd name="T16" fmla="*/ 180 w 535"/>
                  <a:gd name="T17" fmla="*/ 491 h 875"/>
                  <a:gd name="T18" fmla="*/ 205 w 535"/>
                  <a:gd name="T19" fmla="*/ 457 h 875"/>
                  <a:gd name="T20" fmla="*/ 232 w 535"/>
                  <a:gd name="T21" fmla="*/ 418 h 875"/>
                  <a:gd name="T22" fmla="*/ 261 w 535"/>
                  <a:gd name="T23" fmla="*/ 374 h 875"/>
                  <a:gd name="T24" fmla="*/ 295 w 535"/>
                  <a:gd name="T25" fmla="*/ 324 h 875"/>
                  <a:gd name="T26" fmla="*/ 330 w 535"/>
                  <a:gd name="T27" fmla="*/ 270 h 875"/>
                  <a:gd name="T28" fmla="*/ 363 w 535"/>
                  <a:gd name="T29" fmla="*/ 221 h 875"/>
                  <a:gd name="T30" fmla="*/ 391 w 535"/>
                  <a:gd name="T31" fmla="*/ 174 h 875"/>
                  <a:gd name="T32" fmla="*/ 418 w 535"/>
                  <a:gd name="T33" fmla="*/ 132 h 875"/>
                  <a:gd name="T34" fmla="*/ 443 w 535"/>
                  <a:gd name="T35" fmla="*/ 98 h 875"/>
                  <a:gd name="T36" fmla="*/ 464 w 535"/>
                  <a:gd name="T37" fmla="*/ 67 h 875"/>
                  <a:gd name="T38" fmla="*/ 483 w 535"/>
                  <a:gd name="T39" fmla="*/ 42 h 875"/>
                  <a:gd name="T40" fmla="*/ 499 w 535"/>
                  <a:gd name="T41" fmla="*/ 25 h 875"/>
                  <a:gd name="T42" fmla="*/ 512 w 535"/>
                  <a:gd name="T43" fmla="*/ 9 h 875"/>
                  <a:gd name="T44" fmla="*/ 524 w 535"/>
                  <a:gd name="T45" fmla="*/ 2 h 875"/>
                  <a:gd name="T46" fmla="*/ 531 w 535"/>
                  <a:gd name="T47" fmla="*/ 0 h 875"/>
                  <a:gd name="T48" fmla="*/ 535 w 535"/>
                  <a:gd name="T49" fmla="*/ 4 h 875"/>
                  <a:gd name="T50" fmla="*/ 535 w 535"/>
                  <a:gd name="T51" fmla="*/ 13 h 875"/>
                  <a:gd name="T52" fmla="*/ 531 w 535"/>
                  <a:gd name="T53" fmla="*/ 31 h 875"/>
                  <a:gd name="T54" fmla="*/ 526 w 535"/>
                  <a:gd name="T55" fmla="*/ 54 h 875"/>
                  <a:gd name="T56" fmla="*/ 516 w 535"/>
                  <a:gd name="T57" fmla="*/ 80 h 875"/>
                  <a:gd name="T58" fmla="*/ 503 w 535"/>
                  <a:gd name="T59" fmla="*/ 117 h 875"/>
                  <a:gd name="T60" fmla="*/ 487 w 535"/>
                  <a:gd name="T61" fmla="*/ 157 h 875"/>
                  <a:gd name="T62" fmla="*/ 468 w 535"/>
                  <a:gd name="T63" fmla="*/ 203 h 875"/>
                  <a:gd name="T64" fmla="*/ 445 w 535"/>
                  <a:gd name="T65" fmla="*/ 257 h 875"/>
                  <a:gd name="T66" fmla="*/ 420 w 535"/>
                  <a:gd name="T67" fmla="*/ 316 h 875"/>
                  <a:gd name="T68" fmla="*/ 391 w 535"/>
                  <a:gd name="T69" fmla="*/ 382 h 875"/>
                  <a:gd name="T70" fmla="*/ 361 w 535"/>
                  <a:gd name="T71" fmla="*/ 449 h 875"/>
                  <a:gd name="T72" fmla="*/ 334 w 535"/>
                  <a:gd name="T73" fmla="*/ 510 h 875"/>
                  <a:gd name="T74" fmla="*/ 309 w 535"/>
                  <a:gd name="T75" fmla="*/ 568 h 875"/>
                  <a:gd name="T76" fmla="*/ 288 w 535"/>
                  <a:gd name="T77" fmla="*/ 618 h 875"/>
                  <a:gd name="T78" fmla="*/ 269 w 535"/>
                  <a:gd name="T79" fmla="*/ 662 h 875"/>
                  <a:gd name="T80" fmla="*/ 251 w 535"/>
                  <a:gd name="T81" fmla="*/ 700 h 875"/>
                  <a:gd name="T82" fmla="*/ 238 w 535"/>
                  <a:gd name="T83" fmla="*/ 735 h 875"/>
                  <a:gd name="T84" fmla="*/ 228 w 535"/>
                  <a:gd name="T85" fmla="*/ 762 h 875"/>
                  <a:gd name="T86" fmla="*/ 221 w 535"/>
                  <a:gd name="T87" fmla="*/ 783 h 875"/>
                  <a:gd name="T88" fmla="*/ 217 w 535"/>
                  <a:gd name="T89" fmla="*/ 800 h 875"/>
                  <a:gd name="T90" fmla="*/ 217 w 535"/>
                  <a:gd name="T91" fmla="*/ 821 h 875"/>
                  <a:gd name="T92" fmla="*/ 209 w 535"/>
                  <a:gd name="T93" fmla="*/ 852 h 875"/>
                  <a:gd name="T94" fmla="*/ 194 w 535"/>
                  <a:gd name="T95" fmla="*/ 869 h 875"/>
                  <a:gd name="T96" fmla="*/ 174 w 535"/>
                  <a:gd name="T97" fmla="*/ 875 h 875"/>
                  <a:gd name="T98" fmla="*/ 155 w 535"/>
                  <a:gd name="T99" fmla="*/ 869 h 875"/>
                  <a:gd name="T100" fmla="*/ 136 w 535"/>
                  <a:gd name="T101" fmla="*/ 854 h 875"/>
                  <a:gd name="T102" fmla="*/ 115 w 535"/>
                  <a:gd name="T103" fmla="*/ 831 h 875"/>
                  <a:gd name="T104" fmla="*/ 92 w 535"/>
                  <a:gd name="T105" fmla="*/ 798 h 875"/>
                  <a:gd name="T106" fmla="*/ 63 w 535"/>
                  <a:gd name="T107" fmla="*/ 760 h 875"/>
                  <a:gd name="T108" fmla="*/ 40 w 535"/>
                  <a:gd name="T109" fmla="*/ 725 h 875"/>
                  <a:gd name="T110" fmla="*/ 19 w 535"/>
                  <a:gd name="T111" fmla="*/ 693 h 875"/>
                  <a:gd name="T112" fmla="*/ 6 w 535"/>
                  <a:gd name="T113" fmla="*/ 666 h 875"/>
                  <a:gd name="T114" fmla="*/ 0 w 535"/>
                  <a:gd name="T115" fmla="*/ 641 h 875"/>
                  <a:gd name="T116" fmla="*/ 2 w 535"/>
                  <a:gd name="T117" fmla="*/ 624 h 875"/>
                  <a:gd name="T118" fmla="*/ 13 w 535"/>
                  <a:gd name="T119" fmla="*/ 599 h 875"/>
                  <a:gd name="T120" fmla="*/ 29 w 535"/>
                  <a:gd name="T121" fmla="*/ 591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5" h="875">
                    <a:moveTo>
                      <a:pt x="42" y="595"/>
                    </a:moveTo>
                    <a:lnTo>
                      <a:pt x="54" y="599"/>
                    </a:lnTo>
                    <a:lnTo>
                      <a:pt x="63" y="601"/>
                    </a:lnTo>
                    <a:lnTo>
                      <a:pt x="73" y="602"/>
                    </a:lnTo>
                    <a:lnTo>
                      <a:pt x="80" y="602"/>
                    </a:lnTo>
                    <a:lnTo>
                      <a:pt x="88" y="602"/>
                    </a:lnTo>
                    <a:lnTo>
                      <a:pt x="94" y="601"/>
                    </a:lnTo>
                    <a:lnTo>
                      <a:pt x="100" y="599"/>
                    </a:lnTo>
                    <a:lnTo>
                      <a:pt x="103" y="595"/>
                    </a:lnTo>
                    <a:lnTo>
                      <a:pt x="105" y="595"/>
                    </a:lnTo>
                    <a:lnTo>
                      <a:pt x="107" y="593"/>
                    </a:lnTo>
                    <a:lnTo>
                      <a:pt x="109" y="591"/>
                    </a:lnTo>
                    <a:lnTo>
                      <a:pt x="111" y="587"/>
                    </a:lnTo>
                    <a:lnTo>
                      <a:pt x="113" y="583"/>
                    </a:lnTo>
                    <a:lnTo>
                      <a:pt x="117" y="579"/>
                    </a:lnTo>
                    <a:lnTo>
                      <a:pt x="119" y="576"/>
                    </a:lnTo>
                    <a:lnTo>
                      <a:pt x="123" y="572"/>
                    </a:lnTo>
                    <a:lnTo>
                      <a:pt x="126" y="566"/>
                    </a:lnTo>
                    <a:lnTo>
                      <a:pt x="132" y="560"/>
                    </a:lnTo>
                    <a:lnTo>
                      <a:pt x="136" y="553"/>
                    </a:lnTo>
                    <a:lnTo>
                      <a:pt x="142" y="545"/>
                    </a:lnTo>
                    <a:lnTo>
                      <a:pt x="148" y="537"/>
                    </a:lnTo>
                    <a:lnTo>
                      <a:pt x="153" y="530"/>
                    </a:lnTo>
                    <a:lnTo>
                      <a:pt x="159" y="522"/>
                    </a:lnTo>
                    <a:lnTo>
                      <a:pt x="167" y="512"/>
                    </a:lnTo>
                    <a:lnTo>
                      <a:pt x="173" y="503"/>
                    </a:lnTo>
                    <a:lnTo>
                      <a:pt x="180" y="491"/>
                    </a:lnTo>
                    <a:lnTo>
                      <a:pt x="188" y="482"/>
                    </a:lnTo>
                    <a:lnTo>
                      <a:pt x="196" y="470"/>
                    </a:lnTo>
                    <a:lnTo>
                      <a:pt x="205" y="457"/>
                    </a:lnTo>
                    <a:lnTo>
                      <a:pt x="213" y="445"/>
                    </a:lnTo>
                    <a:lnTo>
                      <a:pt x="222" y="432"/>
                    </a:lnTo>
                    <a:lnTo>
                      <a:pt x="232" y="418"/>
                    </a:lnTo>
                    <a:lnTo>
                      <a:pt x="242" y="403"/>
                    </a:lnTo>
                    <a:lnTo>
                      <a:pt x="251" y="389"/>
                    </a:lnTo>
                    <a:lnTo>
                      <a:pt x="261" y="374"/>
                    </a:lnTo>
                    <a:lnTo>
                      <a:pt x="272" y="359"/>
                    </a:lnTo>
                    <a:lnTo>
                      <a:pt x="284" y="341"/>
                    </a:lnTo>
                    <a:lnTo>
                      <a:pt x="295" y="324"/>
                    </a:lnTo>
                    <a:lnTo>
                      <a:pt x="307" y="307"/>
                    </a:lnTo>
                    <a:lnTo>
                      <a:pt x="318" y="290"/>
                    </a:lnTo>
                    <a:lnTo>
                      <a:pt x="330" y="270"/>
                    </a:lnTo>
                    <a:lnTo>
                      <a:pt x="341" y="253"/>
                    </a:lnTo>
                    <a:lnTo>
                      <a:pt x="351" y="236"/>
                    </a:lnTo>
                    <a:lnTo>
                      <a:pt x="363" y="221"/>
                    </a:lnTo>
                    <a:lnTo>
                      <a:pt x="372" y="203"/>
                    </a:lnTo>
                    <a:lnTo>
                      <a:pt x="382" y="188"/>
                    </a:lnTo>
                    <a:lnTo>
                      <a:pt x="391" y="174"/>
                    </a:lnTo>
                    <a:lnTo>
                      <a:pt x="401" y="159"/>
                    </a:lnTo>
                    <a:lnTo>
                      <a:pt x="411" y="146"/>
                    </a:lnTo>
                    <a:lnTo>
                      <a:pt x="418" y="132"/>
                    </a:lnTo>
                    <a:lnTo>
                      <a:pt x="426" y="121"/>
                    </a:lnTo>
                    <a:lnTo>
                      <a:pt x="435" y="109"/>
                    </a:lnTo>
                    <a:lnTo>
                      <a:pt x="443" y="98"/>
                    </a:lnTo>
                    <a:lnTo>
                      <a:pt x="451" y="86"/>
                    </a:lnTo>
                    <a:lnTo>
                      <a:pt x="457" y="77"/>
                    </a:lnTo>
                    <a:lnTo>
                      <a:pt x="464" y="67"/>
                    </a:lnTo>
                    <a:lnTo>
                      <a:pt x="470" y="59"/>
                    </a:lnTo>
                    <a:lnTo>
                      <a:pt x="478" y="50"/>
                    </a:lnTo>
                    <a:lnTo>
                      <a:pt x="483" y="42"/>
                    </a:lnTo>
                    <a:lnTo>
                      <a:pt x="489" y="36"/>
                    </a:lnTo>
                    <a:lnTo>
                      <a:pt x="495" y="31"/>
                    </a:lnTo>
                    <a:lnTo>
                      <a:pt x="499" y="25"/>
                    </a:lnTo>
                    <a:lnTo>
                      <a:pt x="505" y="19"/>
                    </a:lnTo>
                    <a:lnTo>
                      <a:pt x="508" y="13"/>
                    </a:lnTo>
                    <a:lnTo>
                      <a:pt x="512" y="9"/>
                    </a:lnTo>
                    <a:lnTo>
                      <a:pt x="516" y="8"/>
                    </a:lnTo>
                    <a:lnTo>
                      <a:pt x="520" y="4"/>
                    </a:lnTo>
                    <a:lnTo>
                      <a:pt x="524" y="2"/>
                    </a:lnTo>
                    <a:lnTo>
                      <a:pt x="528" y="2"/>
                    </a:lnTo>
                    <a:lnTo>
                      <a:pt x="529" y="0"/>
                    </a:lnTo>
                    <a:lnTo>
                      <a:pt x="531" y="0"/>
                    </a:lnTo>
                    <a:lnTo>
                      <a:pt x="533" y="2"/>
                    </a:lnTo>
                    <a:lnTo>
                      <a:pt x="535" y="2"/>
                    </a:lnTo>
                    <a:lnTo>
                      <a:pt x="535" y="4"/>
                    </a:lnTo>
                    <a:lnTo>
                      <a:pt x="535" y="8"/>
                    </a:lnTo>
                    <a:lnTo>
                      <a:pt x="535" y="9"/>
                    </a:lnTo>
                    <a:lnTo>
                      <a:pt x="535" y="13"/>
                    </a:lnTo>
                    <a:lnTo>
                      <a:pt x="533" y="19"/>
                    </a:lnTo>
                    <a:lnTo>
                      <a:pt x="533" y="25"/>
                    </a:lnTo>
                    <a:lnTo>
                      <a:pt x="531" y="31"/>
                    </a:lnTo>
                    <a:lnTo>
                      <a:pt x="529" y="36"/>
                    </a:lnTo>
                    <a:lnTo>
                      <a:pt x="528" y="44"/>
                    </a:lnTo>
                    <a:lnTo>
                      <a:pt x="526" y="54"/>
                    </a:lnTo>
                    <a:lnTo>
                      <a:pt x="522" y="61"/>
                    </a:lnTo>
                    <a:lnTo>
                      <a:pt x="520" y="71"/>
                    </a:lnTo>
                    <a:lnTo>
                      <a:pt x="516" y="80"/>
                    </a:lnTo>
                    <a:lnTo>
                      <a:pt x="512" y="92"/>
                    </a:lnTo>
                    <a:lnTo>
                      <a:pt x="508" y="103"/>
                    </a:lnTo>
                    <a:lnTo>
                      <a:pt x="503" y="117"/>
                    </a:lnTo>
                    <a:lnTo>
                      <a:pt x="499" y="128"/>
                    </a:lnTo>
                    <a:lnTo>
                      <a:pt x="493" y="142"/>
                    </a:lnTo>
                    <a:lnTo>
                      <a:pt x="487" y="157"/>
                    </a:lnTo>
                    <a:lnTo>
                      <a:pt x="482" y="173"/>
                    </a:lnTo>
                    <a:lnTo>
                      <a:pt x="476" y="188"/>
                    </a:lnTo>
                    <a:lnTo>
                      <a:pt x="468" y="203"/>
                    </a:lnTo>
                    <a:lnTo>
                      <a:pt x="460" y="221"/>
                    </a:lnTo>
                    <a:lnTo>
                      <a:pt x="453" y="240"/>
                    </a:lnTo>
                    <a:lnTo>
                      <a:pt x="445" y="257"/>
                    </a:lnTo>
                    <a:lnTo>
                      <a:pt x="437" y="276"/>
                    </a:lnTo>
                    <a:lnTo>
                      <a:pt x="430" y="295"/>
                    </a:lnTo>
                    <a:lnTo>
                      <a:pt x="420" y="316"/>
                    </a:lnTo>
                    <a:lnTo>
                      <a:pt x="411" y="338"/>
                    </a:lnTo>
                    <a:lnTo>
                      <a:pt x="401" y="359"/>
                    </a:lnTo>
                    <a:lnTo>
                      <a:pt x="391" y="382"/>
                    </a:lnTo>
                    <a:lnTo>
                      <a:pt x="380" y="405"/>
                    </a:lnTo>
                    <a:lnTo>
                      <a:pt x="370" y="428"/>
                    </a:lnTo>
                    <a:lnTo>
                      <a:pt x="361" y="449"/>
                    </a:lnTo>
                    <a:lnTo>
                      <a:pt x="351" y="470"/>
                    </a:lnTo>
                    <a:lnTo>
                      <a:pt x="341" y="491"/>
                    </a:lnTo>
                    <a:lnTo>
                      <a:pt x="334" y="510"/>
                    </a:lnTo>
                    <a:lnTo>
                      <a:pt x="324" y="531"/>
                    </a:lnTo>
                    <a:lnTo>
                      <a:pt x="316" y="549"/>
                    </a:lnTo>
                    <a:lnTo>
                      <a:pt x="309" y="568"/>
                    </a:lnTo>
                    <a:lnTo>
                      <a:pt x="301" y="585"/>
                    </a:lnTo>
                    <a:lnTo>
                      <a:pt x="293" y="601"/>
                    </a:lnTo>
                    <a:lnTo>
                      <a:pt x="288" y="618"/>
                    </a:lnTo>
                    <a:lnTo>
                      <a:pt x="280" y="633"/>
                    </a:lnTo>
                    <a:lnTo>
                      <a:pt x="274" y="649"/>
                    </a:lnTo>
                    <a:lnTo>
                      <a:pt x="269" y="662"/>
                    </a:lnTo>
                    <a:lnTo>
                      <a:pt x="263" y="675"/>
                    </a:lnTo>
                    <a:lnTo>
                      <a:pt x="257" y="689"/>
                    </a:lnTo>
                    <a:lnTo>
                      <a:pt x="251" y="700"/>
                    </a:lnTo>
                    <a:lnTo>
                      <a:pt x="247" y="712"/>
                    </a:lnTo>
                    <a:lnTo>
                      <a:pt x="242" y="723"/>
                    </a:lnTo>
                    <a:lnTo>
                      <a:pt x="238" y="735"/>
                    </a:lnTo>
                    <a:lnTo>
                      <a:pt x="234" y="744"/>
                    </a:lnTo>
                    <a:lnTo>
                      <a:pt x="232" y="752"/>
                    </a:lnTo>
                    <a:lnTo>
                      <a:pt x="228" y="762"/>
                    </a:lnTo>
                    <a:lnTo>
                      <a:pt x="226" y="769"/>
                    </a:lnTo>
                    <a:lnTo>
                      <a:pt x="222" y="777"/>
                    </a:lnTo>
                    <a:lnTo>
                      <a:pt x="221" y="783"/>
                    </a:lnTo>
                    <a:lnTo>
                      <a:pt x="219" y="791"/>
                    </a:lnTo>
                    <a:lnTo>
                      <a:pt x="219" y="796"/>
                    </a:lnTo>
                    <a:lnTo>
                      <a:pt x="217" y="800"/>
                    </a:lnTo>
                    <a:lnTo>
                      <a:pt x="217" y="804"/>
                    </a:lnTo>
                    <a:lnTo>
                      <a:pt x="217" y="808"/>
                    </a:lnTo>
                    <a:lnTo>
                      <a:pt x="217" y="821"/>
                    </a:lnTo>
                    <a:lnTo>
                      <a:pt x="215" y="833"/>
                    </a:lnTo>
                    <a:lnTo>
                      <a:pt x="213" y="842"/>
                    </a:lnTo>
                    <a:lnTo>
                      <a:pt x="209" y="852"/>
                    </a:lnTo>
                    <a:lnTo>
                      <a:pt x="205" y="860"/>
                    </a:lnTo>
                    <a:lnTo>
                      <a:pt x="199" y="865"/>
                    </a:lnTo>
                    <a:lnTo>
                      <a:pt x="194" y="869"/>
                    </a:lnTo>
                    <a:lnTo>
                      <a:pt x="186" y="873"/>
                    </a:lnTo>
                    <a:lnTo>
                      <a:pt x="180" y="875"/>
                    </a:lnTo>
                    <a:lnTo>
                      <a:pt x="174" y="875"/>
                    </a:lnTo>
                    <a:lnTo>
                      <a:pt x="169" y="875"/>
                    </a:lnTo>
                    <a:lnTo>
                      <a:pt x="163" y="873"/>
                    </a:lnTo>
                    <a:lnTo>
                      <a:pt x="155" y="869"/>
                    </a:lnTo>
                    <a:lnTo>
                      <a:pt x="150" y="865"/>
                    </a:lnTo>
                    <a:lnTo>
                      <a:pt x="144" y="860"/>
                    </a:lnTo>
                    <a:lnTo>
                      <a:pt x="136" y="854"/>
                    </a:lnTo>
                    <a:lnTo>
                      <a:pt x="130" y="848"/>
                    </a:lnTo>
                    <a:lnTo>
                      <a:pt x="123" y="839"/>
                    </a:lnTo>
                    <a:lnTo>
                      <a:pt x="115" y="831"/>
                    </a:lnTo>
                    <a:lnTo>
                      <a:pt x="107" y="821"/>
                    </a:lnTo>
                    <a:lnTo>
                      <a:pt x="100" y="810"/>
                    </a:lnTo>
                    <a:lnTo>
                      <a:pt x="92" y="798"/>
                    </a:lnTo>
                    <a:lnTo>
                      <a:pt x="82" y="785"/>
                    </a:lnTo>
                    <a:lnTo>
                      <a:pt x="73" y="771"/>
                    </a:lnTo>
                    <a:lnTo>
                      <a:pt x="63" y="760"/>
                    </a:lnTo>
                    <a:lnTo>
                      <a:pt x="55" y="748"/>
                    </a:lnTo>
                    <a:lnTo>
                      <a:pt x="48" y="737"/>
                    </a:lnTo>
                    <a:lnTo>
                      <a:pt x="40" y="725"/>
                    </a:lnTo>
                    <a:lnTo>
                      <a:pt x="32" y="714"/>
                    </a:lnTo>
                    <a:lnTo>
                      <a:pt x="25" y="702"/>
                    </a:lnTo>
                    <a:lnTo>
                      <a:pt x="19" y="693"/>
                    </a:lnTo>
                    <a:lnTo>
                      <a:pt x="15" y="683"/>
                    </a:lnTo>
                    <a:lnTo>
                      <a:pt x="9" y="673"/>
                    </a:lnTo>
                    <a:lnTo>
                      <a:pt x="6" y="666"/>
                    </a:lnTo>
                    <a:lnTo>
                      <a:pt x="4" y="656"/>
                    </a:lnTo>
                    <a:lnTo>
                      <a:pt x="2" y="649"/>
                    </a:lnTo>
                    <a:lnTo>
                      <a:pt x="0" y="641"/>
                    </a:lnTo>
                    <a:lnTo>
                      <a:pt x="0" y="635"/>
                    </a:lnTo>
                    <a:lnTo>
                      <a:pt x="0" y="629"/>
                    </a:lnTo>
                    <a:lnTo>
                      <a:pt x="2" y="624"/>
                    </a:lnTo>
                    <a:lnTo>
                      <a:pt x="6" y="614"/>
                    </a:lnTo>
                    <a:lnTo>
                      <a:pt x="9" y="606"/>
                    </a:lnTo>
                    <a:lnTo>
                      <a:pt x="13" y="599"/>
                    </a:lnTo>
                    <a:lnTo>
                      <a:pt x="19" y="595"/>
                    </a:lnTo>
                    <a:lnTo>
                      <a:pt x="23" y="593"/>
                    </a:lnTo>
                    <a:lnTo>
                      <a:pt x="29" y="591"/>
                    </a:lnTo>
                    <a:lnTo>
                      <a:pt x="36" y="593"/>
                    </a:lnTo>
                    <a:lnTo>
                      <a:pt x="42" y="595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pic>
        <p:nvPicPr>
          <p:cNvPr id="14387" name="Picture 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95" t="-3174" r="-44102" b="26666"/>
          <a:stretch>
            <a:fillRect/>
          </a:stretch>
        </p:blipFill>
        <p:spPr bwMode="auto">
          <a:xfrm>
            <a:off x="2595563" y="3116263"/>
            <a:ext cx="10890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8" name="Picture 1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9" t="67937"/>
          <a:stretch>
            <a:fillRect/>
          </a:stretch>
        </p:blipFill>
        <p:spPr bwMode="auto">
          <a:xfrm>
            <a:off x="2982913" y="3840163"/>
            <a:ext cx="4286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5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6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76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8"/>
                  </p:tgtEl>
                </p:cond>
              </p:nextCondLst>
            </p:seq>
          </p:childTnLst>
        </p:cTn>
      </p:par>
    </p:tnLst>
    <p:bldLst>
      <p:bldP spid="14348" grpId="0"/>
      <p:bldP spid="14349" grpId="0"/>
      <p:bldP spid="14350" grpId="0"/>
      <p:bldP spid="143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426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3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0263" y="3048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4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151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5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2763" y="242888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6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233363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7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2286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242888" y="2571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  音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1614488" y="28575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结   构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5986463" y="33813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词    语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7515225" y="31908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句    子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649413" y="990600"/>
            <a:ext cx="25574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pitchFamily="49" charset="-122"/>
                <a:ea typeface="楷体" panose="02010609060101010101" pitchFamily="49" charset="-122"/>
              </a:rPr>
              <a:t>   qínɡ</a:t>
            </a:r>
            <a:endParaRPr lang="zh-CN" altLang="en-US" sz="4800">
              <a:latin typeface="Times New Roman" panose="02020603050405020304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4997450" y="2551113"/>
            <a:ext cx="2819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左右结构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5000625" y="3519488"/>
            <a:ext cx="3635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</a:rPr>
              <a:t>事情  病情 </a:t>
            </a:r>
            <a:endParaRPr lang="zh-CN" altLang="en-US" sz="40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239713" y="5240338"/>
            <a:ext cx="8904287" cy="823912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她的病情正一天一天好转。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28687" name="Group 16"/>
          <p:cNvGrpSpPr/>
          <p:nvPr/>
        </p:nvGrpSpPr>
        <p:grpSpPr>
          <a:xfrm>
            <a:off x="1566863" y="1885950"/>
            <a:ext cx="2657475" cy="2657475"/>
            <a:chOff x="0" y="0"/>
            <a:chExt cx="1488" cy="1488"/>
          </a:xfrm>
        </p:grpSpPr>
        <p:sp>
          <p:nvSpPr>
            <p:cNvPr id="28688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488" cy="1488"/>
            </a:xfrm>
            <a:prstGeom prst="rect">
              <a:avLst/>
            </a:prstGeom>
            <a:solidFill>
              <a:srgbClr val="99CC00">
                <a:alpha val="61960"/>
              </a:srgbClr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28689" name="Line 18"/>
            <p:cNvSpPr>
              <a:spLocks noChangeShapeType="1"/>
            </p:cNvSpPr>
            <p:nvPr/>
          </p:nvSpPr>
          <p:spPr bwMode="auto">
            <a:xfrm>
              <a:off x="0" y="75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0" name="Line 19"/>
            <p:cNvSpPr>
              <a:spLocks noChangeShapeType="1"/>
            </p:cNvSpPr>
            <p:nvPr/>
          </p:nvSpPr>
          <p:spPr bwMode="auto">
            <a:xfrm flipH="1">
              <a:off x="735" y="0"/>
              <a:ext cx="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8691" name="Picture 20" descr="Noname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8200" y="6256338"/>
            <a:ext cx="6858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2" name="Text Box 21"/>
          <p:cNvSpPr txBox="1">
            <a:spLocks noChangeArrowheads="1"/>
          </p:cNvSpPr>
          <p:nvPr/>
        </p:nvSpPr>
        <p:spPr bwMode="auto">
          <a:xfrm>
            <a:off x="3124200" y="304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部    首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8693" name="Text Box 22"/>
          <p:cNvSpPr txBox="1">
            <a:spLocks noChangeArrowheads="1"/>
          </p:cNvSpPr>
          <p:nvPr/>
        </p:nvSpPr>
        <p:spPr bwMode="auto">
          <a:xfrm>
            <a:off x="4567238" y="3333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笔   顺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8694" name="Freeform 72"/>
          <p:cNvSpPr>
            <a:spLocks noEditPoints="1" noChangeArrowheads="1"/>
          </p:cNvSpPr>
          <p:nvPr/>
        </p:nvSpPr>
        <p:spPr bwMode="auto">
          <a:xfrm>
            <a:off x="1916113" y="2351088"/>
            <a:ext cx="1814512" cy="1819275"/>
          </a:xfrm>
          <a:custGeom>
            <a:avLst/>
            <a:gdLst>
              <a:gd name="T0" fmla="*/ 332 w 2285"/>
              <a:gd name="T1" fmla="*/ 140 h 2291"/>
              <a:gd name="T2" fmla="*/ 478 w 2285"/>
              <a:gd name="T3" fmla="*/ 130 h 2291"/>
              <a:gd name="T4" fmla="*/ 549 w 2285"/>
              <a:gd name="T5" fmla="*/ 263 h 2291"/>
              <a:gd name="T6" fmla="*/ 516 w 2285"/>
              <a:gd name="T7" fmla="*/ 656 h 2291"/>
              <a:gd name="T8" fmla="*/ 504 w 2285"/>
              <a:gd name="T9" fmla="*/ 1379 h 2291"/>
              <a:gd name="T10" fmla="*/ 483 w 2285"/>
              <a:gd name="T11" fmla="*/ 1955 h 2291"/>
              <a:gd name="T12" fmla="*/ 408 w 2285"/>
              <a:gd name="T13" fmla="*/ 2147 h 2291"/>
              <a:gd name="T14" fmla="*/ 347 w 2285"/>
              <a:gd name="T15" fmla="*/ 1928 h 2291"/>
              <a:gd name="T16" fmla="*/ 370 w 2285"/>
              <a:gd name="T17" fmla="*/ 1612 h 2291"/>
              <a:gd name="T18" fmla="*/ 407 w 2285"/>
              <a:gd name="T19" fmla="*/ 708 h 2291"/>
              <a:gd name="T20" fmla="*/ 209 w 2285"/>
              <a:gd name="T21" fmla="*/ 1090 h 2291"/>
              <a:gd name="T22" fmla="*/ 73 w 2285"/>
              <a:gd name="T23" fmla="*/ 1310 h 2291"/>
              <a:gd name="T24" fmla="*/ 4 w 2285"/>
              <a:gd name="T25" fmla="*/ 1178 h 2291"/>
              <a:gd name="T26" fmla="*/ 121 w 2285"/>
              <a:gd name="T27" fmla="*/ 911 h 2291"/>
              <a:gd name="T28" fmla="*/ 213 w 2285"/>
              <a:gd name="T29" fmla="*/ 763 h 2291"/>
              <a:gd name="T30" fmla="*/ 798 w 2285"/>
              <a:gd name="T31" fmla="*/ 729 h 2291"/>
              <a:gd name="T32" fmla="*/ 692 w 2285"/>
              <a:gd name="T33" fmla="*/ 811 h 2291"/>
              <a:gd name="T34" fmla="*/ 744 w 2285"/>
              <a:gd name="T35" fmla="*/ 673 h 2291"/>
              <a:gd name="T36" fmla="*/ 1815 w 2285"/>
              <a:gd name="T37" fmla="*/ 316 h 2291"/>
              <a:gd name="T38" fmla="*/ 1646 w 2285"/>
              <a:gd name="T39" fmla="*/ 418 h 2291"/>
              <a:gd name="T40" fmla="*/ 1042 w 2285"/>
              <a:gd name="T41" fmla="*/ 512 h 2291"/>
              <a:gd name="T42" fmla="*/ 1061 w 2285"/>
              <a:gd name="T43" fmla="*/ 437 h 2291"/>
              <a:gd name="T44" fmla="*/ 1500 w 2285"/>
              <a:gd name="T45" fmla="*/ 111 h 2291"/>
              <a:gd name="T46" fmla="*/ 1460 w 2285"/>
              <a:gd name="T47" fmla="*/ 558 h 2291"/>
              <a:gd name="T48" fmla="*/ 1358 w 2285"/>
              <a:gd name="T49" fmla="*/ 487 h 2291"/>
              <a:gd name="T50" fmla="*/ 1337 w 2285"/>
              <a:gd name="T51" fmla="*/ 115 h 2291"/>
              <a:gd name="T52" fmla="*/ 1310 w 2285"/>
              <a:gd name="T53" fmla="*/ 2 h 2291"/>
              <a:gd name="T54" fmla="*/ 1493 w 2285"/>
              <a:gd name="T55" fmla="*/ 53 h 2291"/>
              <a:gd name="T56" fmla="*/ 1071 w 2285"/>
              <a:gd name="T57" fmla="*/ 1138 h 2291"/>
              <a:gd name="T58" fmla="*/ 1190 w 2285"/>
              <a:gd name="T59" fmla="*/ 1299 h 2291"/>
              <a:gd name="T60" fmla="*/ 1184 w 2285"/>
              <a:gd name="T61" fmla="*/ 1861 h 2291"/>
              <a:gd name="T62" fmla="*/ 1124 w 2285"/>
              <a:gd name="T63" fmla="*/ 2157 h 2291"/>
              <a:gd name="T64" fmla="*/ 1067 w 2285"/>
              <a:gd name="T65" fmla="*/ 1969 h 2291"/>
              <a:gd name="T66" fmla="*/ 1082 w 2285"/>
              <a:gd name="T67" fmla="*/ 1545 h 2291"/>
              <a:gd name="T68" fmla="*/ 1472 w 2285"/>
              <a:gd name="T69" fmla="*/ 1107 h 2291"/>
              <a:gd name="T70" fmla="*/ 1656 w 2285"/>
              <a:gd name="T71" fmla="*/ 1055 h 2291"/>
              <a:gd name="T72" fmla="*/ 1798 w 2285"/>
              <a:gd name="T73" fmla="*/ 1205 h 2291"/>
              <a:gd name="T74" fmla="*/ 1786 w 2285"/>
              <a:gd name="T75" fmla="*/ 1477 h 2291"/>
              <a:gd name="T76" fmla="*/ 1800 w 2285"/>
              <a:gd name="T77" fmla="*/ 2067 h 2291"/>
              <a:gd name="T78" fmla="*/ 1639 w 2285"/>
              <a:gd name="T79" fmla="*/ 2281 h 2291"/>
              <a:gd name="T80" fmla="*/ 1541 w 2285"/>
              <a:gd name="T81" fmla="*/ 2078 h 2291"/>
              <a:gd name="T82" fmla="*/ 1458 w 2285"/>
              <a:gd name="T83" fmla="*/ 1949 h 2291"/>
              <a:gd name="T84" fmla="*/ 1652 w 2285"/>
              <a:gd name="T85" fmla="*/ 1982 h 2291"/>
              <a:gd name="T86" fmla="*/ 1664 w 2285"/>
              <a:gd name="T87" fmla="*/ 1498 h 2291"/>
              <a:gd name="T88" fmla="*/ 1577 w 2285"/>
              <a:gd name="T89" fmla="*/ 1170 h 2291"/>
              <a:gd name="T90" fmla="*/ 1548 w 2285"/>
              <a:gd name="T91" fmla="*/ 1356 h 2291"/>
              <a:gd name="T92" fmla="*/ 1393 w 2285"/>
              <a:gd name="T93" fmla="*/ 1435 h 2291"/>
              <a:gd name="T94" fmla="*/ 1291 w 2285"/>
              <a:gd name="T95" fmla="*/ 1723 h 2291"/>
              <a:gd name="T96" fmla="*/ 1487 w 2285"/>
              <a:gd name="T97" fmla="*/ 1627 h 2291"/>
              <a:gd name="T98" fmla="*/ 1487 w 2285"/>
              <a:gd name="T99" fmla="*/ 1702 h 2291"/>
              <a:gd name="T100" fmla="*/ 1107 w 2285"/>
              <a:gd name="T101" fmla="*/ 687 h 2291"/>
              <a:gd name="T102" fmla="*/ 1475 w 2285"/>
              <a:gd name="T103" fmla="*/ 598 h 2291"/>
              <a:gd name="T104" fmla="*/ 1750 w 2285"/>
              <a:gd name="T105" fmla="*/ 572 h 2291"/>
              <a:gd name="T106" fmla="*/ 1710 w 2285"/>
              <a:gd name="T107" fmla="*/ 652 h 2291"/>
              <a:gd name="T108" fmla="*/ 1166 w 2285"/>
              <a:gd name="T109" fmla="*/ 754 h 2291"/>
              <a:gd name="T110" fmla="*/ 625 w 2285"/>
              <a:gd name="T111" fmla="*/ 1040 h 2291"/>
              <a:gd name="T112" fmla="*/ 704 w 2285"/>
              <a:gd name="T113" fmla="*/ 994 h 2291"/>
              <a:gd name="T114" fmla="*/ 1656 w 2285"/>
              <a:gd name="T115" fmla="*/ 831 h 2291"/>
              <a:gd name="T116" fmla="*/ 1994 w 2285"/>
              <a:gd name="T117" fmla="*/ 777 h 2291"/>
              <a:gd name="T118" fmla="*/ 2262 w 2285"/>
              <a:gd name="T119" fmla="*/ 859 h 2291"/>
              <a:gd name="T120" fmla="*/ 2105 w 2285"/>
              <a:gd name="T121" fmla="*/ 923 h 2291"/>
              <a:gd name="T122" fmla="*/ 863 w 2285"/>
              <a:gd name="T123" fmla="*/ 1078 h 2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5" h="2291">
                <a:moveTo>
                  <a:pt x="397" y="372"/>
                </a:moveTo>
                <a:lnTo>
                  <a:pt x="395" y="349"/>
                </a:lnTo>
                <a:lnTo>
                  <a:pt x="395" y="328"/>
                </a:lnTo>
                <a:lnTo>
                  <a:pt x="395" y="309"/>
                </a:lnTo>
                <a:lnTo>
                  <a:pt x="393" y="289"/>
                </a:lnTo>
                <a:lnTo>
                  <a:pt x="393" y="272"/>
                </a:lnTo>
                <a:lnTo>
                  <a:pt x="391" y="255"/>
                </a:lnTo>
                <a:lnTo>
                  <a:pt x="389" y="239"/>
                </a:lnTo>
                <a:lnTo>
                  <a:pt x="387" y="226"/>
                </a:lnTo>
                <a:lnTo>
                  <a:pt x="385" y="213"/>
                </a:lnTo>
                <a:lnTo>
                  <a:pt x="382" y="201"/>
                </a:lnTo>
                <a:lnTo>
                  <a:pt x="378" y="190"/>
                </a:lnTo>
                <a:lnTo>
                  <a:pt x="374" y="180"/>
                </a:lnTo>
                <a:lnTo>
                  <a:pt x="370" y="172"/>
                </a:lnTo>
                <a:lnTo>
                  <a:pt x="366" y="167"/>
                </a:lnTo>
                <a:lnTo>
                  <a:pt x="362" y="161"/>
                </a:lnTo>
                <a:lnTo>
                  <a:pt x="357" y="157"/>
                </a:lnTo>
                <a:lnTo>
                  <a:pt x="351" y="155"/>
                </a:lnTo>
                <a:lnTo>
                  <a:pt x="347" y="151"/>
                </a:lnTo>
                <a:lnTo>
                  <a:pt x="343" y="149"/>
                </a:lnTo>
                <a:lnTo>
                  <a:pt x="339" y="147"/>
                </a:lnTo>
                <a:lnTo>
                  <a:pt x="336" y="145"/>
                </a:lnTo>
                <a:lnTo>
                  <a:pt x="334" y="144"/>
                </a:lnTo>
                <a:lnTo>
                  <a:pt x="332" y="140"/>
                </a:lnTo>
                <a:lnTo>
                  <a:pt x="332" y="138"/>
                </a:lnTo>
                <a:lnTo>
                  <a:pt x="330" y="132"/>
                </a:lnTo>
                <a:lnTo>
                  <a:pt x="332" y="126"/>
                </a:lnTo>
                <a:lnTo>
                  <a:pt x="334" y="122"/>
                </a:lnTo>
                <a:lnTo>
                  <a:pt x="336" y="119"/>
                </a:lnTo>
                <a:lnTo>
                  <a:pt x="339" y="117"/>
                </a:lnTo>
                <a:lnTo>
                  <a:pt x="341" y="115"/>
                </a:lnTo>
                <a:lnTo>
                  <a:pt x="345" y="115"/>
                </a:lnTo>
                <a:lnTo>
                  <a:pt x="349" y="113"/>
                </a:lnTo>
                <a:lnTo>
                  <a:pt x="355" y="113"/>
                </a:lnTo>
                <a:lnTo>
                  <a:pt x="359" y="113"/>
                </a:lnTo>
                <a:lnTo>
                  <a:pt x="366" y="111"/>
                </a:lnTo>
                <a:lnTo>
                  <a:pt x="372" y="111"/>
                </a:lnTo>
                <a:lnTo>
                  <a:pt x="380" y="111"/>
                </a:lnTo>
                <a:lnTo>
                  <a:pt x="387" y="113"/>
                </a:lnTo>
                <a:lnTo>
                  <a:pt x="395" y="113"/>
                </a:lnTo>
                <a:lnTo>
                  <a:pt x="405" y="113"/>
                </a:lnTo>
                <a:lnTo>
                  <a:pt x="414" y="115"/>
                </a:lnTo>
                <a:lnTo>
                  <a:pt x="424" y="115"/>
                </a:lnTo>
                <a:lnTo>
                  <a:pt x="435" y="117"/>
                </a:lnTo>
                <a:lnTo>
                  <a:pt x="445" y="119"/>
                </a:lnTo>
                <a:lnTo>
                  <a:pt x="456" y="122"/>
                </a:lnTo>
                <a:lnTo>
                  <a:pt x="466" y="126"/>
                </a:lnTo>
                <a:lnTo>
                  <a:pt x="478" y="130"/>
                </a:lnTo>
                <a:lnTo>
                  <a:pt x="487" y="132"/>
                </a:lnTo>
                <a:lnTo>
                  <a:pt x="495" y="136"/>
                </a:lnTo>
                <a:lnTo>
                  <a:pt x="504" y="140"/>
                </a:lnTo>
                <a:lnTo>
                  <a:pt x="512" y="144"/>
                </a:lnTo>
                <a:lnTo>
                  <a:pt x="518" y="147"/>
                </a:lnTo>
                <a:lnTo>
                  <a:pt x="526" y="151"/>
                </a:lnTo>
                <a:lnTo>
                  <a:pt x="531" y="153"/>
                </a:lnTo>
                <a:lnTo>
                  <a:pt x="537" y="157"/>
                </a:lnTo>
                <a:lnTo>
                  <a:pt x="543" y="161"/>
                </a:lnTo>
                <a:lnTo>
                  <a:pt x="547" y="165"/>
                </a:lnTo>
                <a:lnTo>
                  <a:pt x="550" y="168"/>
                </a:lnTo>
                <a:lnTo>
                  <a:pt x="552" y="170"/>
                </a:lnTo>
                <a:lnTo>
                  <a:pt x="554" y="174"/>
                </a:lnTo>
                <a:lnTo>
                  <a:pt x="558" y="182"/>
                </a:lnTo>
                <a:lnTo>
                  <a:pt x="560" y="190"/>
                </a:lnTo>
                <a:lnTo>
                  <a:pt x="562" y="197"/>
                </a:lnTo>
                <a:lnTo>
                  <a:pt x="562" y="205"/>
                </a:lnTo>
                <a:lnTo>
                  <a:pt x="562" y="213"/>
                </a:lnTo>
                <a:lnTo>
                  <a:pt x="560" y="220"/>
                </a:lnTo>
                <a:lnTo>
                  <a:pt x="558" y="230"/>
                </a:lnTo>
                <a:lnTo>
                  <a:pt x="554" y="241"/>
                </a:lnTo>
                <a:lnTo>
                  <a:pt x="552" y="247"/>
                </a:lnTo>
                <a:lnTo>
                  <a:pt x="550" y="253"/>
                </a:lnTo>
                <a:lnTo>
                  <a:pt x="549" y="263"/>
                </a:lnTo>
                <a:lnTo>
                  <a:pt x="547" y="272"/>
                </a:lnTo>
                <a:lnTo>
                  <a:pt x="545" y="284"/>
                </a:lnTo>
                <a:lnTo>
                  <a:pt x="543" y="295"/>
                </a:lnTo>
                <a:lnTo>
                  <a:pt x="541" y="309"/>
                </a:lnTo>
                <a:lnTo>
                  <a:pt x="539" y="322"/>
                </a:lnTo>
                <a:lnTo>
                  <a:pt x="537" y="337"/>
                </a:lnTo>
                <a:lnTo>
                  <a:pt x="535" y="355"/>
                </a:lnTo>
                <a:lnTo>
                  <a:pt x="535" y="372"/>
                </a:lnTo>
                <a:lnTo>
                  <a:pt x="533" y="391"/>
                </a:lnTo>
                <a:lnTo>
                  <a:pt x="531" y="410"/>
                </a:lnTo>
                <a:lnTo>
                  <a:pt x="529" y="431"/>
                </a:lnTo>
                <a:lnTo>
                  <a:pt x="527" y="453"/>
                </a:lnTo>
                <a:lnTo>
                  <a:pt x="526" y="474"/>
                </a:lnTo>
                <a:lnTo>
                  <a:pt x="524" y="487"/>
                </a:lnTo>
                <a:lnTo>
                  <a:pt x="524" y="500"/>
                </a:lnTo>
                <a:lnTo>
                  <a:pt x="522" y="514"/>
                </a:lnTo>
                <a:lnTo>
                  <a:pt x="522" y="529"/>
                </a:lnTo>
                <a:lnTo>
                  <a:pt x="520" y="545"/>
                </a:lnTo>
                <a:lnTo>
                  <a:pt x="520" y="562"/>
                </a:lnTo>
                <a:lnTo>
                  <a:pt x="518" y="579"/>
                </a:lnTo>
                <a:lnTo>
                  <a:pt x="518" y="598"/>
                </a:lnTo>
                <a:lnTo>
                  <a:pt x="516" y="616"/>
                </a:lnTo>
                <a:lnTo>
                  <a:pt x="516" y="637"/>
                </a:lnTo>
                <a:lnTo>
                  <a:pt x="516" y="656"/>
                </a:lnTo>
                <a:lnTo>
                  <a:pt x="514" y="677"/>
                </a:lnTo>
                <a:lnTo>
                  <a:pt x="514" y="700"/>
                </a:lnTo>
                <a:lnTo>
                  <a:pt x="512" y="723"/>
                </a:lnTo>
                <a:lnTo>
                  <a:pt x="512" y="746"/>
                </a:lnTo>
                <a:lnTo>
                  <a:pt x="512" y="771"/>
                </a:lnTo>
                <a:lnTo>
                  <a:pt x="510" y="796"/>
                </a:lnTo>
                <a:lnTo>
                  <a:pt x="510" y="821"/>
                </a:lnTo>
                <a:lnTo>
                  <a:pt x="510" y="848"/>
                </a:lnTo>
                <a:lnTo>
                  <a:pt x="508" y="877"/>
                </a:lnTo>
                <a:lnTo>
                  <a:pt x="508" y="904"/>
                </a:lnTo>
                <a:lnTo>
                  <a:pt x="508" y="934"/>
                </a:lnTo>
                <a:lnTo>
                  <a:pt x="508" y="963"/>
                </a:lnTo>
                <a:lnTo>
                  <a:pt x="506" y="994"/>
                </a:lnTo>
                <a:lnTo>
                  <a:pt x="506" y="1026"/>
                </a:lnTo>
                <a:lnTo>
                  <a:pt x="506" y="1059"/>
                </a:lnTo>
                <a:lnTo>
                  <a:pt x="506" y="1092"/>
                </a:lnTo>
                <a:lnTo>
                  <a:pt x="506" y="1126"/>
                </a:lnTo>
                <a:lnTo>
                  <a:pt x="506" y="1161"/>
                </a:lnTo>
                <a:lnTo>
                  <a:pt x="504" y="1197"/>
                </a:lnTo>
                <a:lnTo>
                  <a:pt x="504" y="1234"/>
                </a:lnTo>
                <a:lnTo>
                  <a:pt x="504" y="1270"/>
                </a:lnTo>
                <a:lnTo>
                  <a:pt x="504" y="1307"/>
                </a:lnTo>
                <a:lnTo>
                  <a:pt x="504" y="1343"/>
                </a:lnTo>
                <a:lnTo>
                  <a:pt x="504" y="1379"/>
                </a:lnTo>
                <a:lnTo>
                  <a:pt x="504" y="1414"/>
                </a:lnTo>
                <a:lnTo>
                  <a:pt x="504" y="1447"/>
                </a:lnTo>
                <a:lnTo>
                  <a:pt x="504" y="1479"/>
                </a:lnTo>
                <a:lnTo>
                  <a:pt x="504" y="1512"/>
                </a:lnTo>
                <a:lnTo>
                  <a:pt x="502" y="1543"/>
                </a:lnTo>
                <a:lnTo>
                  <a:pt x="502" y="1571"/>
                </a:lnTo>
                <a:lnTo>
                  <a:pt x="502" y="1602"/>
                </a:lnTo>
                <a:lnTo>
                  <a:pt x="502" y="1629"/>
                </a:lnTo>
                <a:lnTo>
                  <a:pt x="501" y="1656"/>
                </a:lnTo>
                <a:lnTo>
                  <a:pt x="501" y="1683"/>
                </a:lnTo>
                <a:lnTo>
                  <a:pt x="499" y="1708"/>
                </a:lnTo>
                <a:lnTo>
                  <a:pt x="499" y="1733"/>
                </a:lnTo>
                <a:lnTo>
                  <a:pt x="497" y="1756"/>
                </a:lnTo>
                <a:lnTo>
                  <a:pt x="497" y="1779"/>
                </a:lnTo>
                <a:lnTo>
                  <a:pt x="495" y="1800"/>
                </a:lnTo>
                <a:lnTo>
                  <a:pt x="495" y="1821"/>
                </a:lnTo>
                <a:lnTo>
                  <a:pt x="493" y="1840"/>
                </a:lnTo>
                <a:lnTo>
                  <a:pt x="493" y="1859"/>
                </a:lnTo>
                <a:lnTo>
                  <a:pt x="491" y="1878"/>
                </a:lnTo>
                <a:lnTo>
                  <a:pt x="489" y="1896"/>
                </a:lnTo>
                <a:lnTo>
                  <a:pt x="489" y="1911"/>
                </a:lnTo>
                <a:lnTo>
                  <a:pt x="487" y="1926"/>
                </a:lnTo>
                <a:lnTo>
                  <a:pt x="485" y="1942"/>
                </a:lnTo>
                <a:lnTo>
                  <a:pt x="483" y="1955"/>
                </a:lnTo>
                <a:lnTo>
                  <a:pt x="481" y="1967"/>
                </a:lnTo>
                <a:lnTo>
                  <a:pt x="481" y="1980"/>
                </a:lnTo>
                <a:lnTo>
                  <a:pt x="479" y="1990"/>
                </a:lnTo>
                <a:lnTo>
                  <a:pt x="478" y="2001"/>
                </a:lnTo>
                <a:lnTo>
                  <a:pt x="476" y="2009"/>
                </a:lnTo>
                <a:lnTo>
                  <a:pt x="470" y="2026"/>
                </a:lnTo>
                <a:lnTo>
                  <a:pt x="464" y="2043"/>
                </a:lnTo>
                <a:lnTo>
                  <a:pt x="460" y="2057"/>
                </a:lnTo>
                <a:lnTo>
                  <a:pt x="454" y="2070"/>
                </a:lnTo>
                <a:lnTo>
                  <a:pt x="451" y="2084"/>
                </a:lnTo>
                <a:lnTo>
                  <a:pt x="447" y="2095"/>
                </a:lnTo>
                <a:lnTo>
                  <a:pt x="443" y="2105"/>
                </a:lnTo>
                <a:lnTo>
                  <a:pt x="439" y="2114"/>
                </a:lnTo>
                <a:lnTo>
                  <a:pt x="435" y="2124"/>
                </a:lnTo>
                <a:lnTo>
                  <a:pt x="431" y="2130"/>
                </a:lnTo>
                <a:lnTo>
                  <a:pt x="428" y="2138"/>
                </a:lnTo>
                <a:lnTo>
                  <a:pt x="426" y="2141"/>
                </a:lnTo>
                <a:lnTo>
                  <a:pt x="422" y="2145"/>
                </a:lnTo>
                <a:lnTo>
                  <a:pt x="420" y="2149"/>
                </a:lnTo>
                <a:lnTo>
                  <a:pt x="418" y="2149"/>
                </a:lnTo>
                <a:lnTo>
                  <a:pt x="416" y="2151"/>
                </a:lnTo>
                <a:lnTo>
                  <a:pt x="414" y="2149"/>
                </a:lnTo>
                <a:lnTo>
                  <a:pt x="412" y="2149"/>
                </a:lnTo>
                <a:lnTo>
                  <a:pt x="408" y="2147"/>
                </a:lnTo>
                <a:lnTo>
                  <a:pt x="407" y="2145"/>
                </a:lnTo>
                <a:lnTo>
                  <a:pt x="405" y="2143"/>
                </a:lnTo>
                <a:lnTo>
                  <a:pt x="401" y="2139"/>
                </a:lnTo>
                <a:lnTo>
                  <a:pt x="399" y="2136"/>
                </a:lnTo>
                <a:lnTo>
                  <a:pt x="395" y="2130"/>
                </a:lnTo>
                <a:lnTo>
                  <a:pt x="393" y="2126"/>
                </a:lnTo>
                <a:lnTo>
                  <a:pt x="391" y="2120"/>
                </a:lnTo>
                <a:lnTo>
                  <a:pt x="387" y="2113"/>
                </a:lnTo>
                <a:lnTo>
                  <a:pt x="385" y="2107"/>
                </a:lnTo>
                <a:lnTo>
                  <a:pt x="382" y="2099"/>
                </a:lnTo>
                <a:lnTo>
                  <a:pt x="380" y="2091"/>
                </a:lnTo>
                <a:lnTo>
                  <a:pt x="376" y="2076"/>
                </a:lnTo>
                <a:lnTo>
                  <a:pt x="370" y="2055"/>
                </a:lnTo>
                <a:lnTo>
                  <a:pt x="362" y="2036"/>
                </a:lnTo>
                <a:lnTo>
                  <a:pt x="359" y="2017"/>
                </a:lnTo>
                <a:lnTo>
                  <a:pt x="355" y="1999"/>
                </a:lnTo>
                <a:lnTo>
                  <a:pt x="351" y="1984"/>
                </a:lnTo>
                <a:lnTo>
                  <a:pt x="349" y="1969"/>
                </a:lnTo>
                <a:lnTo>
                  <a:pt x="347" y="1955"/>
                </a:lnTo>
                <a:lnTo>
                  <a:pt x="347" y="1944"/>
                </a:lnTo>
                <a:lnTo>
                  <a:pt x="347" y="1942"/>
                </a:lnTo>
                <a:lnTo>
                  <a:pt x="347" y="1938"/>
                </a:lnTo>
                <a:lnTo>
                  <a:pt x="347" y="1934"/>
                </a:lnTo>
                <a:lnTo>
                  <a:pt x="347" y="1928"/>
                </a:lnTo>
                <a:lnTo>
                  <a:pt x="347" y="1923"/>
                </a:lnTo>
                <a:lnTo>
                  <a:pt x="347" y="1917"/>
                </a:lnTo>
                <a:lnTo>
                  <a:pt x="347" y="1909"/>
                </a:lnTo>
                <a:lnTo>
                  <a:pt x="349" y="1901"/>
                </a:lnTo>
                <a:lnTo>
                  <a:pt x="349" y="1894"/>
                </a:lnTo>
                <a:lnTo>
                  <a:pt x="349" y="1884"/>
                </a:lnTo>
                <a:lnTo>
                  <a:pt x="351" y="1875"/>
                </a:lnTo>
                <a:lnTo>
                  <a:pt x="351" y="1865"/>
                </a:lnTo>
                <a:lnTo>
                  <a:pt x="351" y="1853"/>
                </a:lnTo>
                <a:lnTo>
                  <a:pt x="353" y="1842"/>
                </a:lnTo>
                <a:lnTo>
                  <a:pt x="353" y="1830"/>
                </a:lnTo>
                <a:lnTo>
                  <a:pt x="355" y="1817"/>
                </a:lnTo>
                <a:lnTo>
                  <a:pt x="355" y="1804"/>
                </a:lnTo>
                <a:lnTo>
                  <a:pt x="357" y="1790"/>
                </a:lnTo>
                <a:lnTo>
                  <a:pt x="357" y="1775"/>
                </a:lnTo>
                <a:lnTo>
                  <a:pt x="359" y="1759"/>
                </a:lnTo>
                <a:lnTo>
                  <a:pt x="359" y="1744"/>
                </a:lnTo>
                <a:lnTo>
                  <a:pt x="360" y="1727"/>
                </a:lnTo>
                <a:lnTo>
                  <a:pt x="362" y="1710"/>
                </a:lnTo>
                <a:lnTo>
                  <a:pt x="362" y="1692"/>
                </a:lnTo>
                <a:lnTo>
                  <a:pt x="364" y="1673"/>
                </a:lnTo>
                <a:lnTo>
                  <a:pt x="366" y="1654"/>
                </a:lnTo>
                <a:lnTo>
                  <a:pt x="368" y="1633"/>
                </a:lnTo>
                <a:lnTo>
                  <a:pt x="370" y="1612"/>
                </a:lnTo>
                <a:lnTo>
                  <a:pt x="370" y="1591"/>
                </a:lnTo>
                <a:lnTo>
                  <a:pt x="372" y="1569"/>
                </a:lnTo>
                <a:lnTo>
                  <a:pt x="374" y="1546"/>
                </a:lnTo>
                <a:lnTo>
                  <a:pt x="376" y="1523"/>
                </a:lnTo>
                <a:lnTo>
                  <a:pt x="380" y="1475"/>
                </a:lnTo>
                <a:lnTo>
                  <a:pt x="383" y="1429"/>
                </a:lnTo>
                <a:lnTo>
                  <a:pt x="385" y="1383"/>
                </a:lnTo>
                <a:lnTo>
                  <a:pt x="389" y="1339"/>
                </a:lnTo>
                <a:lnTo>
                  <a:pt x="391" y="1295"/>
                </a:lnTo>
                <a:lnTo>
                  <a:pt x="393" y="1251"/>
                </a:lnTo>
                <a:lnTo>
                  <a:pt x="397" y="1207"/>
                </a:lnTo>
                <a:lnTo>
                  <a:pt x="399" y="1165"/>
                </a:lnTo>
                <a:lnTo>
                  <a:pt x="401" y="1122"/>
                </a:lnTo>
                <a:lnTo>
                  <a:pt x="401" y="1082"/>
                </a:lnTo>
                <a:lnTo>
                  <a:pt x="403" y="1042"/>
                </a:lnTo>
                <a:lnTo>
                  <a:pt x="405" y="1001"/>
                </a:lnTo>
                <a:lnTo>
                  <a:pt x="405" y="963"/>
                </a:lnTo>
                <a:lnTo>
                  <a:pt x="405" y="925"/>
                </a:lnTo>
                <a:lnTo>
                  <a:pt x="407" y="886"/>
                </a:lnTo>
                <a:lnTo>
                  <a:pt x="407" y="850"/>
                </a:lnTo>
                <a:lnTo>
                  <a:pt x="407" y="813"/>
                </a:lnTo>
                <a:lnTo>
                  <a:pt x="407" y="777"/>
                </a:lnTo>
                <a:lnTo>
                  <a:pt x="407" y="742"/>
                </a:lnTo>
                <a:lnTo>
                  <a:pt x="407" y="708"/>
                </a:lnTo>
                <a:lnTo>
                  <a:pt x="405" y="675"/>
                </a:lnTo>
                <a:lnTo>
                  <a:pt x="405" y="644"/>
                </a:lnTo>
                <a:lnTo>
                  <a:pt x="405" y="612"/>
                </a:lnTo>
                <a:lnTo>
                  <a:pt x="405" y="583"/>
                </a:lnTo>
                <a:lnTo>
                  <a:pt x="405" y="552"/>
                </a:lnTo>
                <a:lnTo>
                  <a:pt x="403" y="524"/>
                </a:lnTo>
                <a:lnTo>
                  <a:pt x="403" y="497"/>
                </a:lnTo>
                <a:lnTo>
                  <a:pt x="401" y="470"/>
                </a:lnTo>
                <a:lnTo>
                  <a:pt x="401" y="443"/>
                </a:lnTo>
                <a:lnTo>
                  <a:pt x="399" y="418"/>
                </a:lnTo>
                <a:lnTo>
                  <a:pt x="397" y="395"/>
                </a:lnTo>
                <a:lnTo>
                  <a:pt x="397" y="372"/>
                </a:lnTo>
                <a:close/>
                <a:moveTo>
                  <a:pt x="228" y="932"/>
                </a:moveTo>
                <a:lnTo>
                  <a:pt x="228" y="946"/>
                </a:lnTo>
                <a:lnTo>
                  <a:pt x="230" y="959"/>
                </a:lnTo>
                <a:lnTo>
                  <a:pt x="230" y="973"/>
                </a:lnTo>
                <a:lnTo>
                  <a:pt x="230" y="986"/>
                </a:lnTo>
                <a:lnTo>
                  <a:pt x="228" y="999"/>
                </a:lnTo>
                <a:lnTo>
                  <a:pt x="226" y="1013"/>
                </a:lnTo>
                <a:lnTo>
                  <a:pt x="224" y="1028"/>
                </a:lnTo>
                <a:lnTo>
                  <a:pt x="220" y="1044"/>
                </a:lnTo>
                <a:lnTo>
                  <a:pt x="217" y="1059"/>
                </a:lnTo>
                <a:lnTo>
                  <a:pt x="213" y="1072"/>
                </a:lnTo>
                <a:lnTo>
                  <a:pt x="209" y="1090"/>
                </a:lnTo>
                <a:lnTo>
                  <a:pt x="203" y="1105"/>
                </a:lnTo>
                <a:lnTo>
                  <a:pt x="197" y="1120"/>
                </a:lnTo>
                <a:lnTo>
                  <a:pt x="192" y="1136"/>
                </a:lnTo>
                <a:lnTo>
                  <a:pt x="178" y="1166"/>
                </a:lnTo>
                <a:lnTo>
                  <a:pt x="170" y="1184"/>
                </a:lnTo>
                <a:lnTo>
                  <a:pt x="163" y="1201"/>
                </a:lnTo>
                <a:lnTo>
                  <a:pt x="157" y="1214"/>
                </a:lnTo>
                <a:lnTo>
                  <a:pt x="149" y="1228"/>
                </a:lnTo>
                <a:lnTo>
                  <a:pt x="144" y="1241"/>
                </a:lnTo>
                <a:lnTo>
                  <a:pt x="138" y="1253"/>
                </a:lnTo>
                <a:lnTo>
                  <a:pt x="132" y="1262"/>
                </a:lnTo>
                <a:lnTo>
                  <a:pt x="126" y="1272"/>
                </a:lnTo>
                <a:lnTo>
                  <a:pt x="121" y="1282"/>
                </a:lnTo>
                <a:lnTo>
                  <a:pt x="115" y="1287"/>
                </a:lnTo>
                <a:lnTo>
                  <a:pt x="109" y="1293"/>
                </a:lnTo>
                <a:lnTo>
                  <a:pt x="105" y="1299"/>
                </a:lnTo>
                <a:lnTo>
                  <a:pt x="101" y="1303"/>
                </a:lnTo>
                <a:lnTo>
                  <a:pt x="96" y="1305"/>
                </a:lnTo>
                <a:lnTo>
                  <a:pt x="92" y="1307"/>
                </a:lnTo>
                <a:lnTo>
                  <a:pt x="88" y="1308"/>
                </a:lnTo>
                <a:lnTo>
                  <a:pt x="84" y="1308"/>
                </a:lnTo>
                <a:lnTo>
                  <a:pt x="80" y="1310"/>
                </a:lnTo>
                <a:lnTo>
                  <a:pt x="76" y="1310"/>
                </a:lnTo>
                <a:lnTo>
                  <a:pt x="73" y="1310"/>
                </a:lnTo>
                <a:lnTo>
                  <a:pt x="69" y="1308"/>
                </a:lnTo>
                <a:lnTo>
                  <a:pt x="65" y="1307"/>
                </a:lnTo>
                <a:lnTo>
                  <a:pt x="61" y="1305"/>
                </a:lnTo>
                <a:lnTo>
                  <a:pt x="59" y="1303"/>
                </a:lnTo>
                <a:lnTo>
                  <a:pt x="55" y="1299"/>
                </a:lnTo>
                <a:lnTo>
                  <a:pt x="51" y="1295"/>
                </a:lnTo>
                <a:lnTo>
                  <a:pt x="48" y="1291"/>
                </a:lnTo>
                <a:lnTo>
                  <a:pt x="44" y="1285"/>
                </a:lnTo>
                <a:lnTo>
                  <a:pt x="40" y="1280"/>
                </a:lnTo>
                <a:lnTo>
                  <a:pt x="36" y="1274"/>
                </a:lnTo>
                <a:lnTo>
                  <a:pt x="28" y="1260"/>
                </a:lnTo>
                <a:lnTo>
                  <a:pt x="23" y="1251"/>
                </a:lnTo>
                <a:lnTo>
                  <a:pt x="15" y="1239"/>
                </a:lnTo>
                <a:lnTo>
                  <a:pt x="11" y="1230"/>
                </a:lnTo>
                <a:lnTo>
                  <a:pt x="5" y="1220"/>
                </a:lnTo>
                <a:lnTo>
                  <a:pt x="4" y="1212"/>
                </a:lnTo>
                <a:lnTo>
                  <a:pt x="2" y="1205"/>
                </a:lnTo>
                <a:lnTo>
                  <a:pt x="0" y="1199"/>
                </a:lnTo>
                <a:lnTo>
                  <a:pt x="0" y="1195"/>
                </a:lnTo>
                <a:lnTo>
                  <a:pt x="0" y="1193"/>
                </a:lnTo>
                <a:lnTo>
                  <a:pt x="0" y="1191"/>
                </a:lnTo>
                <a:lnTo>
                  <a:pt x="2" y="1188"/>
                </a:lnTo>
                <a:lnTo>
                  <a:pt x="2" y="1184"/>
                </a:lnTo>
                <a:lnTo>
                  <a:pt x="4" y="1178"/>
                </a:lnTo>
                <a:lnTo>
                  <a:pt x="7" y="1174"/>
                </a:lnTo>
                <a:lnTo>
                  <a:pt x="9" y="1168"/>
                </a:lnTo>
                <a:lnTo>
                  <a:pt x="13" y="1161"/>
                </a:lnTo>
                <a:lnTo>
                  <a:pt x="17" y="1155"/>
                </a:lnTo>
                <a:lnTo>
                  <a:pt x="21" y="1147"/>
                </a:lnTo>
                <a:lnTo>
                  <a:pt x="25" y="1140"/>
                </a:lnTo>
                <a:lnTo>
                  <a:pt x="28" y="1130"/>
                </a:lnTo>
                <a:lnTo>
                  <a:pt x="32" y="1122"/>
                </a:lnTo>
                <a:lnTo>
                  <a:pt x="38" y="1113"/>
                </a:lnTo>
                <a:lnTo>
                  <a:pt x="48" y="1092"/>
                </a:lnTo>
                <a:lnTo>
                  <a:pt x="53" y="1084"/>
                </a:lnTo>
                <a:lnTo>
                  <a:pt x="59" y="1074"/>
                </a:lnTo>
                <a:lnTo>
                  <a:pt x="65" y="1063"/>
                </a:lnTo>
                <a:lnTo>
                  <a:pt x="71" y="1051"/>
                </a:lnTo>
                <a:lnTo>
                  <a:pt x="76" y="1040"/>
                </a:lnTo>
                <a:lnTo>
                  <a:pt x="82" y="1028"/>
                </a:lnTo>
                <a:lnTo>
                  <a:pt x="86" y="1015"/>
                </a:lnTo>
                <a:lnTo>
                  <a:pt x="92" y="1001"/>
                </a:lnTo>
                <a:lnTo>
                  <a:pt x="98" y="988"/>
                </a:lnTo>
                <a:lnTo>
                  <a:pt x="101" y="975"/>
                </a:lnTo>
                <a:lnTo>
                  <a:pt x="107" y="959"/>
                </a:lnTo>
                <a:lnTo>
                  <a:pt x="111" y="944"/>
                </a:lnTo>
                <a:lnTo>
                  <a:pt x="117" y="928"/>
                </a:lnTo>
                <a:lnTo>
                  <a:pt x="121" y="911"/>
                </a:lnTo>
                <a:lnTo>
                  <a:pt x="128" y="877"/>
                </a:lnTo>
                <a:lnTo>
                  <a:pt x="132" y="861"/>
                </a:lnTo>
                <a:lnTo>
                  <a:pt x="136" y="848"/>
                </a:lnTo>
                <a:lnTo>
                  <a:pt x="140" y="834"/>
                </a:lnTo>
                <a:lnTo>
                  <a:pt x="142" y="821"/>
                </a:lnTo>
                <a:lnTo>
                  <a:pt x="146" y="809"/>
                </a:lnTo>
                <a:lnTo>
                  <a:pt x="149" y="798"/>
                </a:lnTo>
                <a:lnTo>
                  <a:pt x="153" y="788"/>
                </a:lnTo>
                <a:lnTo>
                  <a:pt x="157" y="779"/>
                </a:lnTo>
                <a:lnTo>
                  <a:pt x="159" y="771"/>
                </a:lnTo>
                <a:lnTo>
                  <a:pt x="163" y="763"/>
                </a:lnTo>
                <a:lnTo>
                  <a:pt x="165" y="756"/>
                </a:lnTo>
                <a:lnTo>
                  <a:pt x="169" y="750"/>
                </a:lnTo>
                <a:lnTo>
                  <a:pt x="170" y="746"/>
                </a:lnTo>
                <a:lnTo>
                  <a:pt x="172" y="742"/>
                </a:lnTo>
                <a:lnTo>
                  <a:pt x="176" y="738"/>
                </a:lnTo>
                <a:lnTo>
                  <a:pt x="178" y="737"/>
                </a:lnTo>
                <a:lnTo>
                  <a:pt x="182" y="737"/>
                </a:lnTo>
                <a:lnTo>
                  <a:pt x="186" y="738"/>
                </a:lnTo>
                <a:lnTo>
                  <a:pt x="192" y="740"/>
                </a:lnTo>
                <a:lnTo>
                  <a:pt x="197" y="744"/>
                </a:lnTo>
                <a:lnTo>
                  <a:pt x="203" y="750"/>
                </a:lnTo>
                <a:lnTo>
                  <a:pt x="209" y="756"/>
                </a:lnTo>
                <a:lnTo>
                  <a:pt x="213" y="763"/>
                </a:lnTo>
                <a:lnTo>
                  <a:pt x="217" y="775"/>
                </a:lnTo>
                <a:lnTo>
                  <a:pt x="218" y="779"/>
                </a:lnTo>
                <a:lnTo>
                  <a:pt x="220" y="786"/>
                </a:lnTo>
                <a:lnTo>
                  <a:pt x="222" y="792"/>
                </a:lnTo>
                <a:lnTo>
                  <a:pt x="222" y="800"/>
                </a:lnTo>
                <a:lnTo>
                  <a:pt x="224" y="808"/>
                </a:lnTo>
                <a:lnTo>
                  <a:pt x="224" y="817"/>
                </a:lnTo>
                <a:lnTo>
                  <a:pt x="226" y="827"/>
                </a:lnTo>
                <a:lnTo>
                  <a:pt x="226" y="836"/>
                </a:lnTo>
                <a:lnTo>
                  <a:pt x="226" y="846"/>
                </a:lnTo>
                <a:lnTo>
                  <a:pt x="226" y="857"/>
                </a:lnTo>
                <a:lnTo>
                  <a:pt x="226" y="869"/>
                </a:lnTo>
                <a:lnTo>
                  <a:pt x="226" y="880"/>
                </a:lnTo>
                <a:lnTo>
                  <a:pt x="226" y="894"/>
                </a:lnTo>
                <a:lnTo>
                  <a:pt x="228" y="905"/>
                </a:lnTo>
                <a:lnTo>
                  <a:pt x="228" y="932"/>
                </a:lnTo>
                <a:close/>
                <a:moveTo>
                  <a:pt x="754" y="681"/>
                </a:moveTo>
                <a:lnTo>
                  <a:pt x="762" y="687"/>
                </a:lnTo>
                <a:lnTo>
                  <a:pt x="769" y="694"/>
                </a:lnTo>
                <a:lnTo>
                  <a:pt x="777" y="702"/>
                </a:lnTo>
                <a:lnTo>
                  <a:pt x="783" y="710"/>
                </a:lnTo>
                <a:lnTo>
                  <a:pt x="788" y="715"/>
                </a:lnTo>
                <a:lnTo>
                  <a:pt x="794" y="723"/>
                </a:lnTo>
                <a:lnTo>
                  <a:pt x="798" y="729"/>
                </a:lnTo>
                <a:lnTo>
                  <a:pt x="800" y="737"/>
                </a:lnTo>
                <a:lnTo>
                  <a:pt x="802" y="744"/>
                </a:lnTo>
                <a:lnTo>
                  <a:pt x="804" y="750"/>
                </a:lnTo>
                <a:lnTo>
                  <a:pt x="806" y="758"/>
                </a:lnTo>
                <a:lnTo>
                  <a:pt x="806" y="765"/>
                </a:lnTo>
                <a:lnTo>
                  <a:pt x="806" y="771"/>
                </a:lnTo>
                <a:lnTo>
                  <a:pt x="806" y="779"/>
                </a:lnTo>
                <a:lnTo>
                  <a:pt x="804" y="786"/>
                </a:lnTo>
                <a:lnTo>
                  <a:pt x="804" y="792"/>
                </a:lnTo>
                <a:lnTo>
                  <a:pt x="798" y="806"/>
                </a:lnTo>
                <a:lnTo>
                  <a:pt x="794" y="817"/>
                </a:lnTo>
                <a:lnTo>
                  <a:pt x="788" y="827"/>
                </a:lnTo>
                <a:lnTo>
                  <a:pt x="783" y="834"/>
                </a:lnTo>
                <a:lnTo>
                  <a:pt x="777" y="840"/>
                </a:lnTo>
                <a:lnTo>
                  <a:pt x="773" y="846"/>
                </a:lnTo>
                <a:lnTo>
                  <a:pt x="767" y="848"/>
                </a:lnTo>
                <a:lnTo>
                  <a:pt x="763" y="850"/>
                </a:lnTo>
                <a:lnTo>
                  <a:pt x="758" y="848"/>
                </a:lnTo>
                <a:lnTo>
                  <a:pt x="752" y="846"/>
                </a:lnTo>
                <a:lnTo>
                  <a:pt x="744" y="842"/>
                </a:lnTo>
                <a:lnTo>
                  <a:pt x="733" y="836"/>
                </a:lnTo>
                <a:lnTo>
                  <a:pt x="721" y="831"/>
                </a:lnTo>
                <a:lnTo>
                  <a:pt x="708" y="821"/>
                </a:lnTo>
                <a:lnTo>
                  <a:pt x="692" y="811"/>
                </a:lnTo>
                <a:lnTo>
                  <a:pt x="675" y="800"/>
                </a:lnTo>
                <a:lnTo>
                  <a:pt x="656" y="786"/>
                </a:lnTo>
                <a:lnTo>
                  <a:pt x="635" y="773"/>
                </a:lnTo>
                <a:lnTo>
                  <a:pt x="612" y="758"/>
                </a:lnTo>
                <a:lnTo>
                  <a:pt x="589" y="738"/>
                </a:lnTo>
                <a:lnTo>
                  <a:pt x="562" y="719"/>
                </a:lnTo>
                <a:lnTo>
                  <a:pt x="535" y="698"/>
                </a:lnTo>
                <a:lnTo>
                  <a:pt x="506" y="677"/>
                </a:lnTo>
                <a:lnTo>
                  <a:pt x="476" y="652"/>
                </a:lnTo>
                <a:lnTo>
                  <a:pt x="501" y="648"/>
                </a:lnTo>
                <a:lnTo>
                  <a:pt x="526" y="646"/>
                </a:lnTo>
                <a:lnTo>
                  <a:pt x="549" y="644"/>
                </a:lnTo>
                <a:lnTo>
                  <a:pt x="570" y="643"/>
                </a:lnTo>
                <a:lnTo>
                  <a:pt x="591" y="643"/>
                </a:lnTo>
                <a:lnTo>
                  <a:pt x="612" y="643"/>
                </a:lnTo>
                <a:lnTo>
                  <a:pt x="631" y="644"/>
                </a:lnTo>
                <a:lnTo>
                  <a:pt x="648" y="644"/>
                </a:lnTo>
                <a:lnTo>
                  <a:pt x="666" y="646"/>
                </a:lnTo>
                <a:lnTo>
                  <a:pt x="681" y="650"/>
                </a:lnTo>
                <a:lnTo>
                  <a:pt x="694" y="654"/>
                </a:lnTo>
                <a:lnTo>
                  <a:pt x="708" y="658"/>
                </a:lnTo>
                <a:lnTo>
                  <a:pt x="721" y="662"/>
                </a:lnTo>
                <a:lnTo>
                  <a:pt x="733" y="667"/>
                </a:lnTo>
                <a:lnTo>
                  <a:pt x="744" y="673"/>
                </a:lnTo>
                <a:lnTo>
                  <a:pt x="754" y="681"/>
                </a:lnTo>
                <a:close/>
                <a:moveTo>
                  <a:pt x="1408" y="362"/>
                </a:moveTo>
                <a:lnTo>
                  <a:pt x="1439" y="353"/>
                </a:lnTo>
                <a:lnTo>
                  <a:pt x="1470" y="345"/>
                </a:lnTo>
                <a:lnTo>
                  <a:pt x="1497" y="339"/>
                </a:lnTo>
                <a:lnTo>
                  <a:pt x="1523" y="332"/>
                </a:lnTo>
                <a:lnTo>
                  <a:pt x="1548" y="326"/>
                </a:lnTo>
                <a:lnTo>
                  <a:pt x="1573" y="320"/>
                </a:lnTo>
                <a:lnTo>
                  <a:pt x="1594" y="316"/>
                </a:lnTo>
                <a:lnTo>
                  <a:pt x="1616" y="312"/>
                </a:lnTo>
                <a:lnTo>
                  <a:pt x="1635" y="309"/>
                </a:lnTo>
                <a:lnTo>
                  <a:pt x="1652" y="305"/>
                </a:lnTo>
                <a:lnTo>
                  <a:pt x="1669" y="303"/>
                </a:lnTo>
                <a:lnTo>
                  <a:pt x="1683" y="301"/>
                </a:lnTo>
                <a:lnTo>
                  <a:pt x="1696" y="299"/>
                </a:lnTo>
                <a:lnTo>
                  <a:pt x="1708" y="297"/>
                </a:lnTo>
                <a:lnTo>
                  <a:pt x="1717" y="297"/>
                </a:lnTo>
                <a:lnTo>
                  <a:pt x="1727" y="297"/>
                </a:lnTo>
                <a:lnTo>
                  <a:pt x="1736" y="297"/>
                </a:lnTo>
                <a:lnTo>
                  <a:pt x="1748" y="299"/>
                </a:lnTo>
                <a:lnTo>
                  <a:pt x="1759" y="301"/>
                </a:lnTo>
                <a:lnTo>
                  <a:pt x="1771" y="303"/>
                </a:lnTo>
                <a:lnTo>
                  <a:pt x="1794" y="309"/>
                </a:lnTo>
                <a:lnTo>
                  <a:pt x="1815" y="316"/>
                </a:lnTo>
                <a:lnTo>
                  <a:pt x="1825" y="320"/>
                </a:lnTo>
                <a:lnTo>
                  <a:pt x="1834" y="324"/>
                </a:lnTo>
                <a:lnTo>
                  <a:pt x="1840" y="330"/>
                </a:lnTo>
                <a:lnTo>
                  <a:pt x="1846" y="334"/>
                </a:lnTo>
                <a:lnTo>
                  <a:pt x="1850" y="339"/>
                </a:lnTo>
                <a:lnTo>
                  <a:pt x="1854" y="345"/>
                </a:lnTo>
                <a:lnTo>
                  <a:pt x="1855" y="349"/>
                </a:lnTo>
                <a:lnTo>
                  <a:pt x="1855" y="353"/>
                </a:lnTo>
                <a:lnTo>
                  <a:pt x="1854" y="355"/>
                </a:lnTo>
                <a:lnTo>
                  <a:pt x="1852" y="357"/>
                </a:lnTo>
                <a:lnTo>
                  <a:pt x="1848" y="360"/>
                </a:lnTo>
                <a:lnTo>
                  <a:pt x="1842" y="362"/>
                </a:lnTo>
                <a:lnTo>
                  <a:pt x="1834" y="366"/>
                </a:lnTo>
                <a:lnTo>
                  <a:pt x="1825" y="370"/>
                </a:lnTo>
                <a:lnTo>
                  <a:pt x="1815" y="374"/>
                </a:lnTo>
                <a:lnTo>
                  <a:pt x="1804" y="378"/>
                </a:lnTo>
                <a:lnTo>
                  <a:pt x="1788" y="383"/>
                </a:lnTo>
                <a:lnTo>
                  <a:pt x="1773" y="387"/>
                </a:lnTo>
                <a:lnTo>
                  <a:pt x="1756" y="393"/>
                </a:lnTo>
                <a:lnTo>
                  <a:pt x="1738" y="397"/>
                </a:lnTo>
                <a:lnTo>
                  <a:pt x="1717" y="403"/>
                </a:lnTo>
                <a:lnTo>
                  <a:pt x="1696" y="408"/>
                </a:lnTo>
                <a:lnTo>
                  <a:pt x="1671" y="412"/>
                </a:lnTo>
                <a:lnTo>
                  <a:pt x="1646" y="418"/>
                </a:lnTo>
                <a:lnTo>
                  <a:pt x="1593" y="431"/>
                </a:lnTo>
                <a:lnTo>
                  <a:pt x="1539" y="445"/>
                </a:lnTo>
                <a:lnTo>
                  <a:pt x="1487" y="456"/>
                </a:lnTo>
                <a:lnTo>
                  <a:pt x="1437" y="466"/>
                </a:lnTo>
                <a:lnTo>
                  <a:pt x="1389" y="476"/>
                </a:lnTo>
                <a:lnTo>
                  <a:pt x="1341" y="483"/>
                </a:lnTo>
                <a:lnTo>
                  <a:pt x="1295" y="489"/>
                </a:lnTo>
                <a:lnTo>
                  <a:pt x="1249" y="493"/>
                </a:lnTo>
                <a:lnTo>
                  <a:pt x="1228" y="497"/>
                </a:lnTo>
                <a:lnTo>
                  <a:pt x="1207" y="500"/>
                </a:lnTo>
                <a:lnTo>
                  <a:pt x="1188" y="502"/>
                </a:lnTo>
                <a:lnTo>
                  <a:pt x="1170" y="506"/>
                </a:lnTo>
                <a:lnTo>
                  <a:pt x="1153" y="508"/>
                </a:lnTo>
                <a:lnTo>
                  <a:pt x="1136" y="510"/>
                </a:lnTo>
                <a:lnTo>
                  <a:pt x="1122" y="512"/>
                </a:lnTo>
                <a:lnTo>
                  <a:pt x="1109" y="514"/>
                </a:lnTo>
                <a:lnTo>
                  <a:pt x="1095" y="514"/>
                </a:lnTo>
                <a:lnTo>
                  <a:pt x="1084" y="516"/>
                </a:lnTo>
                <a:lnTo>
                  <a:pt x="1074" y="516"/>
                </a:lnTo>
                <a:lnTo>
                  <a:pt x="1065" y="516"/>
                </a:lnTo>
                <a:lnTo>
                  <a:pt x="1057" y="516"/>
                </a:lnTo>
                <a:lnTo>
                  <a:pt x="1051" y="514"/>
                </a:lnTo>
                <a:lnTo>
                  <a:pt x="1046" y="514"/>
                </a:lnTo>
                <a:lnTo>
                  <a:pt x="1042" y="512"/>
                </a:lnTo>
                <a:lnTo>
                  <a:pt x="1030" y="512"/>
                </a:lnTo>
                <a:lnTo>
                  <a:pt x="1021" y="510"/>
                </a:lnTo>
                <a:lnTo>
                  <a:pt x="1011" y="508"/>
                </a:lnTo>
                <a:lnTo>
                  <a:pt x="1003" y="504"/>
                </a:lnTo>
                <a:lnTo>
                  <a:pt x="998" y="500"/>
                </a:lnTo>
                <a:lnTo>
                  <a:pt x="990" y="497"/>
                </a:lnTo>
                <a:lnTo>
                  <a:pt x="986" y="491"/>
                </a:lnTo>
                <a:lnTo>
                  <a:pt x="982" y="483"/>
                </a:lnTo>
                <a:lnTo>
                  <a:pt x="978" y="479"/>
                </a:lnTo>
                <a:lnTo>
                  <a:pt x="976" y="477"/>
                </a:lnTo>
                <a:lnTo>
                  <a:pt x="976" y="474"/>
                </a:lnTo>
                <a:lnTo>
                  <a:pt x="976" y="470"/>
                </a:lnTo>
                <a:lnTo>
                  <a:pt x="976" y="466"/>
                </a:lnTo>
                <a:lnTo>
                  <a:pt x="980" y="464"/>
                </a:lnTo>
                <a:lnTo>
                  <a:pt x="984" y="460"/>
                </a:lnTo>
                <a:lnTo>
                  <a:pt x="988" y="456"/>
                </a:lnTo>
                <a:lnTo>
                  <a:pt x="994" y="454"/>
                </a:lnTo>
                <a:lnTo>
                  <a:pt x="1000" y="451"/>
                </a:lnTo>
                <a:lnTo>
                  <a:pt x="1007" y="449"/>
                </a:lnTo>
                <a:lnTo>
                  <a:pt x="1017" y="445"/>
                </a:lnTo>
                <a:lnTo>
                  <a:pt x="1026" y="443"/>
                </a:lnTo>
                <a:lnTo>
                  <a:pt x="1036" y="441"/>
                </a:lnTo>
                <a:lnTo>
                  <a:pt x="1047" y="439"/>
                </a:lnTo>
                <a:lnTo>
                  <a:pt x="1061" y="437"/>
                </a:lnTo>
                <a:lnTo>
                  <a:pt x="1074" y="435"/>
                </a:lnTo>
                <a:lnTo>
                  <a:pt x="1090" y="433"/>
                </a:lnTo>
                <a:lnTo>
                  <a:pt x="1105" y="429"/>
                </a:lnTo>
                <a:lnTo>
                  <a:pt x="1120" y="426"/>
                </a:lnTo>
                <a:lnTo>
                  <a:pt x="1138" y="424"/>
                </a:lnTo>
                <a:lnTo>
                  <a:pt x="1157" y="420"/>
                </a:lnTo>
                <a:lnTo>
                  <a:pt x="1176" y="414"/>
                </a:lnTo>
                <a:lnTo>
                  <a:pt x="1197" y="410"/>
                </a:lnTo>
                <a:lnTo>
                  <a:pt x="1220" y="405"/>
                </a:lnTo>
                <a:lnTo>
                  <a:pt x="1243" y="401"/>
                </a:lnTo>
                <a:lnTo>
                  <a:pt x="1266" y="395"/>
                </a:lnTo>
                <a:lnTo>
                  <a:pt x="1293" y="389"/>
                </a:lnTo>
                <a:lnTo>
                  <a:pt x="1320" y="382"/>
                </a:lnTo>
                <a:lnTo>
                  <a:pt x="1349" y="376"/>
                </a:lnTo>
                <a:lnTo>
                  <a:pt x="1378" y="370"/>
                </a:lnTo>
                <a:lnTo>
                  <a:pt x="1408" y="362"/>
                </a:lnTo>
                <a:close/>
                <a:moveTo>
                  <a:pt x="1498" y="63"/>
                </a:moveTo>
                <a:lnTo>
                  <a:pt x="1500" y="69"/>
                </a:lnTo>
                <a:lnTo>
                  <a:pt x="1502" y="76"/>
                </a:lnTo>
                <a:lnTo>
                  <a:pt x="1504" y="84"/>
                </a:lnTo>
                <a:lnTo>
                  <a:pt x="1504" y="90"/>
                </a:lnTo>
                <a:lnTo>
                  <a:pt x="1504" y="97"/>
                </a:lnTo>
                <a:lnTo>
                  <a:pt x="1502" y="105"/>
                </a:lnTo>
                <a:lnTo>
                  <a:pt x="1500" y="111"/>
                </a:lnTo>
                <a:lnTo>
                  <a:pt x="1498" y="119"/>
                </a:lnTo>
                <a:lnTo>
                  <a:pt x="1497" y="124"/>
                </a:lnTo>
                <a:lnTo>
                  <a:pt x="1495" y="132"/>
                </a:lnTo>
                <a:lnTo>
                  <a:pt x="1493" y="140"/>
                </a:lnTo>
                <a:lnTo>
                  <a:pt x="1491" y="149"/>
                </a:lnTo>
                <a:lnTo>
                  <a:pt x="1489" y="159"/>
                </a:lnTo>
                <a:lnTo>
                  <a:pt x="1487" y="170"/>
                </a:lnTo>
                <a:lnTo>
                  <a:pt x="1485" y="184"/>
                </a:lnTo>
                <a:lnTo>
                  <a:pt x="1483" y="197"/>
                </a:lnTo>
                <a:lnTo>
                  <a:pt x="1481" y="213"/>
                </a:lnTo>
                <a:lnTo>
                  <a:pt x="1479" y="228"/>
                </a:lnTo>
                <a:lnTo>
                  <a:pt x="1477" y="245"/>
                </a:lnTo>
                <a:lnTo>
                  <a:pt x="1475" y="264"/>
                </a:lnTo>
                <a:lnTo>
                  <a:pt x="1474" y="286"/>
                </a:lnTo>
                <a:lnTo>
                  <a:pt x="1472" y="307"/>
                </a:lnTo>
                <a:lnTo>
                  <a:pt x="1470" y="330"/>
                </a:lnTo>
                <a:lnTo>
                  <a:pt x="1468" y="353"/>
                </a:lnTo>
                <a:lnTo>
                  <a:pt x="1466" y="378"/>
                </a:lnTo>
                <a:lnTo>
                  <a:pt x="1464" y="405"/>
                </a:lnTo>
                <a:lnTo>
                  <a:pt x="1464" y="433"/>
                </a:lnTo>
                <a:lnTo>
                  <a:pt x="1462" y="462"/>
                </a:lnTo>
                <a:lnTo>
                  <a:pt x="1462" y="493"/>
                </a:lnTo>
                <a:lnTo>
                  <a:pt x="1460" y="524"/>
                </a:lnTo>
                <a:lnTo>
                  <a:pt x="1460" y="558"/>
                </a:lnTo>
                <a:lnTo>
                  <a:pt x="1460" y="593"/>
                </a:lnTo>
                <a:lnTo>
                  <a:pt x="1458" y="629"/>
                </a:lnTo>
                <a:lnTo>
                  <a:pt x="1458" y="667"/>
                </a:lnTo>
                <a:lnTo>
                  <a:pt x="1458" y="706"/>
                </a:lnTo>
                <a:lnTo>
                  <a:pt x="1458" y="746"/>
                </a:lnTo>
                <a:lnTo>
                  <a:pt x="1458" y="788"/>
                </a:lnTo>
                <a:lnTo>
                  <a:pt x="1458" y="833"/>
                </a:lnTo>
                <a:lnTo>
                  <a:pt x="1458" y="877"/>
                </a:lnTo>
                <a:lnTo>
                  <a:pt x="1458" y="925"/>
                </a:lnTo>
                <a:lnTo>
                  <a:pt x="1358" y="925"/>
                </a:lnTo>
                <a:lnTo>
                  <a:pt x="1358" y="886"/>
                </a:lnTo>
                <a:lnTo>
                  <a:pt x="1358" y="850"/>
                </a:lnTo>
                <a:lnTo>
                  <a:pt x="1358" y="815"/>
                </a:lnTo>
                <a:lnTo>
                  <a:pt x="1358" y="781"/>
                </a:lnTo>
                <a:lnTo>
                  <a:pt x="1358" y="746"/>
                </a:lnTo>
                <a:lnTo>
                  <a:pt x="1358" y="714"/>
                </a:lnTo>
                <a:lnTo>
                  <a:pt x="1358" y="683"/>
                </a:lnTo>
                <a:lnTo>
                  <a:pt x="1358" y="652"/>
                </a:lnTo>
                <a:lnTo>
                  <a:pt x="1358" y="621"/>
                </a:lnTo>
                <a:lnTo>
                  <a:pt x="1358" y="593"/>
                </a:lnTo>
                <a:lnTo>
                  <a:pt x="1358" y="566"/>
                </a:lnTo>
                <a:lnTo>
                  <a:pt x="1358" y="539"/>
                </a:lnTo>
                <a:lnTo>
                  <a:pt x="1358" y="512"/>
                </a:lnTo>
                <a:lnTo>
                  <a:pt x="1358" y="487"/>
                </a:lnTo>
                <a:lnTo>
                  <a:pt x="1358" y="462"/>
                </a:lnTo>
                <a:lnTo>
                  <a:pt x="1358" y="439"/>
                </a:lnTo>
                <a:lnTo>
                  <a:pt x="1356" y="418"/>
                </a:lnTo>
                <a:lnTo>
                  <a:pt x="1356" y="395"/>
                </a:lnTo>
                <a:lnTo>
                  <a:pt x="1356" y="376"/>
                </a:lnTo>
                <a:lnTo>
                  <a:pt x="1356" y="355"/>
                </a:lnTo>
                <a:lnTo>
                  <a:pt x="1356" y="337"/>
                </a:lnTo>
                <a:lnTo>
                  <a:pt x="1355" y="320"/>
                </a:lnTo>
                <a:lnTo>
                  <a:pt x="1355" y="303"/>
                </a:lnTo>
                <a:lnTo>
                  <a:pt x="1355" y="287"/>
                </a:lnTo>
                <a:lnTo>
                  <a:pt x="1355" y="272"/>
                </a:lnTo>
                <a:lnTo>
                  <a:pt x="1353" y="259"/>
                </a:lnTo>
                <a:lnTo>
                  <a:pt x="1353" y="245"/>
                </a:lnTo>
                <a:lnTo>
                  <a:pt x="1353" y="232"/>
                </a:lnTo>
                <a:lnTo>
                  <a:pt x="1351" y="222"/>
                </a:lnTo>
                <a:lnTo>
                  <a:pt x="1351" y="211"/>
                </a:lnTo>
                <a:lnTo>
                  <a:pt x="1349" y="203"/>
                </a:lnTo>
                <a:lnTo>
                  <a:pt x="1349" y="193"/>
                </a:lnTo>
                <a:lnTo>
                  <a:pt x="1347" y="178"/>
                </a:lnTo>
                <a:lnTo>
                  <a:pt x="1345" y="165"/>
                </a:lnTo>
                <a:lnTo>
                  <a:pt x="1343" y="149"/>
                </a:lnTo>
                <a:lnTo>
                  <a:pt x="1341" y="138"/>
                </a:lnTo>
                <a:lnTo>
                  <a:pt x="1339" y="126"/>
                </a:lnTo>
                <a:lnTo>
                  <a:pt x="1337" y="115"/>
                </a:lnTo>
                <a:lnTo>
                  <a:pt x="1335" y="105"/>
                </a:lnTo>
                <a:lnTo>
                  <a:pt x="1333" y="96"/>
                </a:lnTo>
                <a:lnTo>
                  <a:pt x="1330" y="88"/>
                </a:lnTo>
                <a:lnTo>
                  <a:pt x="1328" y="80"/>
                </a:lnTo>
                <a:lnTo>
                  <a:pt x="1326" y="73"/>
                </a:lnTo>
                <a:lnTo>
                  <a:pt x="1322" y="67"/>
                </a:lnTo>
                <a:lnTo>
                  <a:pt x="1320" y="63"/>
                </a:lnTo>
                <a:lnTo>
                  <a:pt x="1316" y="59"/>
                </a:lnTo>
                <a:lnTo>
                  <a:pt x="1312" y="55"/>
                </a:lnTo>
                <a:lnTo>
                  <a:pt x="1308" y="53"/>
                </a:lnTo>
                <a:lnTo>
                  <a:pt x="1303" y="49"/>
                </a:lnTo>
                <a:lnTo>
                  <a:pt x="1297" y="46"/>
                </a:lnTo>
                <a:lnTo>
                  <a:pt x="1291" y="42"/>
                </a:lnTo>
                <a:lnTo>
                  <a:pt x="1287" y="38"/>
                </a:lnTo>
                <a:lnTo>
                  <a:pt x="1285" y="34"/>
                </a:lnTo>
                <a:lnTo>
                  <a:pt x="1285" y="28"/>
                </a:lnTo>
                <a:lnTo>
                  <a:pt x="1287" y="23"/>
                </a:lnTo>
                <a:lnTo>
                  <a:pt x="1289" y="15"/>
                </a:lnTo>
                <a:lnTo>
                  <a:pt x="1291" y="13"/>
                </a:lnTo>
                <a:lnTo>
                  <a:pt x="1293" y="9"/>
                </a:lnTo>
                <a:lnTo>
                  <a:pt x="1297" y="7"/>
                </a:lnTo>
                <a:lnTo>
                  <a:pt x="1301" y="5"/>
                </a:lnTo>
                <a:lnTo>
                  <a:pt x="1305" y="3"/>
                </a:lnTo>
                <a:lnTo>
                  <a:pt x="1310" y="2"/>
                </a:lnTo>
                <a:lnTo>
                  <a:pt x="1316" y="2"/>
                </a:lnTo>
                <a:lnTo>
                  <a:pt x="1322" y="0"/>
                </a:lnTo>
                <a:lnTo>
                  <a:pt x="1328" y="0"/>
                </a:lnTo>
                <a:lnTo>
                  <a:pt x="1335" y="0"/>
                </a:lnTo>
                <a:lnTo>
                  <a:pt x="1345" y="0"/>
                </a:lnTo>
                <a:lnTo>
                  <a:pt x="1353" y="2"/>
                </a:lnTo>
                <a:lnTo>
                  <a:pt x="1364" y="2"/>
                </a:lnTo>
                <a:lnTo>
                  <a:pt x="1374" y="3"/>
                </a:lnTo>
                <a:lnTo>
                  <a:pt x="1385" y="5"/>
                </a:lnTo>
                <a:lnTo>
                  <a:pt x="1399" y="7"/>
                </a:lnTo>
                <a:lnTo>
                  <a:pt x="1410" y="9"/>
                </a:lnTo>
                <a:lnTo>
                  <a:pt x="1420" y="11"/>
                </a:lnTo>
                <a:lnTo>
                  <a:pt x="1429" y="13"/>
                </a:lnTo>
                <a:lnTo>
                  <a:pt x="1437" y="15"/>
                </a:lnTo>
                <a:lnTo>
                  <a:pt x="1447" y="19"/>
                </a:lnTo>
                <a:lnTo>
                  <a:pt x="1454" y="21"/>
                </a:lnTo>
                <a:lnTo>
                  <a:pt x="1460" y="25"/>
                </a:lnTo>
                <a:lnTo>
                  <a:pt x="1466" y="28"/>
                </a:lnTo>
                <a:lnTo>
                  <a:pt x="1472" y="30"/>
                </a:lnTo>
                <a:lnTo>
                  <a:pt x="1477" y="34"/>
                </a:lnTo>
                <a:lnTo>
                  <a:pt x="1483" y="40"/>
                </a:lnTo>
                <a:lnTo>
                  <a:pt x="1487" y="44"/>
                </a:lnTo>
                <a:lnTo>
                  <a:pt x="1491" y="48"/>
                </a:lnTo>
                <a:lnTo>
                  <a:pt x="1493" y="53"/>
                </a:lnTo>
                <a:lnTo>
                  <a:pt x="1497" y="57"/>
                </a:lnTo>
                <a:lnTo>
                  <a:pt x="1498" y="63"/>
                </a:lnTo>
                <a:close/>
                <a:moveTo>
                  <a:pt x="1080" y="1514"/>
                </a:moveTo>
                <a:lnTo>
                  <a:pt x="1080" y="1483"/>
                </a:lnTo>
                <a:lnTo>
                  <a:pt x="1080" y="1454"/>
                </a:lnTo>
                <a:lnTo>
                  <a:pt x="1080" y="1426"/>
                </a:lnTo>
                <a:lnTo>
                  <a:pt x="1080" y="1399"/>
                </a:lnTo>
                <a:lnTo>
                  <a:pt x="1080" y="1374"/>
                </a:lnTo>
                <a:lnTo>
                  <a:pt x="1080" y="1351"/>
                </a:lnTo>
                <a:lnTo>
                  <a:pt x="1080" y="1330"/>
                </a:lnTo>
                <a:lnTo>
                  <a:pt x="1080" y="1308"/>
                </a:lnTo>
                <a:lnTo>
                  <a:pt x="1078" y="1289"/>
                </a:lnTo>
                <a:lnTo>
                  <a:pt x="1078" y="1272"/>
                </a:lnTo>
                <a:lnTo>
                  <a:pt x="1078" y="1257"/>
                </a:lnTo>
                <a:lnTo>
                  <a:pt x="1076" y="1241"/>
                </a:lnTo>
                <a:lnTo>
                  <a:pt x="1076" y="1228"/>
                </a:lnTo>
                <a:lnTo>
                  <a:pt x="1074" y="1216"/>
                </a:lnTo>
                <a:lnTo>
                  <a:pt x="1072" y="1205"/>
                </a:lnTo>
                <a:lnTo>
                  <a:pt x="1071" y="1195"/>
                </a:lnTo>
                <a:lnTo>
                  <a:pt x="1069" y="1182"/>
                </a:lnTo>
                <a:lnTo>
                  <a:pt x="1067" y="1168"/>
                </a:lnTo>
                <a:lnTo>
                  <a:pt x="1067" y="1157"/>
                </a:lnTo>
                <a:lnTo>
                  <a:pt x="1069" y="1147"/>
                </a:lnTo>
                <a:lnTo>
                  <a:pt x="1071" y="1138"/>
                </a:lnTo>
                <a:lnTo>
                  <a:pt x="1074" y="1130"/>
                </a:lnTo>
                <a:lnTo>
                  <a:pt x="1076" y="1124"/>
                </a:lnTo>
                <a:lnTo>
                  <a:pt x="1080" y="1120"/>
                </a:lnTo>
                <a:lnTo>
                  <a:pt x="1084" y="1118"/>
                </a:lnTo>
                <a:lnTo>
                  <a:pt x="1086" y="1118"/>
                </a:lnTo>
                <a:lnTo>
                  <a:pt x="1090" y="1117"/>
                </a:lnTo>
                <a:lnTo>
                  <a:pt x="1094" y="1117"/>
                </a:lnTo>
                <a:lnTo>
                  <a:pt x="1099" y="1117"/>
                </a:lnTo>
                <a:lnTo>
                  <a:pt x="1105" y="1118"/>
                </a:lnTo>
                <a:lnTo>
                  <a:pt x="1111" y="1118"/>
                </a:lnTo>
                <a:lnTo>
                  <a:pt x="1117" y="1120"/>
                </a:lnTo>
                <a:lnTo>
                  <a:pt x="1124" y="1122"/>
                </a:lnTo>
                <a:lnTo>
                  <a:pt x="1132" y="1124"/>
                </a:lnTo>
                <a:lnTo>
                  <a:pt x="1140" y="1128"/>
                </a:lnTo>
                <a:lnTo>
                  <a:pt x="1149" y="1130"/>
                </a:lnTo>
                <a:lnTo>
                  <a:pt x="1159" y="1134"/>
                </a:lnTo>
                <a:lnTo>
                  <a:pt x="1168" y="1140"/>
                </a:lnTo>
                <a:lnTo>
                  <a:pt x="1180" y="1143"/>
                </a:lnTo>
                <a:lnTo>
                  <a:pt x="1190" y="1149"/>
                </a:lnTo>
                <a:lnTo>
                  <a:pt x="1190" y="1180"/>
                </a:lnTo>
                <a:lnTo>
                  <a:pt x="1190" y="1211"/>
                </a:lnTo>
                <a:lnTo>
                  <a:pt x="1190" y="1239"/>
                </a:lnTo>
                <a:lnTo>
                  <a:pt x="1190" y="1270"/>
                </a:lnTo>
                <a:lnTo>
                  <a:pt x="1190" y="1299"/>
                </a:lnTo>
                <a:lnTo>
                  <a:pt x="1190" y="1326"/>
                </a:lnTo>
                <a:lnTo>
                  <a:pt x="1190" y="1353"/>
                </a:lnTo>
                <a:lnTo>
                  <a:pt x="1190" y="1379"/>
                </a:lnTo>
                <a:lnTo>
                  <a:pt x="1190" y="1404"/>
                </a:lnTo>
                <a:lnTo>
                  <a:pt x="1190" y="1429"/>
                </a:lnTo>
                <a:lnTo>
                  <a:pt x="1190" y="1452"/>
                </a:lnTo>
                <a:lnTo>
                  <a:pt x="1190" y="1475"/>
                </a:lnTo>
                <a:lnTo>
                  <a:pt x="1190" y="1498"/>
                </a:lnTo>
                <a:lnTo>
                  <a:pt x="1190" y="1520"/>
                </a:lnTo>
                <a:lnTo>
                  <a:pt x="1190" y="1541"/>
                </a:lnTo>
                <a:lnTo>
                  <a:pt x="1190" y="1560"/>
                </a:lnTo>
                <a:lnTo>
                  <a:pt x="1190" y="1579"/>
                </a:lnTo>
                <a:lnTo>
                  <a:pt x="1190" y="1600"/>
                </a:lnTo>
                <a:lnTo>
                  <a:pt x="1190" y="1621"/>
                </a:lnTo>
                <a:lnTo>
                  <a:pt x="1190" y="1642"/>
                </a:lnTo>
                <a:lnTo>
                  <a:pt x="1190" y="1665"/>
                </a:lnTo>
                <a:lnTo>
                  <a:pt x="1190" y="1688"/>
                </a:lnTo>
                <a:lnTo>
                  <a:pt x="1190" y="1711"/>
                </a:lnTo>
                <a:lnTo>
                  <a:pt x="1190" y="1735"/>
                </a:lnTo>
                <a:lnTo>
                  <a:pt x="1188" y="1759"/>
                </a:lnTo>
                <a:lnTo>
                  <a:pt x="1188" y="1784"/>
                </a:lnTo>
                <a:lnTo>
                  <a:pt x="1188" y="1809"/>
                </a:lnTo>
                <a:lnTo>
                  <a:pt x="1186" y="1836"/>
                </a:lnTo>
                <a:lnTo>
                  <a:pt x="1184" y="1861"/>
                </a:lnTo>
                <a:lnTo>
                  <a:pt x="1184" y="1888"/>
                </a:lnTo>
                <a:lnTo>
                  <a:pt x="1180" y="1944"/>
                </a:lnTo>
                <a:lnTo>
                  <a:pt x="1178" y="1971"/>
                </a:lnTo>
                <a:lnTo>
                  <a:pt x="1176" y="1997"/>
                </a:lnTo>
                <a:lnTo>
                  <a:pt x="1174" y="2020"/>
                </a:lnTo>
                <a:lnTo>
                  <a:pt x="1172" y="2043"/>
                </a:lnTo>
                <a:lnTo>
                  <a:pt x="1170" y="2063"/>
                </a:lnTo>
                <a:lnTo>
                  <a:pt x="1168" y="2082"/>
                </a:lnTo>
                <a:lnTo>
                  <a:pt x="1166" y="2097"/>
                </a:lnTo>
                <a:lnTo>
                  <a:pt x="1165" y="2113"/>
                </a:lnTo>
                <a:lnTo>
                  <a:pt x="1163" y="2126"/>
                </a:lnTo>
                <a:lnTo>
                  <a:pt x="1161" y="2138"/>
                </a:lnTo>
                <a:lnTo>
                  <a:pt x="1159" y="2147"/>
                </a:lnTo>
                <a:lnTo>
                  <a:pt x="1157" y="2155"/>
                </a:lnTo>
                <a:lnTo>
                  <a:pt x="1155" y="2161"/>
                </a:lnTo>
                <a:lnTo>
                  <a:pt x="1153" y="2166"/>
                </a:lnTo>
                <a:lnTo>
                  <a:pt x="1153" y="2168"/>
                </a:lnTo>
                <a:lnTo>
                  <a:pt x="1151" y="2168"/>
                </a:lnTo>
                <a:lnTo>
                  <a:pt x="1143" y="2168"/>
                </a:lnTo>
                <a:lnTo>
                  <a:pt x="1140" y="2166"/>
                </a:lnTo>
                <a:lnTo>
                  <a:pt x="1136" y="2164"/>
                </a:lnTo>
                <a:lnTo>
                  <a:pt x="1132" y="2162"/>
                </a:lnTo>
                <a:lnTo>
                  <a:pt x="1128" y="2161"/>
                </a:lnTo>
                <a:lnTo>
                  <a:pt x="1124" y="2157"/>
                </a:lnTo>
                <a:lnTo>
                  <a:pt x="1120" y="2153"/>
                </a:lnTo>
                <a:lnTo>
                  <a:pt x="1117" y="2149"/>
                </a:lnTo>
                <a:lnTo>
                  <a:pt x="1113" y="2145"/>
                </a:lnTo>
                <a:lnTo>
                  <a:pt x="1109" y="2139"/>
                </a:lnTo>
                <a:lnTo>
                  <a:pt x="1105" y="2134"/>
                </a:lnTo>
                <a:lnTo>
                  <a:pt x="1101" y="2126"/>
                </a:lnTo>
                <a:lnTo>
                  <a:pt x="1097" y="2120"/>
                </a:lnTo>
                <a:lnTo>
                  <a:pt x="1094" y="2113"/>
                </a:lnTo>
                <a:lnTo>
                  <a:pt x="1092" y="2103"/>
                </a:lnTo>
                <a:lnTo>
                  <a:pt x="1084" y="2088"/>
                </a:lnTo>
                <a:lnTo>
                  <a:pt x="1078" y="2072"/>
                </a:lnTo>
                <a:lnTo>
                  <a:pt x="1072" y="2059"/>
                </a:lnTo>
                <a:lnTo>
                  <a:pt x="1069" y="2045"/>
                </a:lnTo>
                <a:lnTo>
                  <a:pt x="1065" y="2036"/>
                </a:lnTo>
                <a:lnTo>
                  <a:pt x="1063" y="2026"/>
                </a:lnTo>
                <a:lnTo>
                  <a:pt x="1061" y="2017"/>
                </a:lnTo>
                <a:lnTo>
                  <a:pt x="1061" y="2009"/>
                </a:lnTo>
                <a:lnTo>
                  <a:pt x="1061" y="2005"/>
                </a:lnTo>
                <a:lnTo>
                  <a:pt x="1061" y="2001"/>
                </a:lnTo>
                <a:lnTo>
                  <a:pt x="1063" y="1996"/>
                </a:lnTo>
                <a:lnTo>
                  <a:pt x="1063" y="1990"/>
                </a:lnTo>
                <a:lnTo>
                  <a:pt x="1063" y="1984"/>
                </a:lnTo>
                <a:lnTo>
                  <a:pt x="1065" y="1976"/>
                </a:lnTo>
                <a:lnTo>
                  <a:pt x="1067" y="1969"/>
                </a:lnTo>
                <a:lnTo>
                  <a:pt x="1067" y="1961"/>
                </a:lnTo>
                <a:lnTo>
                  <a:pt x="1069" y="1951"/>
                </a:lnTo>
                <a:lnTo>
                  <a:pt x="1071" y="1942"/>
                </a:lnTo>
                <a:lnTo>
                  <a:pt x="1072" y="1932"/>
                </a:lnTo>
                <a:lnTo>
                  <a:pt x="1074" y="1921"/>
                </a:lnTo>
                <a:lnTo>
                  <a:pt x="1076" y="1909"/>
                </a:lnTo>
                <a:lnTo>
                  <a:pt x="1076" y="1896"/>
                </a:lnTo>
                <a:lnTo>
                  <a:pt x="1078" y="1882"/>
                </a:lnTo>
                <a:lnTo>
                  <a:pt x="1080" y="1869"/>
                </a:lnTo>
                <a:lnTo>
                  <a:pt x="1082" y="1857"/>
                </a:lnTo>
                <a:lnTo>
                  <a:pt x="1084" y="1842"/>
                </a:lnTo>
                <a:lnTo>
                  <a:pt x="1086" y="1827"/>
                </a:lnTo>
                <a:lnTo>
                  <a:pt x="1086" y="1809"/>
                </a:lnTo>
                <a:lnTo>
                  <a:pt x="1088" y="1792"/>
                </a:lnTo>
                <a:lnTo>
                  <a:pt x="1088" y="1773"/>
                </a:lnTo>
                <a:lnTo>
                  <a:pt x="1088" y="1752"/>
                </a:lnTo>
                <a:lnTo>
                  <a:pt x="1088" y="1731"/>
                </a:lnTo>
                <a:lnTo>
                  <a:pt x="1088" y="1708"/>
                </a:lnTo>
                <a:lnTo>
                  <a:pt x="1088" y="1683"/>
                </a:lnTo>
                <a:lnTo>
                  <a:pt x="1088" y="1658"/>
                </a:lnTo>
                <a:lnTo>
                  <a:pt x="1086" y="1631"/>
                </a:lnTo>
                <a:lnTo>
                  <a:pt x="1086" y="1604"/>
                </a:lnTo>
                <a:lnTo>
                  <a:pt x="1084" y="1575"/>
                </a:lnTo>
                <a:lnTo>
                  <a:pt x="1082" y="1545"/>
                </a:lnTo>
                <a:lnTo>
                  <a:pt x="1080" y="1514"/>
                </a:lnTo>
                <a:close/>
                <a:moveTo>
                  <a:pt x="1427" y="1186"/>
                </a:moveTo>
                <a:lnTo>
                  <a:pt x="1391" y="1193"/>
                </a:lnTo>
                <a:lnTo>
                  <a:pt x="1355" y="1199"/>
                </a:lnTo>
                <a:lnTo>
                  <a:pt x="1316" y="1203"/>
                </a:lnTo>
                <a:lnTo>
                  <a:pt x="1280" y="1207"/>
                </a:lnTo>
                <a:lnTo>
                  <a:pt x="1245" y="1211"/>
                </a:lnTo>
                <a:lnTo>
                  <a:pt x="1209" y="1212"/>
                </a:lnTo>
                <a:lnTo>
                  <a:pt x="1174" y="1214"/>
                </a:lnTo>
                <a:lnTo>
                  <a:pt x="1140" y="1214"/>
                </a:lnTo>
                <a:lnTo>
                  <a:pt x="1140" y="1149"/>
                </a:lnTo>
                <a:lnTo>
                  <a:pt x="1165" y="1147"/>
                </a:lnTo>
                <a:lnTo>
                  <a:pt x="1188" y="1145"/>
                </a:lnTo>
                <a:lnTo>
                  <a:pt x="1211" y="1143"/>
                </a:lnTo>
                <a:lnTo>
                  <a:pt x="1232" y="1141"/>
                </a:lnTo>
                <a:lnTo>
                  <a:pt x="1253" y="1140"/>
                </a:lnTo>
                <a:lnTo>
                  <a:pt x="1274" y="1138"/>
                </a:lnTo>
                <a:lnTo>
                  <a:pt x="1295" y="1136"/>
                </a:lnTo>
                <a:lnTo>
                  <a:pt x="1314" y="1134"/>
                </a:lnTo>
                <a:lnTo>
                  <a:pt x="1353" y="1128"/>
                </a:lnTo>
                <a:lnTo>
                  <a:pt x="1389" y="1124"/>
                </a:lnTo>
                <a:lnTo>
                  <a:pt x="1424" y="1118"/>
                </a:lnTo>
                <a:lnTo>
                  <a:pt x="1458" y="1111"/>
                </a:lnTo>
                <a:lnTo>
                  <a:pt x="1472" y="1107"/>
                </a:lnTo>
                <a:lnTo>
                  <a:pt x="1487" y="1103"/>
                </a:lnTo>
                <a:lnTo>
                  <a:pt x="1498" y="1101"/>
                </a:lnTo>
                <a:lnTo>
                  <a:pt x="1512" y="1097"/>
                </a:lnTo>
                <a:lnTo>
                  <a:pt x="1523" y="1094"/>
                </a:lnTo>
                <a:lnTo>
                  <a:pt x="1535" y="1090"/>
                </a:lnTo>
                <a:lnTo>
                  <a:pt x="1545" y="1088"/>
                </a:lnTo>
                <a:lnTo>
                  <a:pt x="1554" y="1084"/>
                </a:lnTo>
                <a:lnTo>
                  <a:pt x="1562" y="1080"/>
                </a:lnTo>
                <a:lnTo>
                  <a:pt x="1569" y="1078"/>
                </a:lnTo>
                <a:lnTo>
                  <a:pt x="1577" y="1076"/>
                </a:lnTo>
                <a:lnTo>
                  <a:pt x="1583" y="1072"/>
                </a:lnTo>
                <a:lnTo>
                  <a:pt x="1587" y="1070"/>
                </a:lnTo>
                <a:lnTo>
                  <a:pt x="1591" y="1069"/>
                </a:lnTo>
                <a:lnTo>
                  <a:pt x="1594" y="1067"/>
                </a:lnTo>
                <a:lnTo>
                  <a:pt x="1596" y="1065"/>
                </a:lnTo>
                <a:lnTo>
                  <a:pt x="1604" y="1057"/>
                </a:lnTo>
                <a:lnTo>
                  <a:pt x="1614" y="1051"/>
                </a:lnTo>
                <a:lnTo>
                  <a:pt x="1617" y="1049"/>
                </a:lnTo>
                <a:lnTo>
                  <a:pt x="1623" y="1047"/>
                </a:lnTo>
                <a:lnTo>
                  <a:pt x="1629" y="1046"/>
                </a:lnTo>
                <a:lnTo>
                  <a:pt x="1637" y="1046"/>
                </a:lnTo>
                <a:lnTo>
                  <a:pt x="1640" y="1049"/>
                </a:lnTo>
                <a:lnTo>
                  <a:pt x="1648" y="1053"/>
                </a:lnTo>
                <a:lnTo>
                  <a:pt x="1656" y="1055"/>
                </a:lnTo>
                <a:lnTo>
                  <a:pt x="1664" y="1059"/>
                </a:lnTo>
                <a:lnTo>
                  <a:pt x="1673" y="1063"/>
                </a:lnTo>
                <a:lnTo>
                  <a:pt x="1685" y="1067"/>
                </a:lnTo>
                <a:lnTo>
                  <a:pt x="1706" y="1074"/>
                </a:lnTo>
                <a:lnTo>
                  <a:pt x="1717" y="1080"/>
                </a:lnTo>
                <a:lnTo>
                  <a:pt x="1727" y="1088"/>
                </a:lnTo>
                <a:lnTo>
                  <a:pt x="1736" y="1094"/>
                </a:lnTo>
                <a:lnTo>
                  <a:pt x="1744" y="1101"/>
                </a:lnTo>
                <a:lnTo>
                  <a:pt x="1754" y="1107"/>
                </a:lnTo>
                <a:lnTo>
                  <a:pt x="1761" y="1111"/>
                </a:lnTo>
                <a:lnTo>
                  <a:pt x="1769" y="1117"/>
                </a:lnTo>
                <a:lnTo>
                  <a:pt x="1775" y="1120"/>
                </a:lnTo>
                <a:lnTo>
                  <a:pt x="1782" y="1124"/>
                </a:lnTo>
                <a:lnTo>
                  <a:pt x="1788" y="1130"/>
                </a:lnTo>
                <a:lnTo>
                  <a:pt x="1794" y="1134"/>
                </a:lnTo>
                <a:lnTo>
                  <a:pt x="1800" y="1140"/>
                </a:lnTo>
                <a:lnTo>
                  <a:pt x="1807" y="1153"/>
                </a:lnTo>
                <a:lnTo>
                  <a:pt x="1815" y="1166"/>
                </a:lnTo>
                <a:lnTo>
                  <a:pt x="1815" y="1174"/>
                </a:lnTo>
                <a:lnTo>
                  <a:pt x="1813" y="1182"/>
                </a:lnTo>
                <a:lnTo>
                  <a:pt x="1811" y="1188"/>
                </a:lnTo>
                <a:lnTo>
                  <a:pt x="1807" y="1193"/>
                </a:lnTo>
                <a:lnTo>
                  <a:pt x="1804" y="1199"/>
                </a:lnTo>
                <a:lnTo>
                  <a:pt x="1798" y="1205"/>
                </a:lnTo>
                <a:lnTo>
                  <a:pt x="1792" y="1211"/>
                </a:lnTo>
                <a:lnTo>
                  <a:pt x="1786" y="1214"/>
                </a:lnTo>
                <a:lnTo>
                  <a:pt x="1782" y="1216"/>
                </a:lnTo>
                <a:lnTo>
                  <a:pt x="1779" y="1220"/>
                </a:lnTo>
                <a:lnTo>
                  <a:pt x="1777" y="1224"/>
                </a:lnTo>
                <a:lnTo>
                  <a:pt x="1775" y="1230"/>
                </a:lnTo>
                <a:lnTo>
                  <a:pt x="1773" y="1236"/>
                </a:lnTo>
                <a:lnTo>
                  <a:pt x="1771" y="1243"/>
                </a:lnTo>
                <a:lnTo>
                  <a:pt x="1771" y="1251"/>
                </a:lnTo>
                <a:lnTo>
                  <a:pt x="1769" y="1260"/>
                </a:lnTo>
                <a:lnTo>
                  <a:pt x="1769" y="1270"/>
                </a:lnTo>
                <a:lnTo>
                  <a:pt x="1769" y="1282"/>
                </a:lnTo>
                <a:lnTo>
                  <a:pt x="1769" y="1293"/>
                </a:lnTo>
                <a:lnTo>
                  <a:pt x="1771" y="1307"/>
                </a:lnTo>
                <a:lnTo>
                  <a:pt x="1771" y="1320"/>
                </a:lnTo>
                <a:lnTo>
                  <a:pt x="1773" y="1333"/>
                </a:lnTo>
                <a:lnTo>
                  <a:pt x="1775" y="1349"/>
                </a:lnTo>
                <a:lnTo>
                  <a:pt x="1775" y="1364"/>
                </a:lnTo>
                <a:lnTo>
                  <a:pt x="1777" y="1379"/>
                </a:lnTo>
                <a:lnTo>
                  <a:pt x="1779" y="1397"/>
                </a:lnTo>
                <a:lnTo>
                  <a:pt x="1781" y="1416"/>
                </a:lnTo>
                <a:lnTo>
                  <a:pt x="1782" y="1435"/>
                </a:lnTo>
                <a:lnTo>
                  <a:pt x="1784" y="1456"/>
                </a:lnTo>
                <a:lnTo>
                  <a:pt x="1786" y="1477"/>
                </a:lnTo>
                <a:lnTo>
                  <a:pt x="1788" y="1500"/>
                </a:lnTo>
                <a:lnTo>
                  <a:pt x="1790" y="1523"/>
                </a:lnTo>
                <a:lnTo>
                  <a:pt x="1792" y="1546"/>
                </a:lnTo>
                <a:lnTo>
                  <a:pt x="1794" y="1571"/>
                </a:lnTo>
                <a:lnTo>
                  <a:pt x="1796" y="1598"/>
                </a:lnTo>
                <a:lnTo>
                  <a:pt x="1798" y="1625"/>
                </a:lnTo>
                <a:lnTo>
                  <a:pt x="1800" y="1652"/>
                </a:lnTo>
                <a:lnTo>
                  <a:pt x="1802" y="1681"/>
                </a:lnTo>
                <a:lnTo>
                  <a:pt x="1804" y="1710"/>
                </a:lnTo>
                <a:lnTo>
                  <a:pt x="1806" y="1738"/>
                </a:lnTo>
                <a:lnTo>
                  <a:pt x="1807" y="1769"/>
                </a:lnTo>
                <a:lnTo>
                  <a:pt x="1807" y="1800"/>
                </a:lnTo>
                <a:lnTo>
                  <a:pt x="1809" y="1829"/>
                </a:lnTo>
                <a:lnTo>
                  <a:pt x="1809" y="1855"/>
                </a:lnTo>
                <a:lnTo>
                  <a:pt x="1809" y="1882"/>
                </a:lnTo>
                <a:lnTo>
                  <a:pt x="1809" y="1907"/>
                </a:lnTo>
                <a:lnTo>
                  <a:pt x="1809" y="1932"/>
                </a:lnTo>
                <a:lnTo>
                  <a:pt x="1807" y="1955"/>
                </a:lnTo>
                <a:lnTo>
                  <a:pt x="1807" y="1976"/>
                </a:lnTo>
                <a:lnTo>
                  <a:pt x="1806" y="1997"/>
                </a:lnTo>
                <a:lnTo>
                  <a:pt x="1804" y="2017"/>
                </a:lnTo>
                <a:lnTo>
                  <a:pt x="1802" y="2034"/>
                </a:lnTo>
                <a:lnTo>
                  <a:pt x="1802" y="2051"/>
                </a:lnTo>
                <a:lnTo>
                  <a:pt x="1800" y="2067"/>
                </a:lnTo>
                <a:lnTo>
                  <a:pt x="1798" y="2082"/>
                </a:lnTo>
                <a:lnTo>
                  <a:pt x="1796" y="2093"/>
                </a:lnTo>
                <a:lnTo>
                  <a:pt x="1792" y="2118"/>
                </a:lnTo>
                <a:lnTo>
                  <a:pt x="1786" y="2141"/>
                </a:lnTo>
                <a:lnTo>
                  <a:pt x="1781" y="2162"/>
                </a:lnTo>
                <a:lnTo>
                  <a:pt x="1773" y="2184"/>
                </a:lnTo>
                <a:lnTo>
                  <a:pt x="1769" y="2193"/>
                </a:lnTo>
                <a:lnTo>
                  <a:pt x="1765" y="2201"/>
                </a:lnTo>
                <a:lnTo>
                  <a:pt x="1761" y="2210"/>
                </a:lnTo>
                <a:lnTo>
                  <a:pt x="1756" y="2218"/>
                </a:lnTo>
                <a:lnTo>
                  <a:pt x="1752" y="2226"/>
                </a:lnTo>
                <a:lnTo>
                  <a:pt x="1746" y="2232"/>
                </a:lnTo>
                <a:lnTo>
                  <a:pt x="1742" y="2237"/>
                </a:lnTo>
                <a:lnTo>
                  <a:pt x="1736" y="2243"/>
                </a:lnTo>
                <a:lnTo>
                  <a:pt x="1725" y="2255"/>
                </a:lnTo>
                <a:lnTo>
                  <a:pt x="1713" y="2262"/>
                </a:lnTo>
                <a:lnTo>
                  <a:pt x="1704" y="2272"/>
                </a:lnTo>
                <a:lnTo>
                  <a:pt x="1692" y="2278"/>
                </a:lnTo>
                <a:lnTo>
                  <a:pt x="1683" y="2283"/>
                </a:lnTo>
                <a:lnTo>
                  <a:pt x="1673" y="2287"/>
                </a:lnTo>
                <a:lnTo>
                  <a:pt x="1664" y="2289"/>
                </a:lnTo>
                <a:lnTo>
                  <a:pt x="1656" y="2291"/>
                </a:lnTo>
                <a:lnTo>
                  <a:pt x="1646" y="2287"/>
                </a:lnTo>
                <a:lnTo>
                  <a:pt x="1639" y="2281"/>
                </a:lnTo>
                <a:lnTo>
                  <a:pt x="1631" y="2276"/>
                </a:lnTo>
                <a:lnTo>
                  <a:pt x="1625" y="2268"/>
                </a:lnTo>
                <a:lnTo>
                  <a:pt x="1623" y="2262"/>
                </a:lnTo>
                <a:lnTo>
                  <a:pt x="1621" y="2258"/>
                </a:lnTo>
                <a:lnTo>
                  <a:pt x="1619" y="2253"/>
                </a:lnTo>
                <a:lnTo>
                  <a:pt x="1619" y="2245"/>
                </a:lnTo>
                <a:lnTo>
                  <a:pt x="1617" y="2239"/>
                </a:lnTo>
                <a:lnTo>
                  <a:pt x="1617" y="2232"/>
                </a:lnTo>
                <a:lnTo>
                  <a:pt x="1617" y="2224"/>
                </a:lnTo>
                <a:lnTo>
                  <a:pt x="1617" y="2216"/>
                </a:lnTo>
                <a:lnTo>
                  <a:pt x="1616" y="2207"/>
                </a:lnTo>
                <a:lnTo>
                  <a:pt x="1616" y="2197"/>
                </a:lnTo>
                <a:lnTo>
                  <a:pt x="1614" y="2189"/>
                </a:lnTo>
                <a:lnTo>
                  <a:pt x="1612" y="2180"/>
                </a:lnTo>
                <a:lnTo>
                  <a:pt x="1608" y="2170"/>
                </a:lnTo>
                <a:lnTo>
                  <a:pt x="1604" y="2161"/>
                </a:lnTo>
                <a:lnTo>
                  <a:pt x="1598" y="2149"/>
                </a:lnTo>
                <a:lnTo>
                  <a:pt x="1593" y="2139"/>
                </a:lnTo>
                <a:lnTo>
                  <a:pt x="1587" y="2130"/>
                </a:lnTo>
                <a:lnTo>
                  <a:pt x="1579" y="2120"/>
                </a:lnTo>
                <a:lnTo>
                  <a:pt x="1571" y="2109"/>
                </a:lnTo>
                <a:lnTo>
                  <a:pt x="1562" y="2099"/>
                </a:lnTo>
                <a:lnTo>
                  <a:pt x="1552" y="2088"/>
                </a:lnTo>
                <a:lnTo>
                  <a:pt x="1541" y="2078"/>
                </a:lnTo>
                <a:lnTo>
                  <a:pt x="1529" y="2067"/>
                </a:lnTo>
                <a:lnTo>
                  <a:pt x="1518" y="2057"/>
                </a:lnTo>
                <a:lnTo>
                  <a:pt x="1504" y="2045"/>
                </a:lnTo>
                <a:lnTo>
                  <a:pt x="1495" y="2036"/>
                </a:lnTo>
                <a:lnTo>
                  <a:pt x="1483" y="2026"/>
                </a:lnTo>
                <a:lnTo>
                  <a:pt x="1475" y="2019"/>
                </a:lnTo>
                <a:lnTo>
                  <a:pt x="1466" y="2009"/>
                </a:lnTo>
                <a:lnTo>
                  <a:pt x="1460" y="2001"/>
                </a:lnTo>
                <a:lnTo>
                  <a:pt x="1454" y="1994"/>
                </a:lnTo>
                <a:lnTo>
                  <a:pt x="1449" y="1988"/>
                </a:lnTo>
                <a:lnTo>
                  <a:pt x="1445" y="1980"/>
                </a:lnTo>
                <a:lnTo>
                  <a:pt x="1441" y="1974"/>
                </a:lnTo>
                <a:lnTo>
                  <a:pt x="1439" y="1971"/>
                </a:lnTo>
                <a:lnTo>
                  <a:pt x="1437" y="1965"/>
                </a:lnTo>
                <a:lnTo>
                  <a:pt x="1435" y="1961"/>
                </a:lnTo>
                <a:lnTo>
                  <a:pt x="1435" y="1959"/>
                </a:lnTo>
                <a:lnTo>
                  <a:pt x="1437" y="1955"/>
                </a:lnTo>
                <a:lnTo>
                  <a:pt x="1439" y="1953"/>
                </a:lnTo>
                <a:lnTo>
                  <a:pt x="1441" y="1951"/>
                </a:lnTo>
                <a:lnTo>
                  <a:pt x="1443" y="1951"/>
                </a:lnTo>
                <a:lnTo>
                  <a:pt x="1447" y="1949"/>
                </a:lnTo>
                <a:lnTo>
                  <a:pt x="1449" y="1949"/>
                </a:lnTo>
                <a:lnTo>
                  <a:pt x="1454" y="1949"/>
                </a:lnTo>
                <a:lnTo>
                  <a:pt x="1458" y="1949"/>
                </a:lnTo>
                <a:lnTo>
                  <a:pt x="1464" y="1951"/>
                </a:lnTo>
                <a:lnTo>
                  <a:pt x="1470" y="1951"/>
                </a:lnTo>
                <a:lnTo>
                  <a:pt x="1477" y="1953"/>
                </a:lnTo>
                <a:lnTo>
                  <a:pt x="1485" y="1955"/>
                </a:lnTo>
                <a:lnTo>
                  <a:pt x="1493" y="1957"/>
                </a:lnTo>
                <a:lnTo>
                  <a:pt x="1502" y="1961"/>
                </a:lnTo>
                <a:lnTo>
                  <a:pt x="1512" y="1963"/>
                </a:lnTo>
                <a:lnTo>
                  <a:pt x="1523" y="1965"/>
                </a:lnTo>
                <a:lnTo>
                  <a:pt x="1535" y="1969"/>
                </a:lnTo>
                <a:lnTo>
                  <a:pt x="1548" y="1972"/>
                </a:lnTo>
                <a:lnTo>
                  <a:pt x="1558" y="1978"/>
                </a:lnTo>
                <a:lnTo>
                  <a:pt x="1569" y="1982"/>
                </a:lnTo>
                <a:lnTo>
                  <a:pt x="1579" y="1986"/>
                </a:lnTo>
                <a:lnTo>
                  <a:pt x="1589" y="1988"/>
                </a:lnTo>
                <a:lnTo>
                  <a:pt x="1596" y="1990"/>
                </a:lnTo>
                <a:lnTo>
                  <a:pt x="1606" y="1992"/>
                </a:lnTo>
                <a:lnTo>
                  <a:pt x="1614" y="1994"/>
                </a:lnTo>
                <a:lnTo>
                  <a:pt x="1621" y="1994"/>
                </a:lnTo>
                <a:lnTo>
                  <a:pt x="1627" y="1994"/>
                </a:lnTo>
                <a:lnTo>
                  <a:pt x="1633" y="1992"/>
                </a:lnTo>
                <a:lnTo>
                  <a:pt x="1639" y="1990"/>
                </a:lnTo>
                <a:lnTo>
                  <a:pt x="1644" y="1988"/>
                </a:lnTo>
                <a:lnTo>
                  <a:pt x="1648" y="1986"/>
                </a:lnTo>
                <a:lnTo>
                  <a:pt x="1652" y="1982"/>
                </a:lnTo>
                <a:lnTo>
                  <a:pt x="1654" y="1976"/>
                </a:lnTo>
                <a:lnTo>
                  <a:pt x="1656" y="1972"/>
                </a:lnTo>
                <a:lnTo>
                  <a:pt x="1658" y="1969"/>
                </a:lnTo>
                <a:lnTo>
                  <a:pt x="1660" y="1963"/>
                </a:lnTo>
                <a:lnTo>
                  <a:pt x="1662" y="1957"/>
                </a:lnTo>
                <a:lnTo>
                  <a:pt x="1664" y="1949"/>
                </a:lnTo>
                <a:lnTo>
                  <a:pt x="1665" y="1940"/>
                </a:lnTo>
                <a:lnTo>
                  <a:pt x="1667" y="1930"/>
                </a:lnTo>
                <a:lnTo>
                  <a:pt x="1669" y="1921"/>
                </a:lnTo>
                <a:lnTo>
                  <a:pt x="1669" y="1907"/>
                </a:lnTo>
                <a:lnTo>
                  <a:pt x="1671" y="1894"/>
                </a:lnTo>
                <a:lnTo>
                  <a:pt x="1673" y="1880"/>
                </a:lnTo>
                <a:lnTo>
                  <a:pt x="1673" y="1865"/>
                </a:lnTo>
                <a:lnTo>
                  <a:pt x="1675" y="1848"/>
                </a:lnTo>
                <a:lnTo>
                  <a:pt x="1675" y="1829"/>
                </a:lnTo>
                <a:lnTo>
                  <a:pt x="1675" y="1809"/>
                </a:lnTo>
                <a:lnTo>
                  <a:pt x="1677" y="1788"/>
                </a:lnTo>
                <a:lnTo>
                  <a:pt x="1677" y="1767"/>
                </a:lnTo>
                <a:lnTo>
                  <a:pt x="1675" y="1723"/>
                </a:lnTo>
                <a:lnTo>
                  <a:pt x="1675" y="1681"/>
                </a:lnTo>
                <a:lnTo>
                  <a:pt x="1673" y="1637"/>
                </a:lnTo>
                <a:lnTo>
                  <a:pt x="1669" y="1591"/>
                </a:lnTo>
                <a:lnTo>
                  <a:pt x="1667" y="1545"/>
                </a:lnTo>
                <a:lnTo>
                  <a:pt x="1664" y="1498"/>
                </a:lnTo>
                <a:lnTo>
                  <a:pt x="1660" y="1450"/>
                </a:lnTo>
                <a:lnTo>
                  <a:pt x="1656" y="1401"/>
                </a:lnTo>
                <a:lnTo>
                  <a:pt x="1654" y="1378"/>
                </a:lnTo>
                <a:lnTo>
                  <a:pt x="1652" y="1355"/>
                </a:lnTo>
                <a:lnTo>
                  <a:pt x="1650" y="1333"/>
                </a:lnTo>
                <a:lnTo>
                  <a:pt x="1648" y="1314"/>
                </a:lnTo>
                <a:lnTo>
                  <a:pt x="1644" y="1295"/>
                </a:lnTo>
                <a:lnTo>
                  <a:pt x="1642" y="1278"/>
                </a:lnTo>
                <a:lnTo>
                  <a:pt x="1639" y="1262"/>
                </a:lnTo>
                <a:lnTo>
                  <a:pt x="1637" y="1247"/>
                </a:lnTo>
                <a:lnTo>
                  <a:pt x="1635" y="1234"/>
                </a:lnTo>
                <a:lnTo>
                  <a:pt x="1631" y="1222"/>
                </a:lnTo>
                <a:lnTo>
                  <a:pt x="1629" y="1211"/>
                </a:lnTo>
                <a:lnTo>
                  <a:pt x="1625" y="1201"/>
                </a:lnTo>
                <a:lnTo>
                  <a:pt x="1623" y="1193"/>
                </a:lnTo>
                <a:lnTo>
                  <a:pt x="1621" y="1186"/>
                </a:lnTo>
                <a:lnTo>
                  <a:pt x="1619" y="1180"/>
                </a:lnTo>
                <a:lnTo>
                  <a:pt x="1617" y="1176"/>
                </a:lnTo>
                <a:lnTo>
                  <a:pt x="1612" y="1174"/>
                </a:lnTo>
                <a:lnTo>
                  <a:pt x="1608" y="1174"/>
                </a:lnTo>
                <a:lnTo>
                  <a:pt x="1602" y="1172"/>
                </a:lnTo>
                <a:lnTo>
                  <a:pt x="1594" y="1172"/>
                </a:lnTo>
                <a:lnTo>
                  <a:pt x="1587" y="1170"/>
                </a:lnTo>
                <a:lnTo>
                  <a:pt x="1577" y="1170"/>
                </a:lnTo>
                <a:lnTo>
                  <a:pt x="1568" y="1170"/>
                </a:lnTo>
                <a:lnTo>
                  <a:pt x="1556" y="1170"/>
                </a:lnTo>
                <a:lnTo>
                  <a:pt x="1545" y="1170"/>
                </a:lnTo>
                <a:lnTo>
                  <a:pt x="1531" y="1172"/>
                </a:lnTo>
                <a:lnTo>
                  <a:pt x="1516" y="1174"/>
                </a:lnTo>
                <a:lnTo>
                  <a:pt x="1500" y="1176"/>
                </a:lnTo>
                <a:lnTo>
                  <a:pt x="1485" y="1178"/>
                </a:lnTo>
                <a:lnTo>
                  <a:pt x="1468" y="1180"/>
                </a:lnTo>
                <a:lnTo>
                  <a:pt x="1449" y="1182"/>
                </a:lnTo>
                <a:lnTo>
                  <a:pt x="1427" y="1186"/>
                </a:lnTo>
                <a:close/>
                <a:moveTo>
                  <a:pt x="1349" y="1374"/>
                </a:moveTo>
                <a:lnTo>
                  <a:pt x="1368" y="1366"/>
                </a:lnTo>
                <a:lnTo>
                  <a:pt x="1385" y="1360"/>
                </a:lnTo>
                <a:lnTo>
                  <a:pt x="1404" y="1356"/>
                </a:lnTo>
                <a:lnTo>
                  <a:pt x="1424" y="1353"/>
                </a:lnTo>
                <a:lnTo>
                  <a:pt x="1443" y="1349"/>
                </a:lnTo>
                <a:lnTo>
                  <a:pt x="1460" y="1347"/>
                </a:lnTo>
                <a:lnTo>
                  <a:pt x="1479" y="1345"/>
                </a:lnTo>
                <a:lnTo>
                  <a:pt x="1498" y="1345"/>
                </a:lnTo>
                <a:lnTo>
                  <a:pt x="1512" y="1345"/>
                </a:lnTo>
                <a:lnTo>
                  <a:pt x="1523" y="1347"/>
                </a:lnTo>
                <a:lnTo>
                  <a:pt x="1535" y="1349"/>
                </a:lnTo>
                <a:lnTo>
                  <a:pt x="1543" y="1353"/>
                </a:lnTo>
                <a:lnTo>
                  <a:pt x="1548" y="1356"/>
                </a:lnTo>
                <a:lnTo>
                  <a:pt x="1554" y="1360"/>
                </a:lnTo>
                <a:lnTo>
                  <a:pt x="1556" y="1366"/>
                </a:lnTo>
                <a:lnTo>
                  <a:pt x="1558" y="1374"/>
                </a:lnTo>
                <a:lnTo>
                  <a:pt x="1556" y="1378"/>
                </a:lnTo>
                <a:lnTo>
                  <a:pt x="1556" y="1379"/>
                </a:lnTo>
                <a:lnTo>
                  <a:pt x="1554" y="1383"/>
                </a:lnTo>
                <a:lnTo>
                  <a:pt x="1552" y="1387"/>
                </a:lnTo>
                <a:lnTo>
                  <a:pt x="1548" y="1391"/>
                </a:lnTo>
                <a:lnTo>
                  <a:pt x="1545" y="1393"/>
                </a:lnTo>
                <a:lnTo>
                  <a:pt x="1541" y="1397"/>
                </a:lnTo>
                <a:lnTo>
                  <a:pt x="1535" y="1401"/>
                </a:lnTo>
                <a:lnTo>
                  <a:pt x="1529" y="1402"/>
                </a:lnTo>
                <a:lnTo>
                  <a:pt x="1522" y="1406"/>
                </a:lnTo>
                <a:lnTo>
                  <a:pt x="1516" y="1408"/>
                </a:lnTo>
                <a:lnTo>
                  <a:pt x="1506" y="1412"/>
                </a:lnTo>
                <a:lnTo>
                  <a:pt x="1498" y="1414"/>
                </a:lnTo>
                <a:lnTo>
                  <a:pt x="1489" y="1416"/>
                </a:lnTo>
                <a:lnTo>
                  <a:pt x="1479" y="1418"/>
                </a:lnTo>
                <a:lnTo>
                  <a:pt x="1468" y="1420"/>
                </a:lnTo>
                <a:lnTo>
                  <a:pt x="1454" y="1424"/>
                </a:lnTo>
                <a:lnTo>
                  <a:pt x="1441" y="1427"/>
                </a:lnTo>
                <a:lnTo>
                  <a:pt x="1426" y="1429"/>
                </a:lnTo>
                <a:lnTo>
                  <a:pt x="1410" y="1433"/>
                </a:lnTo>
                <a:lnTo>
                  <a:pt x="1393" y="1435"/>
                </a:lnTo>
                <a:lnTo>
                  <a:pt x="1378" y="1437"/>
                </a:lnTo>
                <a:lnTo>
                  <a:pt x="1358" y="1439"/>
                </a:lnTo>
                <a:lnTo>
                  <a:pt x="1341" y="1441"/>
                </a:lnTo>
                <a:lnTo>
                  <a:pt x="1320" y="1443"/>
                </a:lnTo>
                <a:lnTo>
                  <a:pt x="1301" y="1445"/>
                </a:lnTo>
                <a:lnTo>
                  <a:pt x="1280" y="1445"/>
                </a:lnTo>
                <a:lnTo>
                  <a:pt x="1257" y="1447"/>
                </a:lnTo>
                <a:lnTo>
                  <a:pt x="1234" y="1447"/>
                </a:lnTo>
                <a:lnTo>
                  <a:pt x="1211" y="1449"/>
                </a:lnTo>
                <a:lnTo>
                  <a:pt x="1186" y="1449"/>
                </a:lnTo>
                <a:lnTo>
                  <a:pt x="1161" y="1449"/>
                </a:lnTo>
                <a:lnTo>
                  <a:pt x="1161" y="1393"/>
                </a:lnTo>
                <a:lnTo>
                  <a:pt x="1186" y="1391"/>
                </a:lnTo>
                <a:lnTo>
                  <a:pt x="1213" y="1391"/>
                </a:lnTo>
                <a:lnTo>
                  <a:pt x="1237" y="1389"/>
                </a:lnTo>
                <a:lnTo>
                  <a:pt x="1262" y="1385"/>
                </a:lnTo>
                <a:lnTo>
                  <a:pt x="1285" y="1383"/>
                </a:lnTo>
                <a:lnTo>
                  <a:pt x="1308" y="1379"/>
                </a:lnTo>
                <a:lnTo>
                  <a:pt x="1330" y="1378"/>
                </a:lnTo>
                <a:lnTo>
                  <a:pt x="1349" y="1374"/>
                </a:lnTo>
                <a:close/>
                <a:moveTo>
                  <a:pt x="1427" y="1710"/>
                </a:moveTo>
                <a:lnTo>
                  <a:pt x="1360" y="1717"/>
                </a:lnTo>
                <a:lnTo>
                  <a:pt x="1326" y="1721"/>
                </a:lnTo>
                <a:lnTo>
                  <a:pt x="1291" y="1723"/>
                </a:lnTo>
                <a:lnTo>
                  <a:pt x="1257" y="1725"/>
                </a:lnTo>
                <a:lnTo>
                  <a:pt x="1218" y="1727"/>
                </a:lnTo>
                <a:lnTo>
                  <a:pt x="1180" y="1729"/>
                </a:lnTo>
                <a:lnTo>
                  <a:pt x="1140" y="1729"/>
                </a:lnTo>
                <a:lnTo>
                  <a:pt x="1140" y="1673"/>
                </a:lnTo>
                <a:lnTo>
                  <a:pt x="1172" y="1667"/>
                </a:lnTo>
                <a:lnTo>
                  <a:pt x="1203" y="1662"/>
                </a:lnTo>
                <a:lnTo>
                  <a:pt x="1232" y="1658"/>
                </a:lnTo>
                <a:lnTo>
                  <a:pt x="1261" y="1654"/>
                </a:lnTo>
                <a:lnTo>
                  <a:pt x="1285" y="1650"/>
                </a:lnTo>
                <a:lnTo>
                  <a:pt x="1308" y="1646"/>
                </a:lnTo>
                <a:lnTo>
                  <a:pt x="1330" y="1642"/>
                </a:lnTo>
                <a:lnTo>
                  <a:pt x="1351" y="1639"/>
                </a:lnTo>
                <a:lnTo>
                  <a:pt x="1368" y="1637"/>
                </a:lnTo>
                <a:lnTo>
                  <a:pt x="1385" y="1633"/>
                </a:lnTo>
                <a:lnTo>
                  <a:pt x="1399" y="1631"/>
                </a:lnTo>
                <a:lnTo>
                  <a:pt x="1412" y="1629"/>
                </a:lnTo>
                <a:lnTo>
                  <a:pt x="1424" y="1627"/>
                </a:lnTo>
                <a:lnTo>
                  <a:pt x="1433" y="1627"/>
                </a:lnTo>
                <a:lnTo>
                  <a:pt x="1441" y="1627"/>
                </a:lnTo>
                <a:lnTo>
                  <a:pt x="1449" y="1625"/>
                </a:lnTo>
                <a:lnTo>
                  <a:pt x="1458" y="1625"/>
                </a:lnTo>
                <a:lnTo>
                  <a:pt x="1470" y="1625"/>
                </a:lnTo>
                <a:lnTo>
                  <a:pt x="1487" y="1627"/>
                </a:lnTo>
                <a:lnTo>
                  <a:pt x="1497" y="1629"/>
                </a:lnTo>
                <a:lnTo>
                  <a:pt x="1506" y="1629"/>
                </a:lnTo>
                <a:lnTo>
                  <a:pt x="1518" y="1633"/>
                </a:lnTo>
                <a:lnTo>
                  <a:pt x="1527" y="1635"/>
                </a:lnTo>
                <a:lnTo>
                  <a:pt x="1537" y="1639"/>
                </a:lnTo>
                <a:lnTo>
                  <a:pt x="1546" y="1644"/>
                </a:lnTo>
                <a:lnTo>
                  <a:pt x="1552" y="1648"/>
                </a:lnTo>
                <a:lnTo>
                  <a:pt x="1558" y="1654"/>
                </a:lnTo>
                <a:lnTo>
                  <a:pt x="1562" y="1660"/>
                </a:lnTo>
                <a:lnTo>
                  <a:pt x="1566" y="1663"/>
                </a:lnTo>
                <a:lnTo>
                  <a:pt x="1568" y="1669"/>
                </a:lnTo>
                <a:lnTo>
                  <a:pt x="1568" y="1673"/>
                </a:lnTo>
                <a:lnTo>
                  <a:pt x="1566" y="1675"/>
                </a:lnTo>
                <a:lnTo>
                  <a:pt x="1566" y="1677"/>
                </a:lnTo>
                <a:lnTo>
                  <a:pt x="1562" y="1679"/>
                </a:lnTo>
                <a:lnTo>
                  <a:pt x="1558" y="1681"/>
                </a:lnTo>
                <a:lnTo>
                  <a:pt x="1552" y="1685"/>
                </a:lnTo>
                <a:lnTo>
                  <a:pt x="1546" y="1687"/>
                </a:lnTo>
                <a:lnTo>
                  <a:pt x="1539" y="1688"/>
                </a:lnTo>
                <a:lnTo>
                  <a:pt x="1531" y="1692"/>
                </a:lnTo>
                <a:lnTo>
                  <a:pt x="1522" y="1694"/>
                </a:lnTo>
                <a:lnTo>
                  <a:pt x="1512" y="1696"/>
                </a:lnTo>
                <a:lnTo>
                  <a:pt x="1500" y="1700"/>
                </a:lnTo>
                <a:lnTo>
                  <a:pt x="1487" y="1702"/>
                </a:lnTo>
                <a:lnTo>
                  <a:pt x="1474" y="1704"/>
                </a:lnTo>
                <a:lnTo>
                  <a:pt x="1460" y="1706"/>
                </a:lnTo>
                <a:lnTo>
                  <a:pt x="1445" y="1708"/>
                </a:lnTo>
                <a:lnTo>
                  <a:pt x="1427" y="1710"/>
                </a:lnTo>
                <a:close/>
                <a:moveTo>
                  <a:pt x="1092" y="746"/>
                </a:moveTo>
                <a:lnTo>
                  <a:pt x="1084" y="742"/>
                </a:lnTo>
                <a:lnTo>
                  <a:pt x="1078" y="737"/>
                </a:lnTo>
                <a:lnTo>
                  <a:pt x="1072" y="733"/>
                </a:lnTo>
                <a:lnTo>
                  <a:pt x="1069" y="727"/>
                </a:lnTo>
                <a:lnTo>
                  <a:pt x="1065" y="721"/>
                </a:lnTo>
                <a:lnTo>
                  <a:pt x="1063" y="717"/>
                </a:lnTo>
                <a:lnTo>
                  <a:pt x="1061" y="712"/>
                </a:lnTo>
                <a:lnTo>
                  <a:pt x="1061" y="708"/>
                </a:lnTo>
                <a:lnTo>
                  <a:pt x="1063" y="706"/>
                </a:lnTo>
                <a:lnTo>
                  <a:pt x="1065" y="706"/>
                </a:lnTo>
                <a:lnTo>
                  <a:pt x="1067" y="704"/>
                </a:lnTo>
                <a:lnTo>
                  <a:pt x="1069" y="702"/>
                </a:lnTo>
                <a:lnTo>
                  <a:pt x="1072" y="700"/>
                </a:lnTo>
                <a:lnTo>
                  <a:pt x="1076" y="698"/>
                </a:lnTo>
                <a:lnTo>
                  <a:pt x="1082" y="696"/>
                </a:lnTo>
                <a:lnTo>
                  <a:pt x="1088" y="694"/>
                </a:lnTo>
                <a:lnTo>
                  <a:pt x="1094" y="692"/>
                </a:lnTo>
                <a:lnTo>
                  <a:pt x="1099" y="690"/>
                </a:lnTo>
                <a:lnTo>
                  <a:pt x="1107" y="687"/>
                </a:lnTo>
                <a:lnTo>
                  <a:pt x="1117" y="685"/>
                </a:lnTo>
                <a:lnTo>
                  <a:pt x="1124" y="683"/>
                </a:lnTo>
                <a:lnTo>
                  <a:pt x="1134" y="679"/>
                </a:lnTo>
                <a:lnTo>
                  <a:pt x="1143" y="677"/>
                </a:lnTo>
                <a:lnTo>
                  <a:pt x="1155" y="673"/>
                </a:lnTo>
                <a:lnTo>
                  <a:pt x="1166" y="669"/>
                </a:lnTo>
                <a:lnTo>
                  <a:pt x="1178" y="667"/>
                </a:lnTo>
                <a:lnTo>
                  <a:pt x="1191" y="664"/>
                </a:lnTo>
                <a:lnTo>
                  <a:pt x="1205" y="660"/>
                </a:lnTo>
                <a:lnTo>
                  <a:pt x="1218" y="656"/>
                </a:lnTo>
                <a:lnTo>
                  <a:pt x="1234" y="652"/>
                </a:lnTo>
                <a:lnTo>
                  <a:pt x="1249" y="648"/>
                </a:lnTo>
                <a:lnTo>
                  <a:pt x="1266" y="644"/>
                </a:lnTo>
                <a:lnTo>
                  <a:pt x="1284" y="641"/>
                </a:lnTo>
                <a:lnTo>
                  <a:pt x="1301" y="637"/>
                </a:lnTo>
                <a:lnTo>
                  <a:pt x="1318" y="633"/>
                </a:lnTo>
                <a:lnTo>
                  <a:pt x="1337" y="627"/>
                </a:lnTo>
                <a:lnTo>
                  <a:pt x="1356" y="623"/>
                </a:lnTo>
                <a:lnTo>
                  <a:pt x="1378" y="619"/>
                </a:lnTo>
                <a:lnTo>
                  <a:pt x="1399" y="616"/>
                </a:lnTo>
                <a:lnTo>
                  <a:pt x="1418" y="610"/>
                </a:lnTo>
                <a:lnTo>
                  <a:pt x="1439" y="606"/>
                </a:lnTo>
                <a:lnTo>
                  <a:pt x="1458" y="602"/>
                </a:lnTo>
                <a:lnTo>
                  <a:pt x="1475" y="598"/>
                </a:lnTo>
                <a:lnTo>
                  <a:pt x="1493" y="595"/>
                </a:lnTo>
                <a:lnTo>
                  <a:pt x="1510" y="593"/>
                </a:lnTo>
                <a:lnTo>
                  <a:pt x="1527" y="589"/>
                </a:lnTo>
                <a:lnTo>
                  <a:pt x="1545" y="587"/>
                </a:lnTo>
                <a:lnTo>
                  <a:pt x="1560" y="583"/>
                </a:lnTo>
                <a:lnTo>
                  <a:pt x="1575" y="581"/>
                </a:lnTo>
                <a:lnTo>
                  <a:pt x="1589" y="579"/>
                </a:lnTo>
                <a:lnTo>
                  <a:pt x="1602" y="577"/>
                </a:lnTo>
                <a:lnTo>
                  <a:pt x="1616" y="575"/>
                </a:lnTo>
                <a:lnTo>
                  <a:pt x="1629" y="573"/>
                </a:lnTo>
                <a:lnTo>
                  <a:pt x="1640" y="572"/>
                </a:lnTo>
                <a:lnTo>
                  <a:pt x="1652" y="572"/>
                </a:lnTo>
                <a:lnTo>
                  <a:pt x="1664" y="570"/>
                </a:lnTo>
                <a:lnTo>
                  <a:pt x="1675" y="570"/>
                </a:lnTo>
                <a:lnTo>
                  <a:pt x="1685" y="570"/>
                </a:lnTo>
                <a:lnTo>
                  <a:pt x="1694" y="568"/>
                </a:lnTo>
                <a:lnTo>
                  <a:pt x="1704" y="568"/>
                </a:lnTo>
                <a:lnTo>
                  <a:pt x="1711" y="568"/>
                </a:lnTo>
                <a:lnTo>
                  <a:pt x="1719" y="568"/>
                </a:lnTo>
                <a:lnTo>
                  <a:pt x="1727" y="568"/>
                </a:lnTo>
                <a:lnTo>
                  <a:pt x="1733" y="570"/>
                </a:lnTo>
                <a:lnTo>
                  <a:pt x="1740" y="570"/>
                </a:lnTo>
                <a:lnTo>
                  <a:pt x="1746" y="572"/>
                </a:lnTo>
                <a:lnTo>
                  <a:pt x="1750" y="572"/>
                </a:lnTo>
                <a:lnTo>
                  <a:pt x="1756" y="573"/>
                </a:lnTo>
                <a:lnTo>
                  <a:pt x="1759" y="573"/>
                </a:lnTo>
                <a:lnTo>
                  <a:pt x="1763" y="575"/>
                </a:lnTo>
                <a:lnTo>
                  <a:pt x="1765" y="577"/>
                </a:lnTo>
                <a:lnTo>
                  <a:pt x="1777" y="585"/>
                </a:lnTo>
                <a:lnTo>
                  <a:pt x="1784" y="591"/>
                </a:lnTo>
                <a:lnTo>
                  <a:pt x="1792" y="595"/>
                </a:lnTo>
                <a:lnTo>
                  <a:pt x="1796" y="600"/>
                </a:lnTo>
                <a:lnTo>
                  <a:pt x="1800" y="604"/>
                </a:lnTo>
                <a:lnTo>
                  <a:pt x="1804" y="608"/>
                </a:lnTo>
                <a:lnTo>
                  <a:pt x="1806" y="612"/>
                </a:lnTo>
                <a:lnTo>
                  <a:pt x="1806" y="616"/>
                </a:lnTo>
                <a:lnTo>
                  <a:pt x="1806" y="618"/>
                </a:lnTo>
                <a:lnTo>
                  <a:pt x="1802" y="619"/>
                </a:lnTo>
                <a:lnTo>
                  <a:pt x="1800" y="621"/>
                </a:lnTo>
                <a:lnTo>
                  <a:pt x="1794" y="623"/>
                </a:lnTo>
                <a:lnTo>
                  <a:pt x="1788" y="627"/>
                </a:lnTo>
                <a:lnTo>
                  <a:pt x="1781" y="629"/>
                </a:lnTo>
                <a:lnTo>
                  <a:pt x="1773" y="633"/>
                </a:lnTo>
                <a:lnTo>
                  <a:pt x="1761" y="635"/>
                </a:lnTo>
                <a:lnTo>
                  <a:pt x="1750" y="639"/>
                </a:lnTo>
                <a:lnTo>
                  <a:pt x="1738" y="643"/>
                </a:lnTo>
                <a:lnTo>
                  <a:pt x="1725" y="646"/>
                </a:lnTo>
                <a:lnTo>
                  <a:pt x="1710" y="652"/>
                </a:lnTo>
                <a:lnTo>
                  <a:pt x="1692" y="656"/>
                </a:lnTo>
                <a:lnTo>
                  <a:pt x="1675" y="662"/>
                </a:lnTo>
                <a:lnTo>
                  <a:pt x="1656" y="666"/>
                </a:lnTo>
                <a:lnTo>
                  <a:pt x="1637" y="671"/>
                </a:lnTo>
                <a:lnTo>
                  <a:pt x="1593" y="681"/>
                </a:lnTo>
                <a:lnTo>
                  <a:pt x="1550" y="690"/>
                </a:lnTo>
                <a:lnTo>
                  <a:pt x="1508" y="698"/>
                </a:lnTo>
                <a:lnTo>
                  <a:pt x="1466" y="706"/>
                </a:lnTo>
                <a:lnTo>
                  <a:pt x="1427" y="714"/>
                </a:lnTo>
                <a:lnTo>
                  <a:pt x="1389" y="719"/>
                </a:lnTo>
                <a:lnTo>
                  <a:pt x="1353" y="723"/>
                </a:lnTo>
                <a:lnTo>
                  <a:pt x="1320" y="727"/>
                </a:lnTo>
                <a:lnTo>
                  <a:pt x="1301" y="731"/>
                </a:lnTo>
                <a:lnTo>
                  <a:pt x="1284" y="735"/>
                </a:lnTo>
                <a:lnTo>
                  <a:pt x="1268" y="737"/>
                </a:lnTo>
                <a:lnTo>
                  <a:pt x="1253" y="740"/>
                </a:lnTo>
                <a:lnTo>
                  <a:pt x="1237" y="742"/>
                </a:lnTo>
                <a:lnTo>
                  <a:pt x="1224" y="744"/>
                </a:lnTo>
                <a:lnTo>
                  <a:pt x="1213" y="746"/>
                </a:lnTo>
                <a:lnTo>
                  <a:pt x="1201" y="748"/>
                </a:lnTo>
                <a:lnTo>
                  <a:pt x="1191" y="750"/>
                </a:lnTo>
                <a:lnTo>
                  <a:pt x="1182" y="752"/>
                </a:lnTo>
                <a:lnTo>
                  <a:pt x="1174" y="752"/>
                </a:lnTo>
                <a:lnTo>
                  <a:pt x="1166" y="754"/>
                </a:lnTo>
                <a:lnTo>
                  <a:pt x="1161" y="754"/>
                </a:lnTo>
                <a:lnTo>
                  <a:pt x="1157" y="756"/>
                </a:lnTo>
                <a:lnTo>
                  <a:pt x="1153" y="756"/>
                </a:lnTo>
                <a:lnTo>
                  <a:pt x="1151" y="756"/>
                </a:lnTo>
                <a:lnTo>
                  <a:pt x="1145" y="756"/>
                </a:lnTo>
                <a:lnTo>
                  <a:pt x="1142" y="756"/>
                </a:lnTo>
                <a:lnTo>
                  <a:pt x="1136" y="756"/>
                </a:lnTo>
                <a:lnTo>
                  <a:pt x="1128" y="754"/>
                </a:lnTo>
                <a:lnTo>
                  <a:pt x="1120" y="754"/>
                </a:lnTo>
                <a:lnTo>
                  <a:pt x="1111" y="752"/>
                </a:lnTo>
                <a:lnTo>
                  <a:pt x="1101" y="750"/>
                </a:lnTo>
                <a:lnTo>
                  <a:pt x="1092" y="746"/>
                </a:lnTo>
                <a:close/>
                <a:moveTo>
                  <a:pt x="723" y="1101"/>
                </a:moveTo>
                <a:lnTo>
                  <a:pt x="715" y="1101"/>
                </a:lnTo>
                <a:lnTo>
                  <a:pt x="708" y="1099"/>
                </a:lnTo>
                <a:lnTo>
                  <a:pt x="700" y="1097"/>
                </a:lnTo>
                <a:lnTo>
                  <a:pt x="692" y="1094"/>
                </a:lnTo>
                <a:lnTo>
                  <a:pt x="683" y="1088"/>
                </a:lnTo>
                <a:lnTo>
                  <a:pt x="675" y="1082"/>
                </a:lnTo>
                <a:lnTo>
                  <a:pt x="664" y="1074"/>
                </a:lnTo>
                <a:lnTo>
                  <a:pt x="654" y="1065"/>
                </a:lnTo>
                <a:lnTo>
                  <a:pt x="643" y="1055"/>
                </a:lnTo>
                <a:lnTo>
                  <a:pt x="633" y="1046"/>
                </a:lnTo>
                <a:lnTo>
                  <a:pt x="625" y="1040"/>
                </a:lnTo>
                <a:lnTo>
                  <a:pt x="620" y="1034"/>
                </a:lnTo>
                <a:lnTo>
                  <a:pt x="618" y="1032"/>
                </a:lnTo>
                <a:lnTo>
                  <a:pt x="614" y="1028"/>
                </a:lnTo>
                <a:lnTo>
                  <a:pt x="614" y="1026"/>
                </a:lnTo>
                <a:lnTo>
                  <a:pt x="612" y="1024"/>
                </a:lnTo>
                <a:lnTo>
                  <a:pt x="612" y="1022"/>
                </a:lnTo>
                <a:lnTo>
                  <a:pt x="612" y="1021"/>
                </a:lnTo>
                <a:lnTo>
                  <a:pt x="612" y="1019"/>
                </a:lnTo>
                <a:lnTo>
                  <a:pt x="614" y="1017"/>
                </a:lnTo>
                <a:lnTo>
                  <a:pt x="616" y="1015"/>
                </a:lnTo>
                <a:lnTo>
                  <a:pt x="618" y="1015"/>
                </a:lnTo>
                <a:lnTo>
                  <a:pt x="620" y="1013"/>
                </a:lnTo>
                <a:lnTo>
                  <a:pt x="623" y="1013"/>
                </a:lnTo>
                <a:lnTo>
                  <a:pt x="627" y="1011"/>
                </a:lnTo>
                <a:lnTo>
                  <a:pt x="631" y="1009"/>
                </a:lnTo>
                <a:lnTo>
                  <a:pt x="637" y="1009"/>
                </a:lnTo>
                <a:lnTo>
                  <a:pt x="643" y="1007"/>
                </a:lnTo>
                <a:lnTo>
                  <a:pt x="648" y="1005"/>
                </a:lnTo>
                <a:lnTo>
                  <a:pt x="656" y="1003"/>
                </a:lnTo>
                <a:lnTo>
                  <a:pt x="664" y="1001"/>
                </a:lnTo>
                <a:lnTo>
                  <a:pt x="673" y="1001"/>
                </a:lnTo>
                <a:lnTo>
                  <a:pt x="683" y="999"/>
                </a:lnTo>
                <a:lnTo>
                  <a:pt x="692" y="996"/>
                </a:lnTo>
                <a:lnTo>
                  <a:pt x="704" y="994"/>
                </a:lnTo>
                <a:lnTo>
                  <a:pt x="715" y="992"/>
                </a:lnTo>
                <a:lnTo>
                  <a:pt x="727" y="990"/>
                </a:lnTo>
                <a:lnTo>
                  <a:pt x="740" y="988"/>
                </a:lnTo>
                <a:lnTo>
                  <a:pt x="754" y="984"/>
                </a:lnTo>
                <a:lnTo>
                  <a:pt x="767" y="982"/>
                </a:lnTo>
                <a:lnTo>
                  <a:pt x="783" y="978"/>
                </a:lnTo>
                <a:lnTo>
                  <a:pt x="800" y="976"/>
                </a:lnTo>
                <a:lnTo>
                  <a:pt x="815" y="973"/>
                </a:lnTo>
                <a:lnTo>
                  <a:pt x="833" y="971"/>
                </a:lnTo>
                <a:lnTo>
                  <a:pt x="850" y="967"/>
                </a:lnTo>
                <a:lnTo>
                  <a:pt x="869" y="963"/>
                </a:lnTo>
                <a:lnTo>
                  <a:pt x="888" y="959"/>
                </a:lnTo>
                <a:lnTo>
                  <a:pt x="907" y="955"/>
                </a:lnTo>
                <a:lnTo>
                  <a:pt x="929" y="951"/>
                </a:lnTo>
                <a:lnTo>
                  <a:pt x="950" y="948"/>
                </a:lnTo>
                <a:lnTo>
                  <a:pt x="973" y="942"/>
                </a:lnTo>
                <a:lnTo>
                  <a:pt x="1061" y="928"/>
                </a:lnTo>
                <a:lnTo>
                  <a:pt x="1149" y="915"/>
                </a:lnTo>
                <a:lnTo>
                  <a:pt x="1236" y="900"/>
                </a:lnTo>
                <a:lnTo>
                  <a:pt x="1322" y="886"/>
                </a:lnTo>
                <a:lnTo>
                  <a:pt x="1406" y="873"/>
                </a:lnTo>
                <a:lnTo>
                  <a:pt x="1491" y="859"/>
                </a:lnTo>
                <a:lnTo>
                  <a:pt x="1573" y="844"/>
                </a:lnTo>
                <a:lnTo>
                  <a:pt x="1656" y="831"/>
                </a:lnTo>
                <a:lnTo>
                  <a:pt x="1677" y="827"/>
                </a:lnTo>
                <a:lnTo>
                  <a:pt x="1696" y="823"/>
                </a:lnTo>
                <a:lnTo>
                  <a:pt x="1715" y="819"/>
                </a:lnTo>
                <a:lnTo>
                  <a:pt x="1735" y="817"/>
                </a:lnTo>
                <a:lnTo>
                  <a:pt x="1752" y="813"/>
                </a:lnTo>
                <a:lnTo>
                  <a:pt x="1769" y="811"/>
                </a:lnTo>
                <a:lnTo>
                  <a:pt x="1786" y="808"/>
                </a:lnTo>
                <a:lnTo>
                  <a:pt x="1804" y="806"/>
                </a:lnTo>
                <a:lnTo>
                  <a:pt x="1819" y="802"/>
                </a:lnTo>
                <a:lnTo>
                  <a:pt x="1834" y="800"/>
                </a:lnTo>
                <a:lnTo>
                  <a:pt x="1850" y="798"/>
                </a:lnTo>
                <a:lnTo>
                  <a:pt x="1863" y="796"/>
                </a:lnTo>
                <a:lnTo>
                  <a:pt x="1878" y="794"/>
                </a:lnTo>
                <a:lnTo>
                  <a:pt x="1892" y="792"/>
                </a:lnTo>
                <a:lnTo>
                  <a:pt x="1903" y="790"/>
                </a:lnTo>
                <a:lnTo>
                  <a:pt x="1915" y="788"/>
                </a:lnTo>
                <a:lnTo>
                  <a:pt x="1928" y="786"/>
                </a:lnTo>
                <a:lnTo>
                  <a:pt x="1938" y="785"/>
                </a:lnTo>
                <a:lnTo>
                  <a:pt x="1949" y="783"/>
                </a:lnTo>
                <a:lnTo>
                  <a:pt x="1959" y="783"/>
                </a:lnTo>
                <a:lnTo>
                  <a:pt x="1969" y="781"/>
                </a:lnTo>
                <a:lnTo>
                  <a:pt x="1976" y="779"/>
                </a:lnTo>
                <a:lnTo>
                  <a:pt x="1986" y="779"/>
                </a:lnTo>
                <a:lnTo>
                  <a:pt x="1994" y="777"/>
                </a:lnTo>
                <a:lnTo>
                  <a:pt x="1999" y="777"/>
                </a:lnTo>
                <a:lnTo>
                  <a:pt x="2007" y="777"/>
                </a:lnTo>
                <a:lnTo>
                  <a:pt x="2013" y="775"/>
                </a:lnTo>
                <a:lnTo>
                  <a:pt x="2019" y="775"/>
                </a:lnTo>
                <a:lnTo>
                  <a:pt x="2022" y="775"/>
                </a:lnTo>
                <a:lnTo>
                  <a:pt x="2026" y="775"/>
                </a:lnTo>
                <a:lnTo>
                  <a:pt x="2030" y="775"/>
                </a:lnTo>
                <a:lnTo>
                  <a:pt x="2034" y="775"/>
                </a:lnTo>
                <a:lnTo>
                  <a:pt x="2045" y="775"/>
                </a:lnTo>
                <a:lnTo>
                  <a:pt x="2057" y="775"/>
                </a:lnTo>
                <a:lnTo>
                  <a:pt x="2070" y="777"/>
                </a:lnTo>
                <a:lnTo>
                  <a:pt x="2084" y="781"/>
                </a:lnTo>
                <a:lnTo>
                  <a:pt x="2113" y="786"/>
                </a:lnTo>
                <a:lnTo>
                  <a:pt x="2143" y="792"/>
                </a:lnTo>
                <a:lnTo>
                  <a:pt x="2155" y="796"/>
                </a:lnTo>
                <a:lnTo>
                  <a:pt x="2166" y="802"/>
                </a:lnTo>
                <a:lnTo>
                  <a:pt x="2180" y="808"/>
                </a:lnTo>
                <a:lnTo>
                  <a:pt x="2193" y="813"/>
                </a:lnTo>
                <a:lnTo>
                  <a:pt x="2205" y="819"/>
                </a:lnTo>
                <a:lnTo>
                  <a:pt x="2218" y="825"/>
                </a:lnTo>
                <a:lnTo>
                  <a:pt x="2232" y="833"/>
                </a:lnTo>
                <a:lnTo>
                  <a:pt x="2243" y="840"/>
                </a:lnTo>
                <a:lnTo>
                  <a:pt x="2253" y="850"/>
                </a:lnTo>
                <a:lnTo>
                  <a:pt x="2262" y="859"/>
                </a:lnTo>
                <a:lnTo>
                  <a:pt x="2270" y="867"/>
                </a:lnTo>
                <a:lnTo>
                  <a:pt x="2278" y="875"/>
                </a:lnTo>
                <a:lnTo>
                  <a:pt x="2280" y="879"/>
                </a:lnTo>
                <a:lnTo>
                  <a:pt x="2281" y="880"/>
                </a:lnTo>
                <a:lnTo>
                  <a:pt x="2283" y="884"/>
                </a:lnTo>
                <a:lnTo>
                  <a:pt x="2283" y="886"/>
                </a:lnTo>
                <a:lnTo>
                  <a:pt x="2285" y="890"/>
                </a:lnTo>
                <a:lnTo>
                  <a:pt x="2283" y="892"/>
                </a:lnTo>
                <a:lnTo>
                  <a:pt x="2283" y="894"/>
                </a:lnTo>
                <a:lnTo>
                  <a:pt x="2281" y="896"/>
                </a:lnTo>
                <a:lnTo>
                  <a:pt x="2280" y="900"/>
                </a:lnTo>
                <a:lnTo>
                  <a:pt x="2276" y="902"/>
                </a:lnTo>
                <a:lnTo>
                  <a:pt x="2270" y="905"/>
                </a:lnTo>
                <a:lnTo>
                  <a:pt x="2262" y="907"/>
                </a:lnTo>
                <a:lnTo>
                  <a:pt x="2255" y="911"/>
                </a:lnTo>
                <a:lnTo>
                  <a:pt x="2245" y="913"/>
                </a:lnTo>
                <a:lnTo>
                  <a:pt x="2233" y="915"/>
                </a:lnTo>
                <a:lnTo>
                  <a:pt x="2220" y="917"/>
                </a:lnTo>
                <a:lnTo>
                  <a:pt x="2205" y="919"/>
                </a:lnTo>
                <a:lnTo>
                  <a:pt x="2189" y="921"/>
                </a:lnTo>
                <a:lnTo>
                  <a:pt x="2170" y="921"/>
                </a:lnTo>
                <a:lnTo>
                  <a:pt x="2151" y="923"/>
                </a:lnTo>
                <a:lnTo>
                  <a:pt x="2130" y="923"/>
                </a:lnTo>
                <a:lnTo>
                  <a:pt x="2105" y="923"/>
                </a:lnTo>
                <a:lnTo>
                  <a:pt x="2080" y="925"/>
                </a:lnTo>
                <a:lnTo>
                  <a:pt x="2053" y="925"/>
                </a:lnTo>
                <a:lnTo>
                  <a:pt x="1997" y="925"/>
                </a:lnTo>
                <a:lnTo>
                  <a:pt x="1938" y="925"/>
                </a:lnTo>
                <a:lnTo>
                  <a:pt x="1878" y="927"/>
                </a:lnTo>
                <a:lnTo>
                  <a:pt x="1817" y="930"/>
                </a:lnTo>
                <a:lnTo>
                  <a:pt x="1756" y="932"/>
                </a:lnTo>
                <a:lnTo>
                  <a:pt x="1694" y="936"/>
                </a:lnTo>
                <a:lnTo>
                  <a:pt x="1568" y="942"/>
                </a:lnTo>
                <a:lnTo>
                  <a:pt x="1500" y="950"/>
                </a:lnTo>
                <a:lnTo>
                  <a:pt x="1433" y="959"/>
                </a:lnTo>
                <a:lnTo>
                  <a:pt x="1366" y="969"/>
                </a:lnTo>
                <a:lnTo>
                  <a:pt x="1299" y="978"/>
                </a:lnTo>
                <a:lnTo>
                  <a:pt x="1232" y="990"/>
                </a:lnTo>
                <a:lnTo>
                  <a:pt x="1165" y="1003"/>
                </a:lnTo>
                <a:lnTo>
                  <a:pt x="1097" y="1019"/>
                </a:lnTo>
                <a:lnTo>
                  <a:pt x="1065" y="1028"/>
                </a:lnTo>
                <a:lnTo>
                  <a:pt x="1032" y="1036"/>
                </a:lnTo>
                <a:lnTo>
                  <a:pt x="1000" y="1046"/>
                </a:lnTo>
                <a:lnTo>
                  <a:pt x="969" y="1053"/>
                </a:lnTo>
                <a:lnTo>
                  <a:pt x="940" y="1061"/>
                </a:lnTo>
                <a:lnTo>
                  <a:pt x="911" y="1067"/>
                </a:lnTo>
                <a:lnTo>
                  <a:pt x="886" y="1072"/>
                </a:lnTo>
                <a:lnTo>
                  <a:pt x="863" y="1078"/>
                </a:lnTo>
                <a:lnTo>
                  <a:pt x="842" y="1082"/>
                </a:lnTo>
                <a:lnTo>
                  <a:pt x="821" y="1088"/>
                </a:lnTo>
                <a:lnTo>
                  <a:pt x="804" y="1090"/>
                </a:lnTo>
                <a:lnTo>
                  <a:pt x="786" y="1094"/>
                </a:lnTo>
                <a:lnTo>
                  <a:pt x="771" y="1095"/>
                </a:lnTo>
                <a:lnTo>
                  <a:pt x="760" y="1097"/>
                </a:lnTo>
                <a:lnTo>
                  <a:pt x="748" y="1099"/>
                </a:lnTo>
                <a:lnTo>
                  <a:pt x="739" y="1101"/>
                </a:lnTo>
                <a:lnTo>
                  <a:pt x="729" y="1101"/>
                </a:lnTo>
                <a:lnTo>
                  <a:pt x="723" y="11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695" name="Freeform 73"/>
          <p:cNvSpPr>
            <a:spLocks noChangeArrowheads="1"/>
          </p:cNvSpPr>
          <p:nvPr/>
        </p:nvSpPr>
        <p:spPr bwMode="auto">
          <a:xfrm>
            <a:off x="2178050" y="2438400"/>
            <a:ext cx="184150" cy="1619250"/>
          </a:xfrm>
          <a:custGeom>
            <a:avLst/>
            <a:gdLst>
              <a:gd name="T0" fmla="*/ 65 w 232"/>
              <a:gd name="T1" fmla="*/ 198 h 2040"/>
              <a:gd name="T2" fmla="*/ 59 w 232"/>
              <a:gd name="T3" fmla="*/ 128 h 2040"/>
              <a:gd name="T4" fmla="*/ 48 w 232"/>
              <a:gd name="T5" fmla="*/ 79 h 2040"/>
              <a:gd name="T6" fmla="*/ 32 w 232"/>
              <a:gd name="T7" fmla="*/ 50 h 2040"/>
              <a:gd name="T8" fmla="*/ 13 w 232"/>
              <a:gd name="T9" fmla="*/ 38 h 2040"/>
              <a:gd name="T10" fmla="*/ 2 w 232"/>
              <a:gd name="T11" fmla="*/ 29 h 2040"/>
              <a:gd name="T12" fmla="*/ 4 w 232"/>
              <a:gd name="T13" fmla="*/ 11 h 2040"/>
              <a:gd name="T14" fmla="*/ 15 w 232"/>
              <a:gd name="T15" fmla="*/ 4 h 2040"/>
              <a:gd name="T16" fmla="*/ 36 w 232"/>
              <a:gd name="T17" fmla="*/ 0 h 2040"/>
              <a:gd name="T18" fmla="*/ 65 w 232"/>
              <a:gd name="T19" fmla="*/ 2 h 2040"/>
              <a:gd name="T20" fmla="*/ 105 w 232"/>
              <a:gd name="T21" fmla="*/ 6 h 2040"/>
              <a:gd name="T22" fmla="*/ 148 w 232"/>
              <a:gd name="T23" fmla="*/ 19 h 2040"/>
              <a:gd name="T24" fmla="*/ 182 w 232"/>
              <a:gd name="T25" fmla="*/ 33 h 2040"/>
              <a:gd name="T26" fmla="*/ 207 w 232"/>
              <a:gd name="T27" fmla="*/ 46 h 2040"/>
              <a:gd name="T28" fmla="*/ 222 w 232"/>
              <a:gd name="T29" fmla="*/ 59 h 2040"/>
              <a:gd name="T30" fmla="*/ 232 w 232"/>
              <a:gd name="T31" fmla="*/ 86 h 2040"/>
              <a:gd name="T32" fmla="*/ 228 w 232"/>
              <a:gd name="T33" fmla="*/ 119 h 2040"/>
              <a:gd name="T34" fmla="*/ 219 w 232"/>
              <a:gd name="T35" fmla="*/ 152 h 2040"/>
              <a:gd name="T36" fmla="*/ 211 w 232"/>
              <a:gd name="T37" fmla="*/ 198 h 2040"/>
              <a:gd name="T38" fmla="*/ 205 w 232"/>
              <a:gd name="T39" fmla="*/ 261 h 2040"/>
              <a:gd name="T40" fmla="*/ 197 w 232"/>
              <a:gd name="T41" fmla="*/ 342 h 2040"/>
              <a:gd name="T42" fmla="*/ 192 w 232"/>
              <a:gd name="T43" fmla="*/ 403 h 2040"/>
              <a:gd name="T44" fmla="*/ 188 w 232"/>
              <a:gd name="T45" fmla="*/ 468 h 2040"/>
              <a:gd name="T46" fmla="*/ 186 w 232"/>
              <a:gd name="T47" fmla="*/ 545 h 2040"/>
              <a:gd name="T48" fmla="*/ 182 w 232"/>
              <a:gd name="T49" fmla="*/ 635 h 2040"/>
              <a:gd name="T50" fmla="*/ 180 w 232"/>
              <a:gd name="T51" fmla="*/ 737 h 2040"/>
              <a:gd name="T52" fmla="*/ 178 w 232"/>
              <a:gd name="T53" fmla="*/ 852 h 2040"/>
              <a:gd name="T54" fmla="*/ 176 w 232"/>
              <a:gd name="T55" fmla="*/ 981 h 2040"/>
              <a:gd name="T56" fmla="*/ 174 w 232"/>
              <a:gd name="T57" fmla="*/ 1123 h 2040"/>
              <a:gd name="T58" fmla="*/ 174 w 232"/>
              <a:gd name="T59" fmla="*/ 1268 h 2040"/>
              <a:gd name="T60" fmla="*/ 174 w 232"/>
              <a:gd name="T61" fmla="*/ 1401 h 2040"/>
              <a:gd name="T62" fmla="*/ 172 w 232"/>
              <a:gd name="T63" fmla="*/ 1518 h 2040"/>
              <a:gd name="T64" fmla="*/ 169 w 232"/>
              <a:gd name="T65" fmla="*/ 1622 h 2040"/>
              <a:gd name="T66" fmla="*/ 165 w 232"/>
              <a:gd name="T67" fmla="*/ 1710 h 2040"/>
              <a:gd name="T68" fmla="*/ 159 w 232"/>
              <a:gd name="T69" fmla="*/ 1785 h 2040"/>
              <a:gd name="T70" fmla="*/ 153 w 232"/>
              <a:gd name="T71" fmla="*/ 1844 h 2040"/>
              <a:gd name="T72" fmla="*/ 148 w 232"/>
              <a:gd name="T73" fmla="*/ 1890 h 2040"/>
              <a:gd name="T74" fmla="*/ 130 w 232"/>
              <a:gd name="T75" fmla="*/ 1946 h 2040"/>
              <a:gd name="T76" fmla="*/ 113 w 232"/>
              <a:gd name="T77" fmla="*/ 1994 h 2040"/>
              <a:gd name="T78" fmla="*/ 98 w 232"/>
              <a:gd name="T79" fmla="*/ 2027 h 2040"/>
              <a:gd name="T80" fmla="*/ 88 w 232"/>
              <a:gd name="T81" fmla="*/ 2038 h 2040"/>
              <a:gd name="T82" fmla="*/ 78 w 232"/>
              <a:gd name="T83" fmla="*/ 2036 h 2040"/>
              <a:gd name="T84" fmla="*/ 69 w 232"/>
              <a:gd name="T85" fmla="*/ 2025 h 2040"/>
              <a:gd name="T86" fmla="*/ 57 w 232"/>
              <a:gd name="T87" fmla="*/ 2002 h 2040"/>
              <a:gd name="T88" fmla="*/ 46 w 232"/>
              <a:gd name="T89" fmla="*/ 1965 h 2040"/>
              <a:gd name="T90" fmla="*/ 25 w 232"/>
              <a:gd name="T91" fmla="*/ 1888 h 2040"/>
              <a:gd name="T92" fmla="*/ 17 w 232"/>
              <a:gd name="T93" fmla="*/ 1833 h 2040"/>
              <a:gd name="T94" fmla="*/ 17 w 232"/>
              <a:gd name="T95" fmla="*/ 1817 h 2040"/>
              <a:gd name="T96" fmla="*/ 19 w 232"/>
              <a:gd name="T97" fmla="*/ 1790 h 2040"/>
              <a:gd name="T98" fmla="*/ 21 w 232"/>
              <a:gd name="T99" fmla="*/ 1754 h 2040"/>
              <a:gd name="T100" fmla="*/ 25 w 232"/>
              <a:gd name="T101" fmla="*/ 1706 h 2040"/>
              <a:gd name="T102" fmla="*/ 29 w 232"/>
              <a:gd name="T103" fmla="*/ 1648 h 2040"/>
              <a:gd name="T104" fmla="*/ 32 w 232"/>
              <a:gd name="T105" fmla="*/ 1581 h 2040"/>
              <a:gd name="T106" fmla="*/ 40 w 232"/>
              <a:gd name="T107" fmla="*/ 1501 h 2040"/>
              <a:gd name="T108" fmla="*/ 46 w 232"/>
              <a:gd name="T109" fmla="*/ 1412 h 2040"/>
              <a:gd name="T110" fmla="*/ 59 w 232"/>
              <a:gd name="T111" fmla="*/ 1228 h 2040"/>
              <a:gd name="T112" fmla="*/ 69 w 232"/>
              <a:gd name="T113" fmla="*/ 1054 h 2040"/>
              <a:gd name="T114" fmla="*/ 75 w 232"/>
              <a:gd name="T115" fmla="*/ 890 h 2040"/>
              <a:gd name="T116" fmla="*/ 77 w 232"/>
              <a:gd name="T117" fmla="*/ 739 h 2040"/>
              <a:gd name="T118" fmla="*/ 77 w 232"/>
              <a:gd name="T119" fmla="*/ 597 h 2040"/>
              <a:gd name="T120" fmla="*/ 75 w 232"/>
              <a:gd name="T121" fmla="*/ 472 h 2040"/>
              <a:gd name="T122" fmla="*/ 71 w 232"/>
              <a:gd name="T123" fmla="*/ 359 h 2040"/>
              <a:gd name="T124" fmla="*/ 67 w 232"/>
              <a:gd name="T125" fmla="*/ 261 h 2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1" h="2040">
                <a:moveTo>
                  <a:pt x="67" y="261"/>
                </a:moveTo>
                <a:lnTo>
                  <a:pt x="65" y="238"/>
                </a:lnTo>
                <a:lnTo>
                  <a:pt x="65" y="217"/>
                </a:lnTo>
                <a:lnTo>
                  <a:pt x="65" y="198"/>
                </a:lnTo>
                <a:lnTo>
                  <a:pt x="63" y="178"/>
                </a:lnTo>
                <a:lnTo>
                  <a:pt x="63" y="161"/>
                </a:lnTo>
                <a:lnTo>
                  <a:pt x="61" y="144"/>
                </a:lnTo>
                <a:lnTo>
                  <a:pt x="59" y="128"/>
                </a:lnTo>
                <a:lnTo>
                  <a:pt x="57" y="115"/>
                </a:lnTo>
                <a:lnTo>
                  <a:pt x="55" y="102"/>
                </a:lnTo>
                <a:lnTo>
                  <a:pt x="52" y="90"/>
                </a:lnTo>
                <a:lnTo>
                  <a:pt x="48" y="79"/>
                </a:lnTo>
                <a:lnTo>
                  <a:pt x="44" y="69"/>
                </a:lnTo>
                <a:lnTo>
                  <a:pt x="40" y="61"/>
                </a:lnTo>
                <a:lnTo>
                  <a:pt x="36" y="56"/>
                </a:lnTo>
                <a:lnTo>
                  <a:pt x="32" y="50"/>
                </a:lnTo>
                <a:lnTo>
                  <a:pt x="27" y="46"/>
                </a:lnTo>
                <a:lnTo>
                  <a:pt x="21" y="44"/>
                </a:lnTo>
                <a:lnTo>
                  <a:pt x="17" y="40"/>
                </a:lnTo>
                <a:lnTo>
                  <a:pt x="13" y="38"/>
                </a:lnTo>
                <a:lnTo>
                  <a:pt x="9" y="36"/>
                </a:lnTo>
                <a:lnTo>
                  <a:pt x="6" y="34"/>
                </a:lnTo>
                <a:lnTo>
                  <a:pt x="4" y="33"/>
                </a:lnTo>
                <a:lnTo>
                  <a:pt x="2" y="29"/>
                </a:lnTo>
                <a:lnTo>
                  <a:pt x="2" y="27"/>
                </a:lnTo>
                <a:lnTo>
                  <a:pt x="0" y="21"/>
                </a:lnTo>
                <a:lnTo>
                  <a:pt x="2" y="15"/>
                </a:lnTo>
                <a:lnTo>
                  <a:pt x="4" y="11"/>
                </a:lnTo>
                <a:lnTo>
                  <a:pt x="6" y="8"/>
                </a:lnTo>
                <a:lnTo>
                  <a:pt x="9" y="6"/>
                </a:lnTo>
                <a:lnTo>
                  <a:pt x="11" y="4"/>
                </a:lnTo>
                <a:lnTo>
                  <a:pt x="15" y="4"/>
                </a:lnTo>
                <a:lnTo>
                  <a:pt x="19" y="2"/>
                </a:lnTo>
                <a:lnTo>
                  <a:pt x="25" y="2"/>
                </a:lnTo>
                <a:lnTo>
                  <a:pt x="29" y="2"/>
                </a:lnTo>
                <a:lnTo>
                  <a:pt x="36" y="0"/>
                </a:lnTo>
                <a:lnTo>
                  <a:pt x="42" y="0"/>
                </a:lnTo>
                <a:lnTo>
                  <a:pt x="50" y="0"/>
                </a:lnTo>
                <a:lnTo>
                  <a:pt x="57" y="2"/>
                </a:lnTo>
                <a:lnTo>
                  <a:pt x="65" y="2"/>
                </a:lnTo>
                <a:lnTo>
                  <a:pt x="75" y="2"/>
                </a:lnTo>
                <a:lnTo>
                  <a:pt x="84" y="4"/>
                </a:lnTo>
                <a:lnTo>
                  <a:pt x="94" y="4"/>
                </a:lnTo>
                <a:lnTo>
                  <a:pt x="105" y="6"/>
                </a:lnTo>
                <a:lnTo>
                  <a:pt x="115" y="8"/>
                </a:lnTo>
                <a:lnTo>
                  <a:pt x="126" y="11"/>
                </a:lnTo>
                <a:lnTo>
                  <a:pt x="136" y="15"/>
                </a:lnTo>
                <a:lnTo>
                  <a:pt x="148" y="19"/>
                </a:lnTo>
                <a:lnTo>
                  <a:pt x="157" y="21"/>
                </a:lnTo>
                <a:lnTo>
                  <a:pt x="165" y="25"/>
                </a:lnTo>
                <a:lnTo>
                  <a:pt x="174" y="29"/>
                </a:lnTo>
                <a:lnTo>
                  <a:pt x="182" y="33"/>
                </a:lnTo>
                <a:lnTo>
                  <a:pt x="188" y="36"/>
                </a:lnTo>
                <a:lnTo>
                  <a:pt x="196" y="40"/>
                </a:lnTo>
                <a:lnTo>
                  <a:pt x="201" y="42"/>
                </a:lnTo>
                <a:lnTo>
                  <a:pt x="207" y="46"/>
                </a:lnTo>
                <a:lnTo>
                  <a:pt x="213" y="50"/>
                </a:lnTo>
                <a:lnTo>
                  <a:pt x="217" y="54"/>
                </a:lnTo>
                <a:lnTo>
                  <a:pt x="220" y="57"/>
                </a:lnTo>
                <a:lnTo>
                  <a:pt x="222" y="59"/>
                </a:lnTo>
                <a:lnTo>
                  <a:pt x="224" y="63"/>
                </a:lnTo>
                <a:lnTo>
                  <a:pt x="228" y="71"/>
                </a:lnTo>
                <a:lnTo>
                  <a:pt x="230" y="79"/>
                </a:lnTo>
                <a:lnTo>
                  <a:pt x="232" y="86"/>
                </a:lnTo>
                <a:lnTo>
                  <a:pt x="232" y="94"/>
                </a:lnTo>
                <a:lnTo>
                  <a:pt x="232" y="102"/>
                </a:lnTo>
                <a:lnTo>
                  <a:pt x="230" y="109"/>
                </a:lnTo>
                <a:lnTo>
                  <a:pt x="228" y="119"/>
                </a:lnTo>
                <a:lnTo>
                  <a:pt x="224" y="130"/>
                </a:lnTo>
                <a:lnTo>
                  <a:pt x="222" y="136"/>
                </a:lnTo>
                <a:lnTo>
                  <a:pt x="220" y="142"/>
                </a:lnTo>
                <a:lnTo>
                  <a:pt x="219" y="152"/>
                </a:lnTo>
                <a:lnTo>
                  <a:pt x="217" y="161"/>
                </a:lnTo>
                <a:lnTo>
                  <a:pt x="215" y="173"/>
                </a:lnTo>
                <a:lnTo>
                  <a:pt x="213" y="184"/>
                </a:lnTo>
                <a:lnTo>
                  <a:pt x="211" y="198"/>
                </a:lnTo>
                <a:lnTo>
                  <a:pt x="209" y="211"/>
                </a:lnTo>
                <a:lnTo>
                  <a:pt x="207" y="226"/>
                </a:lnTo>
                <a:lnTo>
                  <a:pt x="205" y="244"/>
                </a:lnTo>
                <a:lnTo>
                  <a:pt x="205" y="261"/>
                </a:lnTo>
                <a:lnTo>
                  <a:pt x="203" y="280"/>
                </a:lnTo>
                <a:lnTo>
                  <a:pt x="201" y="299"/>
                </a:lnTo>
                <a:lnTo>
                  <a:pt x="199" y="320"/>
                </a:lnTo>
                <a:lnTo>
                  <a:pt x="197" y="342"/>
                </a:lnTo>
                <a:lnTo>
                  <a:pt x="196" y="363"/>
                </a:lnTo>
                <a:lnTo>
                  <a:pt x="194" y="376"/>
                </a:lnTo>
                <a:lnTo>
                  <a:pt x="194" y="389"/>
                </a:lnTo>
                <a:lnTo>
                  <a:pt x="192" y="403"/>
                </a:lnTo>
                <a:lnTo>
                  <a:pt x="192" y="418"/>
                </a:lnTo>
                <a:lnTo>
                  <a:pt x="190" y="434"/>
                </a:lnTo>
                <a:lnTo>
                  <a:pt x="190" y="451"/>
                </a:lnTo>
                <a:lnTo>
                  <a:pt x="188" y="468"/>
                </a:lnTo>
                <a:lnTo>
                  <a:pt x="188" y="487"/>
                </a:lnTo>
                <a:lnTo>
                  <a:pt x="186" y="505"/>
                </a:lnTo>
                <a:lnTo>
                  <a:pt x="186" y="526"/>
                </a:lnTo>
                <a:lnTo>
                  <a:pt x="186" y="545"/>
                </a:lnTo>
                <a:lnTo>
                  <a:pt x="184" y="566"/>
                </a:lnTo>
                <a:lnTo>
                  <a:pt x="184" y="589"/>
                </a:lnTo>
                <a:lnTo>
                  <a:pt x="182" y="612"/>
                </a:lnTo>
                <a:lnTo>
                  <a:pt x="182" y="635"/>
                </a:lnTo>
                <a:lnTo>
                  <a:pt x="182" y="660"/>
                </a:lnTo>
                <a:lnTo>
                  <a:pt x="180" y="685"/>
                </a:lnTo>
                <a:lnTo>
                  <a:pt x="180" y="710"/>
                </a:lnTo>
                <a:lnTo>
                  <a:pt x="180" y="737"/>
                </a:lnTo>
                <a:lnTo>
                  <a:pt x="178" y="766"/>
                </a:lnTo>
                <a:lnTo>
                  <a:pt x="178" y="793"/>
                </a:lnTo>
                <a:lnTo>
                  <a:pt x="178" y="823"/>
                </a:lnTo>
                <a:lnTo>
                  <a:pt x="178" y="852"/>
                </a:lnTo>
                <a:lnTo>
                  <a:pt x="176" y="883"/>
                </a:lnTo>
                <a:lnTo>
                  <a:pt x="176" y="915"/>
                </a:lnTo>
                <a:lnTo>
                  <a:pt x="176" y="948"/>
                </a:lnTo>
                <a:lnTo>
                  <a:pt x="176" y="981"/>
                </a:lnTo>
                <a:lnTo>
                  <a:pt x="176" y="1015"/>
                </a:lnTo>
                <a:lnTo>
                  <a:pt x="176" y="1050"/>
                </a:lnTo>
                <a:lnTo>
                  <a:pt x="174" y="1086"/>
                </a:lnTo>
                <a:lnTo>
                  <a:pt x="174" y="1123"/>
                </a:lnTo>
                <a:lnTo>
                  <a:pt x="174" y="1159"/>
                </a:lnTo>
                <a:lnTo>
                  <a:pt x="174" y="1196"/>
                </a:lnTo>
                <a:lnTo>
                  <a:pt x="174" y="1232"/>
                </a:lnTo>
                <a:lnTo>
                  <a:pt x="174" y="1268"/>
                </a:lnTo>
                <a:lnTo>
                  <a:pt x="174" y="1303"/>
                </a:lnTo>
                <a:lnTo>
                  <a:pt x="174" y="1336"/>
                </a:lnTo>
                <a:lnTo>
                  <a:pt x="174" y="1368"/>
                </a:lnTo>
                <a:lnTo>
                  <a:pt x="174" y="1401"/>
                </a:lnTo>
                <a:lnTo>
                  <a:pt x="172" y="1432"/>
                </a:lnTo>
                <a:lnTo>
                  <a:pt x="172" y="1460"/>
                </a:lnTo>
                <a:lnTo>
                  <a:pt x="172" y="1491"/>
                </a:lnTo>
                <a:lnTo>
                  <a:pt x="172" y="1518"/>
                </a:lnTo>
                <a:lnTo>
                  <a:pt x="171" y="1545"/>
                </a:lnTo>
                <a:lnTo>
                  <a:pt x="171" y="1572"/>
                </a:lnTo>
                <a:lnTo>
                  <a:pt x="169" y="1597"/>
                </a:lnTo>
                <a:lnTo>
                  <a:pt x="169" y="1622"/>
                </a:lnTo>
                <a:lnTo>
                  <a:pt x="167" y="1645"/>
                </a:lnTo>
                <a:lnTo>
                  <a:pt x="167" y="1668"/>
                </a:lnTo>
                <a:lnTo>
                  <a:pt x="165" y="1689"/>
                </a:lnTo>
                <a:lnTo>
                  <a:pt x="165" y="1710"/>
                </a:lnTo>
                <a:lnTo>
                  <a:pt x="163" y="1729"/>
                </a:lnTo>
                <a:lnTo>
                  <a:pt x="163" y="1748"/>
                </a:lnTo>
                <a:lnTo>
                  <a:pt x="161" y="1767"/>
                </a:lnTo>
                <a:lnTo>
                  <a:pt x="159" y="1785"/>
                </a:lnTo>
                <a:lnTo>
                  <a:pt x="159" y="1800"/>
                </a:lnTo>
                <a:lnTo>
                  <a:pt x="157" y="1815"/>
                </a:lnTo>
                <a:lnTo>
                  <a:pt x="155" y="1831"/>
                </a:lnTo>
                <a:lnTo>
                  <a:pt x="153" y="1844"/>
                </a:lnTo>
                <a:lnTo>
                  <a:pt x="151" y="1856"/>
                </a:lnTo>
                <a:lnTo>
                  <a:pt x="151" y="1869"/>
                </a:lnTo>
                <a:lnTo>
                  <a:pt x="149" y="1879"/>
                </a:lnTo>
                <a:lnTo>
                  <a:pt x="148" y="1890"/>
                </a:lnTo>
                <a:lnTo>
                  <a:pt x="146" y="1898"/>
                </a:lnTo>
                <a:lnTo>
                  <a:pt x="140" y="1915"/>
                </a:lnTo>
                <a:lnTo>
                  <a:pt x="134" y="1932"/>
                </a:lnTo>
                <a:lnTo>
                  <a:pt x="130" y="1946"/>
                </a:lnTo>
                <a:lnTo>
                  <a:pt x="124" y="1959"/>
                </a:lnTo>
                <a:lnTo>
                  <a:pt x="121" y="1973"/>
                </a:lnTo>
                <a:lnTo>
                  <a:pt x="117" y="1984"/>
                </a:lnTo>
                <a:lnTo>
                  <a:pt x="113" y="1994"/>
                </a:lnTo>
                <a:lnTo>
                  <a:pt x="109" y="2003"/>
                </a:lnTo>
                <a:lnTo>
                  <a:pt x="105" y="2013"/>
                </a:lnTo>
                <a:lnTo>
                  <a:pt x="101" y="2019"/>
                </a:lnTo>
                <a:lnTo>
                  <a:pt x="98" y="2027"/>
                </a:lnTo>
                <a:lnTo>
                  <a:pt x="96" y="2030"/>
                </a:lnTo>
                <a:lnTo>
                  <a:pt x="92" y="2034"/>
                </a:lnTo>
                <a:lnTo>
                  <a:pt x="90" y="2038"/>
                </a:lnTo>
                <a:lnTo>
                  <a:pt x="88" y="2038"/>
                </a:lnTo>
                <a:lnTo>
                  <a:pt x="86" y="2040"/>
                </a:lnTo>
                <a:lnTo>
                  <a:pt x="84" y="2038"/>
                </a:lnTo>
                <a:lnTo>
                  <a:pt x="82" y="2038"/>
                </a:lnTo>
                <a:lnTo>
                  <a:pt x="78" y="2036"/>
                </a:lnTo>
                <a:lnTo>
                  <a:pt x="77" y="2034"/>
                </a:lnTo>
                <a:lnTo>
                  <a:pt x="75" y="2032"/>
                </a:lnTo>
                <a:lnTo>
                  <a:pt x="71" y="2028"/>
                </a:lnTo>
                <a:lnTo>
                  <a:pt x="69" y="2025"/>
                </a:lnTo>
                <a:lnTo>
                  <a:pt x="65" y="2019"/>
                </a:lnTo>
                <a:lnTo>
                  <a:pt x="63" y="2015"/>
                </a:lnTo>
                <a:lnTo>
                  <a:pt x="61" y="2009"/>
                </a:lnTo>
                <a:lnTo>
                  <a:pt x="57" y="2002"/>
                </a:lnTo>
                <a:lnTo>
                  <a:pt x="55" y="1996"/>
                </a:lnTo>
                <a:lnTo>
                  <a:pt x="52" y="1988"/>
                </a:lnTo>
                <a:lnTo>
                  <a:pt x="50" y="1980"/>
                </a:lnTo>
                <a:lnTo>
                  <a:pt x="46" y="1965"/>
                </a:lnTo>
                <a:lnTo>
                  <a:pt x="40" y="1944"/>
                </a:lnTo>
                <a:lnTo>
                  <a:pt x="32" y="1925"/>
                </a:lnTo>
                <a:lnTo>
                  <a:pt x="29" y="1906"/>
                </a:lnTo>
                <a:lnTo>
                  <a:pt x="25" y="1888"/>
                </a:lnTo>
                <a:lnTo>
                  <a:pt x="21" y="1873"/>
                </a:lnTo>
                <a:lnTo>
                  <a:pt x="19" y="1858"/>
                </a:lnTo>
                <a:lnTo>
                  <a:pt x="17" y="1844"/>
                </a:lnTo>
                <a:lnTo>
                  <a:pt x="17" y="1833"/>
                </a:lnTo>
                <a:lnTo>
                  <a:pt x="17" y="1831"/>
                </a:lnTo>
                <a:lnTo>
                  <a:pt x="17" y="1827"/>
                </a:lnTo>
                <a:lnTo>
                  <a:pt x="17" y="1823"/>
                </a:lnTo>
                <a:lnTo>
                  <a:pt x="17" y="1817"/>
                </a:lnTo>
                <a:lnTo>
                  <a:pt x="17" y="1812"/>
                </a:lnTo>
                <a:lnTo>
                  <a:pt x="17" y="1806"/>
                </a:lnTo>
                <a:lnTo>
                  <a:pt x="17" y="1798"/>
                </a:lnTo>
                <a:lnTo>
                  <a:pt x="19" y="1790"/>
                </a:lnTo>
                <a:lnTo>
                  <a:pt x="19" y="1783"/>
                </a:lnTo>
                <a:lnTo>
                  <a:pt x="19" y="1773"/>
                </a:lnTo>
                <a:lnTo>
                  <a:pt x="21" y="1764"/>
                </a:lnTo>
                <a:lnTo>
                  <a:pt x="21" y="1754"/>
                </a:lnTo>
                <a:lnTo>
                  <a:pt x="21" y="1742"/>
                </a:lnTo>
                <a:lnTo>
                  <a:pt x="23" y="1731"/>
                </a:lnTo>
                <a:lnTo>
                  <a:pt x="23" y="1719"/>
                </a:lnTo>
                <a:lnTo>
                  <a:pt x="25" y="1706"/>
                </a:lnTo>
                <a:lnTo>
                  <a:pt x="25" y="1693"/>
                </a:lnTo>
                <a:lnTo>
                  <a:pt x="27" y="1679"/>
                </a:lnTo>
                <a:lnTo>
                  <a:pt x="27" y="1664"/>
                </a:lnTo>
                <a:lnTo>
                  <a:pt x="29" y="1648"/>
                </a:lnTo>
                <a:lnTo>
                  <a:pt x="29" y="1633"/>
                </a:lnTo>
                <a:lnTo>
                  <a:pt x="30" y="1616"/>
                </a:lnTo>
                <a:lnTo>
                  <a:pt x="32" y="1599"/>
                </a:lnTo>
                <a:lnTo>
                  <a:pt x="32" y="1581"/>
                </a:lnTo>
                <a:lnTo>
                  <a:pt x="34" y="1562"/>
                </a:lnTo>
                <a:lnTo>
                  <a:pt x="36" y="1543"/>
                </a:lnTo>
                <a:lnTo>
                  <a:pt x="38" y="1522"/>
                </a:lnTo>
                <a:lnTo>
                  <a:pt x="40" y="1501"/>
                </a:lnTo>
                <a:lnTo>
                  <a:pt x="40" y="1480"/>
                </a:lnTo>
                <a:lnTo>
                  <a:pt x="42" y="1458"/>
                </a:lnTo>
                <a:lnTo>
                  <a:pt x="44" y="1435"/>
                </a:lnTo>
                <a:lnTo>
                  <a:pt x="46" y="1412"/>
                </a:lnTo>
                <a:lnTo>
                  <a:pt x="50" y="1364"/>
                </a:lnTo>
                <a:lnTo>
                  <a:pt x="53" y="1318"/>
                </a:lnTo>
                <a:lnTo>
                  <a:pt x="55" y="1272"/>
                </a:lnTo>
                <a:lnTo>
                  <a:pt x="59" y="1228"/>
                </a:lnTo>
                <a:lnTo>
                  <a:pt x="61" y="1184"/>
                </a:lnTo>
                <a:lnTo>
                  <a:pt x="63" y="1140"/>
                </a:lnTo>
                <a:lnTo>
                  <a:pt x="67" y="1096"/>
                </a:lnTo>
                <a:lnTo>
                  <a:pt x="69" y="1054"/>
                </a:lnTo>
                <a:lnTo>
                  <a:pt x="71" y="1011"/>
                </a:lnTo>
                <a:lnTo>
                  <a:pt x="71" y="971"/>
                </a:lnTo>
                <a:lnTo>
                  <a:pt x="73" y="931"/>
                </a:lnTo>
                <a:lnTo>
                  <a:pt x="75" y="890"/>
                </a:lnTo>
                <a:lnTo>
                  <a:pt x="75" y="852"/>
                </a:lnTo>
                <a:lnTo>
                  <a:pt x="75" y="814"/>
                </a:lnTo>
                <a:lnTo>
                  <a:pt x="77" y="775"/>
                </a:lnTo>
                <a:lnTo>
                  <a:pt x="77" y="739"/>
                </a:lnTo>
                <a:lnTo>
                  <a:pt x="77" y="702"/>
                </a:lnTo>
                <a:lnTo>
                  <a:pt x="77" y="666"/>
                </a:lnTo>
                <a:lnTo>
                  <a:pt x="77" y="631"/>
                </a:lnTo>
                <a:lnTo>
                  <a:pt x="77" y="597"/>
                </a:lnTo>
                <a:lnTo>
                  <a:pt x="75" y="564"/>
                </a:lnTo>
                <a:lnTo>
                  <a:pt x="75" y="533"/>
                </a:lnTo>
                <a:lnTo>
                  <a:pt x="75" y="501"/>
                </a:lnTo>
                <a:lnTo>
                  <a:pt x="75" y="472"/>
                </a:lnTo>
                <a:lnTo>
                  <a:pt x="75" y="441"/>
                </a:lnTo>
                <a:lnTo>
                  <a:pt x="73" y="413"/>
                </a:lnTo>
                <a:lnTo>
                  <a:pt x="73" y="386"/>
                </a:lnTo>
                <a:lnTo>
                  <a:pt x="71" y="359"/>
                </a:lnTo>
                <a:lnTo>
                  <a:pt x="71" y="332"/>
                </a:lnTo>
                <a:lnTo>
                  <a:pt x="69" y="307"/>
                </a:lnTo>
                <a:lnTo>
                  <a:pt x="67" y="284"/>
                </a:lnTo>
                <a:lnTo>
                  <a:pt x="67" y="261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696" name="Freeform 74"/>
          <p:cNvSpPr>
            <a:spLocks noChangeArrowheads="1"/>
          </p:cNvSpPr>
          <p:nvPr/>
        </p:nvSpPr>
        <p:spPr bwMode="auto">
          <a:xfrm>
            <a:off x="1916113" y="2935288"/>
            <a:ext cx="182562" cy="455612"/>
          </a:xfrm>
          <a:custGeom>
            <a:avLst/>
            <a:gdLst>
              <a:gd name="T0" fmla="*/ 228 w 230"/>
              <a:gd name="T1" fmla="*/ 209 h 573"/>
              <a:gd name="T2" fmla="*/ 230 w 230"/>
              <a:gd name="T3" fmla="*/ 236 h 573"/>
              <a:gd name="T4" fmla="*/ 228 w 230"/>
              <a:gd name="T5" fmla="*/ 262 h 573"/>
              <a:gd name="T6" fmla="*/ 224 w 230"/>
              <a:gd name="T7" fmla="*/ 291 h 573"/>
              <a:gd name="T8" fmla="*/ 217 w 230"/>
              <a:gd name="T9" fmla="*/ 322 h 573"/>
              <a:gd name="T10" fmla="*/ 209 w 230"/>
              <a:gd name="T11" fmla="*/ 353 h 573"/>
              <a:gd name="T12" fmla="*/ 197 w 230"/>
              <a:gd name="T13" fmla="*/ 383 h 573"/>
              <a:gd name="T14" fmla="*/ 178 w 230"/>
              <a:gd name="T15" fmla="*/ 429 h 573"/>
              <a:gd name="T16" fmla="*/ 163 w 230"/>
              <a:gd name="T17" fmla="*/ 464 h 573"/>
              <a:gd name="T18" fmla="*/ 149 w 230"/>
              <a:gd name="T19" fmla="*/ 491 h 573"/>
              <a:gd name="T20" fmla="*/ 138 w 230"/>
              <a:gd name="T21" fmla="*/ 516 h 573"/>
              <a:gd name="T22" fmla="*/ 126 w 230"/>
              <a:gd name="T23" fmla="*/ 535 h 573"/>
              <a:gd name="T24" fmla="*/ 115 w 230"/>
              <a:gd name="T25" fmla="*/ 550 h 573"/>
              <a:gd name="T26" fmla="*/ 105 w 230"/>
              <a:gd name="T27" fmla="*/ 562 h 573"/>
              <a:gd name="T28" fmla="*/ 96 w 230"/>
              <a:gd name="T29" fmla="*/ 568 h 573"/>
              <a:gd name="T30" fmla="*/ 88 w 230"/>
              <a:gd name="T31" fmla="*/ 571 h 573"/>
              <a:gd name="T32" fmla="*/ 80 w 230"/>
              <a:gd name="T33" fmla="*/ 573 h 573"/>
              <a:gd name="T34" fmla="*/ 73 w 230"/>
              <a:gd name="T35" fmla="*/ 573 h 573"/>
              <a:gd name="T36" fmla="*/ 65 w 230"/>
              <a:gd name="T37" fmla="*/ 570 h 573"/>
              <a:gd name="T38" fmla="*/ 59 w 230"/>
              <a:gd name="T39" fmla="*/ 566 h 573"/>
              <a:gd name="T40" fmla="*/ 51 w 230"/>
              <a:gd name="T41" fmla="*/ 558 h 573"/>
              <a:gd name="T42" fmla="*/ 44 w 230"/>
              <a:gd name="T43" fmla="*/ 548 h 573"/>
              <a:gd name="T44" fmla="*/ 36 w 230"/>
              <a:gd name="T45" fmla="*/ 537 h 573"/>
              <a:gd name="T46" fmla="*/ 23 w 230"/>
              <a:gd name="T47" fmla="*/ 514 h 573"/>
              <a:gd name="T48" fmla="*/ 11 w 230"/>
              <a:gd name="T49" fmla="*/ 493 h 573"/>
              <a:gd name="T50" fmla="*/ 4 w 230"/>
              <a:gd name="T51" fmla="*/ 475 h 573"/>
              <a:gd name="T52" fmla="*/ 0 w 230"/>
              <a:gd name="T53" fmla="*/ 462 h 573"/>
              <a:gd name="T54" fmla="*/ 0 w 230"/>
              <a:gd name="T55" fmla="*/ 456 h 573"/>
              <a:gd name="T56" fmla="*/ 2 w 230"/>
              <a:gd name="T57" fmla="*/ 451 h 573"/>
              <a:gd name="T58" fmla="*/ 4 w 230"/>
              <a:gd name="T59" fmla="*/ 441 h 573"/>
              <a:gd name="T60" fmla="*/ 9 w 230"/>
              <a:gd name="T61" fmla="*/ 431 h 573"/>
              <a:gd name="T62" fmla="*/ 17 w 230"/>
              <a:gd name="T63" fmla="*/ 418 h 573"/>
              <a:gd name="T64" fmla="*/ 25 w 230"/>
              <a:gd name="T65" fmla="*/ 403 h 573"/>
              <a:gd name="T66" fmla="*/ 32 w 230"/>
              <a:gd name="T67" fmla="*/ 385 h 573"/>
              <a:gd name="T68" fmla="*/ 48 w 230"/>
              <a:gd name="T69" fmla="*/ 355 h 573"/>
              <a:gd name="T70" fmla="*/ 59 w 230"/>
              <a:gd name="T71" fmla="*/ 337 h 573"/>
              <a:gd name="T72" fmla="*/ 71 w 230"/>
              <a:gd name="T73" fmla="*/ 314 h 573"/>
              <a:gd name="T74" fmla="*/ 82 w 230"/>
              <a:gd name="T75" fmla="*/ 291 h 573"/>
              <a:gd name="T76" fmla="*/ 92 w 230"/>
              <a:gd name="T77" fmla="*/ 264 h 573"/>
              <a:gd name="T78" fmla="*/ 101 w 230"/>
              <a:gd name="T79" fmla="*/ 238 h 573"/>
              <a:gd name="T80" fmla="*/ 111 w 230"/>
              <a:gd name="T81" fmla="*/ 207 h 573"/>
              <a:gd name="T82" fmla="*/ 121 w 230"/>
              <a:gd name="T83" fmla="*/ 174 h 573"/>
              <a:gd name="T84" fmla="*/ 132 w 230"/>
              <a:gd name="T85" fmla="*/ 124 h 573"/>
              <a:gd name="T86" fmla="*/ 140 w 230"/>
              <a:gd name="T87" fmla="*/ 97 h 573"/>
              <a:gd name="T88" fmla="*/ 146 w 230"/>
              <a:gd name="T89" fmla="*/ 72 h 573"/>
              <a:gd name="T90" fmla="*/ 153 w 230"/>
              <a:gd name="T91" fmla="*/ 51 h 573"/>
              <a:gd name="T92" fmla="*/ 159 w 230"/>
              <a:gd name="T93" fmla="*/ 34 h 573"/>
              <a:gd name="T94" fmla="*/ 165 w 230"/>
              <a:gd name="T95" fmla="*/ 19 h 573"/>
              <a:gd name="T96" fmla="*/ 170 w 230"/>
              <a:gd name="T97" fmla="*/ 9 h 573"/>
              <a:gd name="T98" fmla="*/ 176 w 230"/>
              <a:gd name="T99" fmla="*/ 1 h 573"/>
              <a:gd name="T100" fmla="*/ 182 w 230"/>
              <a:gd name="T101" fmla="*/ 0 h 573"/>
              <a:gd name="T102" fmla="*/ 192 w 230"/>
              <a:gd name="T103" fmla="*/ 3 h 573"/>
              <a:gd name="T104" fmla="*/ 203 w 230"/>
              <a:gd name="T105" fmla="*/ 13 h 573"/>
              <a:gd name="T106" fmla="*/ 213 w 230"/>
              <a:gd name="T107" fmla="*/ 26 h 573"/>
              <a:gd name="T108" fmla="*/ 218 w 230"/>
              <a:gd name="T109" fmla="*/ 42 h 573"/>
              <a:gd name="T110" fmla="*/ 222 w 230"/>
              <a:gd name="T111" fmla="*/ 55 h 573"/>
              <a:gd name="T112" fmla="*/ 224 w 230"/>
              <a:gd name="T113" fmla="*/ 71 h 573"/>
              <a:gd name="T114" fmla="*/ 226 w 230"/>
              <a:gd name="T115" fmla="*/ 90 h 573"/>
              <a:gd name="T116" fmla="*/ 226 w 230"/>
              <a:gd name="T117" fmla="*/ 109 h 573"/>
              <a:gd name="T118" fmla="*/ 226 w 230"/>
              <a:gd name="T119" fmla="*/ 132 h 573"/>
              <a:gd name="T120" fmla="*/ 226 w 230"/>
              <a:gd name="T121" fmla="*/ 157 h 573"/>
              <a:gd name="T122" fmla="*/ 228 w 230"/>
              <a:gd name="T123" fmla="*/ 195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0" h="573">
                <a:moveTo>
                  <a:pt x="228" y="195"/>
                </a:moveTo>
                <a:lnTo>
                  <a:pt x="228" y="209"/>
                </a:lnTo>
                <a:lnTo>
                  <a:pt x="230" y="222"/>
                </a:lnTo>
                <a:lnTo>
                  <a:pt x="230" y="236"/>
                </a:lnTo>
                <a:lnTo>
                  <a:pt x="230" y="249"/>
                </a:lnTo>
                <a:lnTo>
                  <a:pt x="228" y="262"/>
                </a:lnTo>
                <a:lnTo>
                  <a:pt x="226" y="276"/>
                </a:lnTo>
                <a:lnTo>
                  <a:pt x="224" y="291"/>
                </a:lnTo>
                <a:lnTo>
                  <a:pt x="220" y="307"/>
                </a:lnTo>
                <a:lnTo>
                  <a:pt x="217" y="322"/>
                </a:lnTo>
                <a:lnTo>
                  <a:pt x="213" y="335"/>
                </a:lnTo>
                <a:lnTo>
                  <a:pt x="209" y="353"/>
                </a:lnTo>
                <a:lnTo>
                  <a:pt x="203" y="368"/>
                </a:lnTo>
                <a:lnTo>
                  <a:pt x="197" y="383"/>
                </a:lnTo>
                <a:lnTo>
                  <a:pt x="192" y="399"/>
                </a:lnTo>
                <a:lnTo>
                  <a:pt x="178" y="429"/>
                </a:lnTo>
                <a:lnTo>
                  <a:pt x="170" y="447"/>
                </a:lnTo>
                <a:lnTo>
                  <a:pt x="163" y="464"/>
                </a:lnTo>
                <a:lnTo>
                  <a:pt x="157" y="477"/>
                </a:lnTo>
                <a:lnTo>
                  <a:pt x="149" y="491"/>
                </a:lnTo>
                <a:lnTo>
                  <a:pt x="144" y="504"/>
                </a:lnTo>
                <a:lnTo>
                  <a:pt x="138" y="516"/>
                </a:lnTo>
                <a:lnTo>
                  <a:pt x="132" y="525"/>
                </a:lnTo>
                <a:lnTo>
                  <a:pt x="126" y="535"/>
                </a:lnTo>
                <a:lnTo>
                  <a:pt x="121" y="545"/>
                </a:lnTo>
                <a:lnTo>
                  <a:pt x="115" y="550"/>
                </a:lnTo>
                <a:lnTo>
                  <a:pt x="109" y="556"/>
                </a:lnTo>
                <a:lnTo>
                  <a:pt x="105" y="562"/>
                </a:lnTo>
                <a:lnTo>
                  <a:pt x="101" y="566"/>
                </a:lnTo>
                <a:lnTo>
                  <a:pt x="96" y="568"/>
                </a:lnTo>
                <a:lnTo>
                  <a:pt x="92" y="570"/>
                </a:lnTo>
                <a:lnTo>
                  <a:pt x="88" y="571"/>
                </a:lnTo>
                <a:lnTo>
                  <a:pt x="84" y="571"/>
                </a:lnTo>
                <a:lnTo>
                  <a:pt x="80" y="573"/>
                </a:lnTo>
                <a:lnTo>
                  <a:pt x="76" y="573"/>
                </a:lnTo>
                <a:lnTo>
                  <a:pt x="73" y="573"/>
                </a:lnTo>
                <a:lnTo>
                  <a:pt x="69" y="571"/>
                </a:lnTo>
                <a:lnTo>
                  <a:pt x="65" y="570"/>
                </a:lnTo>
                <a:lnTo>
                  <a:pt x="61" y="568"/>
                </a:lnTo>
                <a:lnTo>
                  <a:pt x="59" y="566"/>
                </a:lnTo>
                <a:lnTo>
                  <a:pt x="55" y="562"/>
                </a:lnTo>
                <a:lnTo>
                  <a:pt x="51" y="558"/>
                </a:lnTo>
                <a:lnTo>
                  <a:pt x="48" y="554"/>
                </a:lnTo>
                <a:lnTo>
                  <a:pt x="44" y="548"/>
                </a:lnTo>
                <a:lnTo>
                  <a:pt x="40" y="543"/>
                </a:lnTo>
                <a:lnTo>
                  <a:pt x="36" y="537"/>
                </a:lnTo>
                <a:lnTo>
                  <a:pt x="28" y="523"/>
                </a:lnTo>
                <a:lnTo>
                  <a:pt x="23" y="514"/>
                </a:lnTo>
                <a:lnTo>
                  <a:pt x="15" y="502"/>
                </a:lnTo>
                <a:lnTo>
                  <a:pt x="11" y="493"/>
                </a:lnTo>
                <a:lnTo>
                  <a:pt x="5" y="483"/>
                </a:lnTo>
                <a:lnTo>
                  <a:pt x="4" y="475"/>
                </a:lnTo>
                <a:lnTo>
                  <a:pt x="2" y="468"/>
                </a:lnTo>
                <a:lnTo>
                  <a:pt x="0" y="462"/>
                </a:lnTo>
                <a:lnTo>
                  <a:pt x="0" y="458"/>
                </a:lnTo>
                <a:lnTo>
                  <a:pt x="0" y="456"/>
                </a:lnTo>
                <a:lnTo>
                  <a:pt x="0" y="454"/>
                </a:lnTo>
                <a:lnTo>
                  <a:pt x="2" y="451"/>
                </a:lnTo>
                <a:lnTo>
                  <a:pt x="2" y="447"/>
                </a:lnTo>
                <a:lnTo>
                  <a:pt x="4" y="441"/>
                </a:lnTo>
                <a:lnTo>
                  <a:pt x="7" y="437"/>
                </a:lnTo>
                <a:lnTo>
                  <a:pt x="9" y="431"/>
                </a:lnTo>
                <a:lnTo>
                  <a:pt x="13" y="424"/>
                </a:lnTo>
                <a:lnTo>
                  <a:pt x="17" y="418"/>
                </a:lnTo>
                <a:lnTo>
                  <a:pt x="21" y="410"/>
                </a:lnTo>
                <a:lnTo>
                  <a:pt x="25" y="403"/>
                </a:lnTo>
                <a:lnTo>
                  <a:pt x="28" y="393"/>
                </a:lnTo>
                <a:lnTo>
                  <a:pt x="32" y="385"/>
                </a:lnTo>
                <a:lnTo>
                  <a:pt x="38" y="376"/>
                </a:lnTo>
                <a:lnTo>
                  <a:pt x="48" y="355"/>
                </a:lnTo>
                <a:lnTo>
                  <a:pt x="53" y="347"/>
                </a:lnTo>
                <a:lnTo>
                  <a:pt x="59" y="337"/>
                </a:lnTo>
                <a:lnTo>
                  <a:pt x="65" y="326"/>
                </a:lnTo>
                <a:lnTo>
                  <a:pt x="71" y="314"/>
                </a:lnTo>
                <a:lnTo>
                  <a:pt x="76" y="303"/>
                </a:lnTo>
                <a:lnTo>
                  <a:pt x="82" y="291"/>
                </a:lnTo>
                <a:lnTo>
                  <a:pt x="86" y="278"/>
                </a:lnTo>
                <a:lnTo>
                  <a:pt x="92" y="264"/>
                </a:lnTo>
                <a:lnTo>
                  <a:pt x="98" y="251"/>
                </a:lnTo>
                <a:lnTo>
                  <a:pt x="101" y="238"/>
                </a:lnTo>
                <a:lnTo>
                  <a:pt x="107" y="222"/>
                </a:lnTo>
                <a:lnTo>
                  <a:pt x="111" y="207"/>
                </a:lnTo>
                <a:lnTo>
                  <a:pt x="117" y="191"/>
                </a:lnTo>
                <a:lnTo>
                  <a:pt x="121" y="174"/>
                </a:lnTo>
                <a:lnTo>
                  <a:pt x="128" y="140"/>
                </a:lnTo>
                <a:lnTo>
                  <a:pt x="132" y="124"/>
                </a:lnTo>
                <a:lnTo>
                  <a:pt x="136" y="111"/>
                </a:lnTo>
                <a:lnTo>
                  <a:pt x="140" y="97"/>
                </a:lnTo>
                <a:lnTo>
                  <a:pt x="142" y="84"/>
                </a:lnTo>
                <a:lnTo>
                  <a:pt x="146" y="72"/>
                </a:lnTo>
                <a:lnTo>
                  <a:pt x="149" y="61"/>
                </a:lnTo>
                <a:lnTo>
                  <a:pt x="153" y="51"/>
                </a:lnTo>
                <a:lnTo>
                  <a:pt x="157" y="42"/>
                </a:lnTo>
                <a:lnTo>
                  <a:pt x="159" y="34"/>
                </a:lnTo>
                <a:lnTo>
                  <a:pt x="163" y="26"/>
                </a:lnTo>
                <a:lnTo>
                  <a:pt x="165" y="19"/>
                </a:lnTo>
                <a:lnTo>
                  <a:pt x="169" y="13"/>
                </a:lnTo>
                <a:lnTo>
                  <a:pt x="170" y="9"/>
                </a:lnTo>
                <a:lnTo>
                  <a:pt x="172" y="5"/>
                </a:lnTo>
                <a:lnTo>
                  <a:pt x="176" y="1"/>
                </a:lnTo>
                <a:lnTo>
                  <a:pt x="178" y="0"/>
                </a:lnTo>
                <a:lnTo>
                  <a:pt x="182" y="0"/>
                </a:lnTo>
                <a:lnTo>
                  <a:pt x="186" y="1"/>
                </a:lnTo>
                <a:lnTo>
                  <a:pt x="192" y="3"/>
                </a:lnTo>
                <a:lnTo>
                  <a:pt x="197" y="7"/>
                </a:lnTo>
                <a:lnTo>
                  <a:pt x="203" y="13"/>
                </a:lnTo>
                <a:lnTo>
                  <a:pt x="209" y="19"/>
                </a:lnTo>
                <a:lnTo>
                  <a:pt x="213" y="26"/>
                </a:lnTo>
                <a:lnTo>
                  <a:pt x="217" y="38"/>
                </a:lnTo>
                <a:lnTo>
                  <a:pt x="218" y="42"/>
                </a:lnTo>
                <a:lnTo>
                  <a:pt x="220" y="49"/>
                </a:lnTo>
                <a:lnTo>
                  <a:pt x="222" y="55"/>
                </a:lnTo>
                <a:lnTo>
                  <a:pt x="222" y="63"/>
                </a:lnTo>
                <a:lnTo>
                  <a:pt x="224" y="71"/>
                </a:lnTo>
                <a:lnTo>
                  <a:pt x="224" y="80"/>
                </a:lnTo>
                <a:lnTo>
                  <a:pt x="226" y="90"/>
                </a:lnTo>
                <a:lnTo>
                  <a:pt x="226" y="99"/>
                </a:lnTo>
                <a:lnTo>
                  <a:pt x="226" y="109"/>
                </a:lnTo>
                <a:lnTo>
                  <a:pt x="226" y="120"/>
                </a:lnTo>
                <a:lnTo>
                  <a:pt x="226" y="132"/>
                </a:lnTo>
                <a:lnTo>
                  <a:pt x="226" y="143"/>
                </a:lnTo>
                <a:lnTo>
                  <a:pt x="226" y="157"/>
                </a:lnTo>
                <a:lnTo>
                  <a:pt x="228" y="168"/>
                </a:lnTo>
                <a:lnTo>
                  <a:pt x="228" y="19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697" name="Freeform 75"/>
          <p:cNvSpPr>
            <a:spLocks noChangeArrowheads="1"/>
          </p:cNvSpPr>
          <p:nvPr/>
        </p:nvSpPr>
        <p:spPr bwMode="auto">
          <a:xfrm>
            <a:off x="2293938" y="2860675"/>
            <a:ext cx="261937" cy="165100"/>
          </a:xfrm>
          <a:custGeom>
            <a:avLst/>
            <a:gdLst>
              <a:gd name="T0" fmla="*/ 278 w 330"/>
              <a:gd name="T1" fmla="*/ 38 h 207"/>
              <a:gd name="T2" fmla="*/ 286 w 330"/>
              <a:gd name="T3" fmla="*/ 44 h 207"/>
              <a:gd name="T4" fmla="*/ 293 w 330"/>
              <a:gd name="T5" fmla="*/ 51 h 207"/>
              <a:gd name="T6" fmla="*/ 301 w 330"/>
              <a:gd name="T7" fmla="*/ 59 h 207"/>
              <a:gd name="T8" fmla="*/ 307 w 330"/>
              <a:gd name="T9" fmla="*/ 67 h 207"/>
              <a:gd name="T10" fmla="*/ 312 w 330"/>
              <a:gd name="T11" fmla="*/ 72 h 207"/>
              <a:gd name="T12" fmla="*/ 318 w 330"/>
              <a:gd name="T13" fmla="*/ 80 h 207"/>
              <a:gd name="T14" fmla="*/ 322 w 330"/>
              <a:gd name="T15" fmla="*/ 86 h 207"/>
              <a:gd name="T16" fmla="*/ 324 w 330"/>
              <a:gd name="T17" fmla="*/ 94 h 207"/>
              <a:gd name="T18" fmla="*/ 326 w 330"/>
              <a:gd name="T19" fmla="*/ 101 h 207"/>
              <a:gd name="T20" fmla="*/ 328 w 330"/>
              <a:gd name="T21" fmla="*/ 107 h 207"/>
              <a:gd name="T22" fmla="*/ 330 w 330"/>
              <a:gd name="T23" fmla="*/ 115 h 207"/>
              <a:gd name="T24" fmla="*/ 330 w 330"/>
              <a:gd name="T25" fmla="*/ 122 h 207"/>
              <a:gd name="T26" fmla="*/ 330 w 330"/>
              <a:gd name="T27" fmla="*/ 128 h 207"/>
              <a:gd name="T28" fmla="*/ 330 w 330"/>
              <a:gd name="T29" fmla="*/ 136 h 207"/>
              <a:gd name="T30" fmla="*/ 328 w 330"/>
              <a:gd name="T31" fmla="*/ 143 h 207"/>
              <a:gd name="T32" fmla="*/ 328 w 330"/>
              <a:gd name="T33" fmla="*/ 149 h 207"/>
              <a:gd name="T34" fmla="*/ 322 w 330"/>
              <a:gd name="T35" fmla="*/ 163 h 207"/>
              <a:gd name="T36" fmla="*/ 318 w 330"/>
              <a:gd name="T37" fmla="*/ 174 h 207"/>
              <a:gd name="T38" fmla="*/ 312 w 330"/>
              <a:gd name="T39" fmla="*/ 184 h 207"/>
              <a:gd name="T40" fmla="*/ 307 w 330"/>
              <a:gd name="T41" fmla="*/ 191 h 207"/>
              <a:gd name="T42" fmla="*/ 301 w 330"/>
              <a:gd name="T43" fmla="*/ 197 h 207"/>
              <a:gd name="T44" fmla="*/ 297 w 330"/>
              <a:gd name="T45" fmla="*/ 203 h 207"/>
              <a:gd name="T46" fmla="*/ 291 w 330"/>
              <a:gd name="T47" fmla="*/ 205 h 207"/>
              <a:gd name="T48" fmla="*/ 287 w 330"/>
              <a:gd name="T49" fmla="*/ 207 h 207"/>
              <a:gd name="T50" fmla="*/ 282 w 330"/>
              <a:gd name="T51" fmla="*/ 205 h 207"/>
              <a:gd name="T52" fmla="*/ 276 w 330"/>
              <a:gd name="T53" fmla="*/ 203 h 207"/>
              <a:gd name="T54" fmla="*/ 268 w 330"/>
              <a:gd name="T55" fmla="*/ 199 h 207"/>
              <a:gd name="T56" fmla="*/ 257 w 330"/>
              <a:gd name="T57" fmla="*/ 193 h 207"/>
              <a:gd name="T58" fmla="*/ 245 w 330"/>
              <a:gd name="T59" fmla="*/ 188 h 207"/>
              <a:gd name="T60" fmla="*/ 232 w 330"/>
              <a:gd name="T61" fmla="*/ 178 h 207"/>
              <a:gd name="T62" fmla="*/ 216 w 330"/>
              <a:gd name="T63" fmla="*/ 168 h 207"/>
              <a:gd name="T64" fmla="*/ 199 w 330"/>
              <a:gd name="T65" fmla="*/ 157 h 207"/>
              <a:gd name="T66" fmla="*/ 180 w 330"/>
              <a:gd name="T67" fmla="*/ 143 h 207"/>
              <a:gd name="T68" fmla="*/ 159 w 330"/>
              <a:gd name="T69" fmla="*/ 130 h 207"/>
              <a:gd name="T70" fmla="*/ 136 w 330"/>
              <a:gd name="T71" fmla="*/ 115 h 207"/>
              <a:gd name="T72" fmla="*/ 113 w 330"/>
              <a:gd name="T73" fmla="*/ 95 h 207"/>
              <a:gd name="T74" fmla="*/ 86 w 330"/>
              <a:gd name="T75" fmla="*/ 76 h 207"/>
              <a:gd name="T76" fmla="*/ 59 w 330"/>
              <a:gd name="T77" fmla="*/ 55 h 207"/>
              <a:gd name="T78" fmla="*/ 30 w 330"/>
              <a:gd name="T79" fmla="*/ 34 h 207"/>
              <a:gd name="T80" fmla="*/ 0 w 330"/>
              <a:gd name="T81" fmla="*/ 9 h 207"/>
              <a:gd name="T82" fmla="*/ 25 w 330"/>
              <a:gd name="T83" fmla="*/ 5 h 207"/>
              <a:gd name="T84" fmla="*/ 50 w 330"/>
              <a:gd name="T85" fmla="*/ 3 h 207"/>
              <a:gd name="T86" fmla="*/ 73 w 330"/>
              <a:gd name="T87" fmla="*/ 1 h 207"/>
              <a:gd name="T88" fmla="*/ 94 w 330"/>
              <a:gd name="T89" fmla="*/ 0 h 207"/>
              <a:gd name="T90" fmla="*/ 115 w 330"/>
              <a:gd name="T91" fmla="*/ 0 h 207"/>
              <a:gd name="T92" fmla="*/ 136 w 330"/>
              <a:gd name="T93" fmla="*/ 0 h 207"/>
              <a:gd name="T94" fmla="*/ 155 w 330"/>
              <a:gd name="T95" fmla="*/ 1 h 207"/>
              <a:gd name="T96" fmla="*/ 172 w 330"/>
              <a:gd name="T97" fmla="*/ 1 h 207"/>
              <a:gd name="T98" fmla="*/ 190 w 330"/>
              <a:gd name="T99" fmla="*/ 3 h 207"/>
              <a:gd name="T100" fmla="*/ 205 w 330"/>
              <a:gd name="T101" fmla="*/ 7 h 207"/>
              <a:gd name="T102" fmla="*/ 218 w 330"/>
              <a:gd name="T103" fmla="*/ 11 h 207"/>
              <a:gd name="T104" fmla="*/ 232 w 330"/>
              <a:gd name="T105" fmla="*/ 15 h 207"/>
              <a:gd name="T106" fmla="*/ 245 w 330"/>
              <a:gd name="T107" fmla="*/ 19 h 207"/>
              <a:gd name="T108" fmla="*/ 257 w 330"/>
              <a:gd name="T109" fmla="*/ 24 h 207"/>
              <a:gd name="T110" fmla="*/ 268 w 330"/>
              <a:gd name="T111" fmla="*/ 30 h 207"/>
              <a:gd name="T112" fmla="*/ 278 w 330"/>
              <a:gd name="T113" fmla="*/ 3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0" h="206">
                <a:moveTo>
                  <a:pt x="278" y="38"/>
                </a:moveTo>
                <a:lnTo>
                  <a:pt x="286" y="44"/>
                </a:lnTo>
                <a:lnTo>
                  <a:pt x="293" y="51"/>
                </a:lnTo>
                <a:lnTo>
                  <a:pt x="301" y="59"/>
                </a:lnTo>
                <a:lnTo>
                  <a:pt x="307" y="67"/>
                </a:lnTo>
                <a:lnTo>
                  <a:pt x="312" y="72"/>
                </a:lnTo>
                <a:lnTo>
                  <a:pt x="318" y="80"/>
                </a:lnTo>
                <a:lnTo>
                  <a:pt x="322" y="86"/>
                </a:lnTo>
                <a:lnTo>
                  <a:pt x="324" y="94"/>
                </a:lnTo>
                <a:lnTo>
                  <a:pt x="326" y="101"/>
                </a:lnTo>
                <a:lnTo>
                  <a:pt x="328" y="107"/>
                </a:lnTo>
                <a:lnTo>
                  <a:pt x="330" y="115"/>
                </a:lnTo>
                <a:lnTo>
                  <a:pt x="330" y="122"/>
                </a:lnTo>
                <a:lnTo>
                  <a:pt x="330" y="128"/>
                </a:lnTo>
                <a:lnTo>
                  <a:pt x="330" y="136"/>
                </a:lnTo>
                <a:lnTo>
                  <a:pt x="328" y="143"/>
                </a:lnTo>
                <a:lnTo>
                  <a:pt x="328" y="149"/>
                </a:lnTo>
                <a:lnTo>
                  <a:pt x="322" y="163"/>
                </a:lnTo>
                <a:lnTo>
                  <a:pt x="318" y="174"/>
                </a:lnTo>
                <a:lnTo>
                  <a:pt x="312" y="184"/>
                </a:lnTo>
                <a:lnTo>
                  <a:pt x="307" y="191"/>
                </a:lnTo>
                <a:lnTo>
                  <a:pt x="301" y="197"/>
                </a:lnTo>
                <a:lnTo>
                  <a:pt x="297" y="203"/>
                </a:lnTo>
                <a:lnTo>
                  <a:pt x="291" y="205"/>
                </a:lnTo>
                <a:lnTo>
                  <a:pt x="287" y="207"/>
                </a:lnTo>
                <a:lnTo>
                  <a:pt x="282" y="205"/>
                </a:lnTo>
                <a:lnTo>
                  <a:pt x="276" y="203"/>
                </a:lnTo>
                <a:lnTo>
                  <a:pt x="268" y="199"/>
                </a:lnTo>
                <a:lnTo>
                  <a:pt x="257" y="193"/>
                </a:lnTo>
                <a:lnTo>
                  <a:pt x="245" y="188"/>
                </a:lnTo>
                <a:lnTo>
                  <a:pt x="232" y="178"/>
                </a:lnTo>
                <a:lnTo>
                  <a:pt x="216" y="168"/>
                </a:lnTo>
                <a:lnTo>
                  <a:pt x="199" y="157"/>
                </a:lnTo>
                <a:lnTo>
                  <a:pt x="180" y="143"/>
                </a:lnTo>
                <a:lnTo>
                  <a:pt x="159" y="130"/>
                </a:lnTo>
                <a:lnTo>
                  <a:pt x="136" y="115"/>
                </a:lnTo>
                <a:lnTo>
                  <a:pt x="113" y="95"/>
                </a:lnTo>
                <a:lnTo>
                  <a:pt x="86" y="76"/>
                </a:lnTo>
                <a:lnTo>
                  <a:pt x="59" y="55"/>
                </a:lnTo>
                <a:lnTo>
                  <a:pt x="30" y="34"/>
                </a:lnTo>
                <a:lnTo>
                  <a:pt x="0" y="9"/>
                </a:lnTo>
                <a:lnTo>
                  <a:pt x="25" y="5"/>
                </a:lnTo>
                <a:lnTo>
                  <a:pt x="50" y="3"/>
                </a:lnTo>
                <a:lnTo>
                  <a:pt x="73" y="1"/>
                </a:lnTo>
                <a:lnTo>
                  <a:pt x="94" y="0"/>
                </a:lnTo>
                <a:lnTo>
                  <a:pt x="115" y="0"/>
                </a:lnTo>
                <a:lnTo>
                  <a:pt x="136" y="0"/>
                </a:lnTo>
                <a:lnTo>
                  <a:pt x="155" y="1"/>
                </a:lnTo>
                <a:lnTo>
                  <a:pt x="172" y="1"/>
                </a:lnTo>
                <a:lnTo>
                  <a:pt x="190" y="3"/>
                </a:lnTo>
                <a:lnTo>
                  <a:pt x="205" y="7"/>
                </a:lnTo>
                <a:lnTo>
                  <a:pt x="218" y="11"/>
                </a:lnTo>
                <a:lnTo>
                  <a:pt x="232" y="15"/>
                </a:lnTo>
                <a:lnTo>
                  <a:pt x="245" y="19"/>
                </a:lnTo>
                <a:lnTo>
                  <a:pt x="257" y="24"/>
                </a:lnTo>
                <a:lnTo>
                  <a:pt x="268" y="30"/>
                </a:lnTo>
                <a:lnTo>
                  <a:pt x="278" y="38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698" name="Freeform 76"/>
          <p:cNvSpPr>
            <a:spLocks noChangeArrowheads="1"/>
          </p:cNvSpPr>
          <p:nvPr/>
        </p:nvSpPr>
        <p:spPr bwMode="auto">
          <a:xfrm>
            <a:off x="2690813" y="2587625"/>
            <a:ext cx="698500" cy="173038"/>
          </a:xfrm>
          <a:custGeom>
            <a:avLst/>
            <a:gdLst>
              <a:gd name="T0" fmla="*/ 463 w 879"/>
              <a:gd name="T1" fmla="*/ 56 h 219"/>
              <a:gd name="T2" fmla="*/ 521 w 879"/>
              <a:gd name="T3" fmla="*/ 42 h 219"/>
              <a:gd name="T4" fmla="*/ 572 w 879"/>
              <a:gd name="T5" fmla="*/ 29 h 219"/>
              <a:gd name="T6" fmla="*/ 618 w 879"/>
              <a:gd name="T7" fmla="*/ 19 h 219"/>
              <a:gd name="T8" fmla="*/ 659 w 879"/>
              <a:gd name="T9" fmla="*/ 12 h 219"/>
              <a:gd name="T10" fmla="*/ 693 w 879"/>
              <a:gd name="T11" fmla="*/ 6 h 219"/>
              <a:gd name="T12" fmla="*/ 720 w 879"/>
              <a:gd name="T13" fmla="*/ 2 h 219"/>
              <a:gd name="T14" fmla="*/ 741 w 879"/>
              <a:gd name="T15" fmla="*/ 0 h 219"/>
              <a:gd name="T16" fmla="*/ 760 w 879"/>
              <a:gd name="T17" fmla="*/ 0 h 219"/>
              <a:gd name="T18" fmla="*/ 783 w 879"/>
              <a:gd name="T19" fmla="*/ 4 h 219"/>
              <a:gd name="T20" fmla="*/ 818 w 879"/>
              <a:gd name="T21" fmla="*/ 12 h 219"/>
              <a:gd name="T22" fmla="*/ 849 w 879"/>
              <a:gd name="T23" fmla="*/ 23 h 219"/>
              <a:gd name="T24" fmla="*/ 864 w 879"/>
              <a:gd name="T25" fmla="*/ 33 h 219"/>
              <a:gd name="T26" fmla="*/ 874 w 879"/>
              <a:gd name="T27" fmla="*/ 42 h 219"/>
              <a:gd name="T28" fmla="*/ 879 w 879"/>
              <a:gd name="T29" fmla="*/ 52 h 219"/>
              <a:gd name="T30" fmla="*/ 878 w 879"/>
              <a:gd name="T31" fmla="*/ 58 h 219"/>
              <a:gd name="T32" fmla="*/ 872 w 879"/>
              <a:gd name="T33" fmla="*/ 63 h 219"/>
              <a:gd name="T34" fmla="*/ 858 w 879"/>
              <a:gd name="T35" fmla="*/ 69 h 219"/>
              <a:gd name="T36" fmla="*/ 839 w 879"/>
              <a:gd name="T37" fmla="*/ 77 h 219"/>
              <a:gd name="T38" fmla="*/ 812 w 879"/>
              <a:gd name="T39" fmla="*/ 86 h 219"/>
              <a:gd name="T40" fmla="*/ 780 w 879"/>
              <a:gd name="T41" fmla="*/ 96 h 219"/>
              <a:gd name="T42" fmla="*/ 741 w 879"/>
              <a:gd name="T43" fmla="*/ 106 h 219"/>
              <a:gd name="T44" fmla="*/ 695 w 879"/>
              <a:gd name="T45" fmla="*/ 115 h 219"/>
              <a:gd name="T46" fmla="*/ 617 w 879"/>
              <a:gd name="T47" fmla="*/ 134 h 219"/>
              <a:gd name="T48" fmla="*/ 511 w 879"/>
              <a:gd name="T49" fmla="*/ 159 h 219"/>
              <a:gd name="T50" fmla="*/ 413 w 879"/>
              <a:gd name="T51" fmla="*/ 179 h 219"/>
              <a:gd name="T52" fmla="*/ 319 w 879"/>
              <a:gd name="T53" fmla="*/ 192 h 219"/>
              <a:gd name="T54" fmla="*/ 252 w 879"/>
              <a:gd name="T55" fmla="*/ 200 h 219"/>
              <a:gd name="T56" fmla="*/ 212 w 879"/>
              <a:gd name="T57" fmla="*/ 205 h 219"/>
              <a:gd name="T58" fmla="*/ 177 w 879"/>
              <a:gd name="T59" fmla="*/ 211 h 219"/>
              <a:gd name="T60" fmla="*/ 146 w 879"/>
              <a:gd name="T61" fmla="*/ 215 h 219"/>
              <a:gd name="T62" fmla="*/ 119 w 879"/>
              <a:gd name="T63" fmla="*/ 217 h 219"/>
              <a:gd name="T64" fmla="*/ 98 w 879"/>
              <a:gd name="T65" fmla="*/ 219 h 219"/>
              <a:gd name="T66" fmla="*/ 81 w 879"/>
              <a:gd name="T67" fmla="*/ 219 h 219"/>
              <a:gd name="T68" fmla="*/ 70 w 879"/>
              <a:gd name="T69" fmla="*/ 217 h 219"/>
              <a:gd name="T70" fmla="*/ 54 w 879"/>
              <a:gd name="T71" fmla="*/ 215 h 219"/>
              <a:gd name="T72" fmla="*/ 35 w 879"/>
              <a:gd name="T73" fmla="*/ 211 h 219"/>
              <a:gd name="T74" fmla="*/ 22 w 879"/>
              <a:gd name="T75" fmla="*/ 203 h 219"/>
              <a:gd name="T76" fmla="*/ 10 w 879"/>
              <a:gd name="T77" fmla="*/ 194 h 219"/>
              <a:gd name="T78" fmla="*/ 2 w 879"/>
              <a:gd name="T79" fmla="*/ 182 h 219"/>
              <a:gd name="T80" fmla="*/ 0 w 879"/>
              <a:gd name="T81" fmla="*/ 177 h 219"/>
              <a:gd name="T82" fmla="*/ 0 w 879"/>
              <a:gd name="T83" fmla="*/ 169 h 219"/>
              <a:gd name="T84" fmla="*/ 8 w 879"/>
              <a:gd name="T85" fmla="*/ 163 h 219"/>
              <a:gd name="T86" fmla="*/ 18 w 879"/>
              <a:gd name="T87" fmla="*/ 157 h 219"/>
              <a:gd name="T88" fmla="*/ 31 w 879"/>
              <a:gd name="T89" fmla="*/ 152 h 219"/>
              <a:gd name="T90" fmla="*/ 50 w 879"/>
              <a:gd name="T91" fmla="*/ 146 h 219"/>
              <a:gd name="T92" fmla="*/ 71 w 879"/>
              <a:gd name="T93" fmla="*/ 142 h 219"/>
              <a:gd name="T94" fmla="*/ 98 w 879"/>
              <a:gd name="T95" fmla="*/ 138 h 219"/>
              <a:gd name="T96" fmla="*/ 129 w 879"/>
              <a:gd name="T97" fmla="*/ 132 h 219"/>
              <a:gd name="T98" fmla="*/ 162 w 879"/>
              <a:gd name="T99" fmla="*/ 127 h 219"/>
              <a:gd name="T100" fmla="*/ 200 w 879"/>
              <a:gd name="T101" fmla="*/ 117 h 219"/>
              <a:gd name="T102" fmla="*/ 244 w 879"/>
              <a:gd name="T103" fmla="*/ 108 h 219"/>
              <a:gd name="T104" fmla="*/ 290 w 879"/>
              <a:gd name="T105" fmla="*/ 98 h 219"/>
              <a:gd name="T106" fmla="*/ 344 w 879"/>
              <a:gd name="T107" fmla="*/ 85 h 219"/>
              <a:gd name="T108" fmla="*/ 402 w 879"/>
              <a:gd name="T109" fmla="*/ 7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79" h="219">
                <a:moveTo>
                  <a:pt x="432" y="65"/>
                </a:moveTo>
                <a:lnTo>
                  <a:pt x="463" y="56"/>
                </a:lnTo>
                <a:lnTo>
                  <a:pt x="494" y="48"/>
                </a:lnTo>
                <a:lnTo>
                  <a:pt x="521" y="42"/>
                </a:lnTo>
                <a:lnTo>
                  <a:pt x="547" y="35"/>
                </a:lnTo>
                <a:lnTo>
                  <a:pt x="572" y="29"/>
                </a:lnTo>
                <a:lnTo>
                  <a:pt x="597" y="23"/>
                </a:lnTo>
                <a:lnTo>
                  <a:pt x="618" y="19"/>
                </a:lnTo>
                <a:lnTo>
                  <a:pt x="640" y="15"/>
                </a:lnTo>
                <a:lnTo>
                  <a:pt x="659" y="12"/>
                </a:lnTo>
                <a:lnTo>
                  <a:pt x="676" y="8"/>
                </a:lnTo>
                <a:lnTo>
                  <a:pt x="693" y="6"/>
                </a:lnTo>
                <a:lnTo>
                  <a:pt x="707" y="4"/>
                </a:lnTo>
                <a:lnTo>
                  <a:pt x="720" y="2"/>
                </a:lnTo>
                <a:lnTo>
                  <a:pt x="732" y="0"/>
                </a:lnTo>
                <a:lnTo>
                  <a:pt x="741" y="0"/>
                </a:lnTo>
                <a:lnTo>
                  <a:pt x="751" y="0"/>
                </a:lnTo>
                <a:lnTo>
                  <a:pt x="760" y="0"/>
                </a:lnTo>
                <a:lnTo>
                  <a:pt x="772" y="2"/>
                </a:lnTo>
                <a:lnTo>
                  <a:pt x="783" y="4"/>
                </a:lnTo>
                <a:lnTo>
                  <a:pt x="795" y="6"/>
                </a:lnTo>
                <a:lnTo>
                  <a:pt x="818" y="12"/>
                </a:lnTo>
                <a:lnTo>
                  <a:pt x="839" y="19"/>
                </a:lnTo>
                <a:lnTo>
                  <a:pt x="849" y="23"/>
                </a:lnTo>
                <a:lnTo>
                  <a:pt x="858" y="27"/>
                </a:lnTo>
                <a:lnTo>
                  <a:pt x="864" y="33"/>
                </a:lnTo>
                <a:lnTo>
                  <a:pt x="870" y="37"/>
                </a:lnTo>
                <a:lnTo>
                  <a:pt x="874" y="42"/>
                </a:lnTo>
                <a:lnTo>
                  <a:pt x="878" y="48"/>
                </a:lnTo>
                <a:lnTo>
                  <a:pt x="879" y="52"/>
                </a:lnTo>
                <a:lnTo>
                  <a:pt x="879" y="56"/>
                </a:lnTo>
                <a:lnTo>
                  <a:pt x="878" y="58"/>
                </a:lnTo>
                <a:lnTo>
                  <a:pt x="876" y="60"/>
                </a:lnTo>
                <a:lnTo>
                  <a:pt x="872" y="63"/>
                </a:lnTo>
                <a:lnTo>
                  <a:pt x="866" y="65"/>
                </a:lnTo>
                <a:lnTo>
                  <a:pt x="858" y="69"/>
                </a:lnTo>
                <a:lnTo>
                  <a:pt x="849" y="73"/>
                </a:lnTo>
                <a:lnTo>
                  <a:pt x="839" y="77"/>
                </a:lnTo>
                <a:lnTo>
                  <a:pt x="828" y="81"/>
                </a:lnTo>
                <a:lnTo>
                  <a:pt x="812" y="86"/>
                </a:lnTo>
                <a:lnTo>
                  <a:pt x="797" y="90"/>
                </a:lnTo>
                <a:lnTo>
                  <a:pt x="780" y="96"/>
                </a:lnTo>
                <a:lnTo>
                  <a:pt x="762" y="100"/>
                </a:lnTo>
                <a:lnTo>
                  <a:pt x="741" y="106"/>
                </a:lnTo>
                <a:lnTo>
                  <a:pt x="720" y="111"/>
                </a:lnTo>
                <a:lnTo>
                  <a:pt x="695" y="115"/>
                </a:lnTo>
                <a:lnTo>
                  <a:pt x="670" y="121"/>
                </a:lnTo>
                <a:lnTo>
                  <a:pt x="617" y="134"/>
                </a:lnTo>
                <a:lnTo>
                  <a:pt x="563" y="148"/>
                </a:lnTo>
                <a:lnTo>
                  <a:pt x="511" y="159"/>
                </a:lnTo>
                <a:lnTo>
                  <a:pt x="461" y="169"/>
                </a:lnTo>
                <a:lnTo>
                  <a:pt x="413" y="179"/>
                </a:lnTo>
                <a:lnTo>
                  <a:pt x="365" y="186"/>
                </a:lnTo>
                <a:lnTo>
                  <a:pt x="319" y="192"/>
                </a:lnTo>
                <a:lnTo>
                  <a:pt x="273" y="196"/>
                </a:lnTo>
                <a:lnTo>
                  <a:pt x="252" y="200"/>
                </a:lnTo>
                <a:lnTo>
                  <a:pt x="231" y="203"/>
                </a:lnTo>
                <a:lnTo>
                  <a:pt x="212" y="205"/>
                </a:lnTo>
                <a:lnTo>
                  <a:pt x="194" y="209"/>
                </a:lnTo>
                <a:lnTo>
                  <a:pt x="177" y="211"/>
                </a:lnTo>
                <a:lnTo>
                  <a:pt x="160" y="213"/>
                </a:lnTo>
                <a:lnTo>
                  <a:pt x="146" y="215"/>
                </a:lnTo>
                <a:lnTo>
                  <a:pt x="133" y="217"/>
                </a:lnTo>
                <a:lnTo>
                  <a:pt x="119" y="217"/>
                </a:lnTo>
                <a:lnTo>
                  <a:pt x="108" y="219"/>
                </a:lnTo>
                <a:lnTo>
                  <a:pt x="98" y="219"/>
                </a:lnTo>
                <a:lnTo>
                  <a:pt x="89" y="219"/>
                </a:lnTo>
                <a:lnTo>
                  <a:pt x="81" y="219"/>
                </a:lnTo>
                <a:lnTo>
                  <a:pt x="75" y="217"/>
                </a:lnTo>
                <a:lnTo>
                  <a:pt x="70" y="217"/>
                </a:lnTo>
                <a:lnTo>
                  <a:pt x="66" y="215"/>
                </a:lnTo>
                <a:lnTo>
                  <a:pt x="54" y="215"/>
                </a:lnTo>
                <a:lnTo>
                  <a:pt x="45" y="213"/>
                </a:lnTo>
                <a:lnTo>
                  <a:pt x="35" y="211"/>
                </a:lnTo>
                <a:lnTo>
                  <a:pt x="27" y="207"/>
                </a:lnTo>
                <a:lnTo>
                  <a:pt x="22" y="203"/>
                </a:lnTo>
                <a:lnTo>
                  <a:pt x="14" y="200"/>
                </a:lnTo>
                <a:lnTo>
                  <a:pt x="10" y="194"/>
                </a:lnTo>
                <a:lnTo>
                  <a:pt x="6" y="186"/>
                </a:lnTo>
                <a:lnTo>
                  <a:pt x="2" y="182"/>
                </a:lnTo>
                <a:lnTo>
                  <a:pt x="0" y="180"/>
                </a:lnTo>
                <a:lnTo>
                  <a:pt x="0" y="177"/>
                </a:lnTo>
                <a:lnTo>
                  <a:pt x="0" y="173"/>
                </a:lnTo>
                <a:lnTo>
                  <a:pt x="0" y="169"/>
                </a:lnTo>
                <a:lnTo>
                  <a:pt x="4" y="167"/>
                </a:lnTo>
                <a:lnTo>
                  <a:pt x="8" y="163"/>
                </a:lnTo>
                <a:lnTo>
                  <a:pt x="12" y="159"/>
                </a:lnTo>
                <a:lnTo>
                  <a:pt x="18" y="157"/>
                </a:lnTo>
                <a:lnTo>
                  <a:pt x="24" y="154"/>
                </a:lnTo>
                <a:lnTo>
                  <a:pt x="31" y="152"/>
                </a:lnTo>
                <a:lnTo>
                  <a:pt x="41" y="148"/>
                </a:lnTo>
                <a:lnTo>
                  <a:pt x="50" y="146"/>
                </a:lnTo>
                <a:lnTo>
                  <a:pt x="60" y="144"/>
                </a:lnTo>
                <a:lnTo>
                  <a:pt x="71" y="142"/>
                </a:lnTo>
                <a:lnTo>
                  <a:pt x="85" y="140"/>
                </a:lnTo>
                <a:lnTo>
                  <a:pt x="98" y="138"/>
                </a:lnTo>
                <a:lnTo>
                  <a:pt x="114" y="136"/>
                </a:lnTo>
                <a:lnTo>
                  <a:pt x="129" y="132"/>
                </a:lnTo>
                <a:lnTo>
                  <a:pt x="144" y="129"/>
                </a:lnTo>
                <a:lnTo>
                  <a:pt x="162" y="127"/>
                </a:lnTo>
                <a:lnTo>
                  <a:pt x="181" y="123"/>
                </a:lnTo>
                <a:lnTo>
                  <a:pt x="200" y="117"/>
                </a:lnTo>
                <a:lnTo>
                  <a:pt x="221" y="113"/>
                </a:lnTo>
                <a:lnTo>
                  <a:pt x="244" y="108"/>
                </a:lnTo>
                <a:lnTo>
                  <a:pt x="267" y="104"/>
                </a:lnTo>
                <a:lnTo>
                  <a:pt x="290" y="98"/>
                </a:lnTo>
                <a:lnTo>
                  <a:pt x="317" y="92"/>
                </a:lnTo>
                <a:lnTo>
                  <a:pt x="344" y="85"/>
                </a:lnTo>
                <a:lnTo>
                  <a:pt x="373" y="79"/>
                </a:lnTo>
                <a:lnTo>
                  <a:pt x="402" y="73"/>
                </a:lnTo>
                <a:lnTo>
                  <a:pt x="432" y="6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699" name="Freeform 77"/>
          <p:cNvSpPr>
            <a:spLocks noChangeArrowheads="1"/>
          </p:cNvSpPr>
          <p:nvPr/>
        </p:nvSpPr>
        <p:spPr bwMode="auto">
          <a:xfrm>
            <a:off x="2936875" y="2351088"/>
            <a:ext cx="173038" cy="733425"/>
          </a:xfrm>
          <a:custGeom>
            <a:avLst/>
            <a:gdLst>
              <a:gd name="T0" fmla="*/ 217 w 219"/>
              <a:gd name="T1" fmla="*/ 76 h 925"/>
              <a:gd name="T2" fmla="*/ 219 w 219"/>
              <a:gd name="T3" fmla="*/ 97 h 925"/>
              <a:gd name="T4" fmla="*/ 213 w 219"/>
              <a:gd name="T5" fmla="*/ 119 h 925"/>
              <a:gd name="T6" fmla="*/ 208 w 219"/>
              <a:gd name="T7" fmla="*/ 140 h 925"/>
              <a:gd name="T8" fmla="*/ 202 w 219"/>
              <a:gd name="T9" fmla="*/ 170 h 925"/>
              <a:gd name="T10" fmla="*/ 196 w 219"/>
              <a:gd name="T11" fmla="*/ 213 h 925"/>
              <a:gd name="T12" fmla="*/ 190 w 219"/>
              <a:gd name="T13" fmla="*/ 264 h 925"/>
              <a:gd name="T14" fmla="*/ 185 w 219"/>
              <a:gd name="T15" fmla="*/ 330 h 925"/>
              <a:gd name="T16" fmla="*/ 179 w 219"/>
              <a:gd name="T17" fmla="*/ 405 h 925"/>
              <a:gd name="T18" fmla="*/ 177 w 219"/>
              <a:gd name="T19" fmla="*/ 493 h 925"/>
              <a:gd name="T20" fmla="*/ 175 w 219"/>
              <a:gd name="T21" fmla="*/ 593 h 925"/>
              <a:gd name="T22" fmla="*/ 173 w 219"/>
              <a:gd name="T23" fmla="*/ 706 h 925"/>
              <a:gd name="T24" fmla="*/ 173 w 219"/>
              <a:gd name="T25" fmla="*/ 833 h 925"/>
              <a:gd name="T26" fmla="*/ 73 w 219"/>
              <a:gd name="T27" fmla="*/ 925 h 925"/>
              <a:gd name="T28" fmla="*/ 73 w 219"/>
              <a:gd name="T29" fmla="*/ 815 h 925"/>
              <a:gd name="T30" fmla="*/ 73 w 219"/>
              <a:gd name="T31" fmla="*/ 714 h 925"/>
              <a:gd name="T32" fmla="*/ 73 w 219"/>
              <a:gd name="T33" fmla="*/ 621 h 925"/>
              <a:gd name="T34" fmla="*/ 73 w 219"/>
              <a:gd name="T35" fmla="*/ 539 h 925"/>
              <a:gd name="T36" fmla="*/ 73 w 219"/>
              <a:gd name="T37" fmla="*/ 462 h 925"/>
              <a:gd name="T38" fmla="*/ 71 w 219"/>
              <a:gd name="T39" fmla="*/ 395 h 925"/>
              <a:gd name="T40" fmla="*/ 71 w 219"/>
              <a:gd name="T41" fmla="*/ 337 h 925"/>
              <a:gd name="T42" fmla="*/ 70 w 219"/>
              <a:gd name="T43" fmla="*/ 287 h 925"/>
              <a:gd name="T44" fmla="*/ 68 w 219"/>
              <a:gd name="T45" fmla="*/ 245 h 925"/>
              <a:gd name="T46" fmla="*/ 66 w 219"/>
              <a:gd name="T47" fmla="*/ 211 h 925"/>
              <a:gd name="T48" fmla="*/ 62 w 219"/>
              <a:gd name="T49" fmla="*/ 178 h 925"/>
              <a:gd name="T50" fmla="*/ 56 w 219"/>
              <a:gd name="T51" fmla="*/ 138 h 925"/>
              <a:gd name="T52" fmla="*/ 50 w 219"/>
              <a:gd name="T53" fmla="*/ 105 h 925"/>
              <a:gd name="T54" fmla="*/ 43 w 219"/>
              <a:gd name="T55" fmla="*/ 80 h 925"/>
              <a:gd name="T56" fmla="*/ 35 w 219"/>
              <a:gd name="T57" fmla="*/ 63 h 925"/>
              <a:gd name="T58" fmla="*/ 23 w 219"/>
              <a:gd name="T59" fmla="*/ 53 h 925"/>
              <a:gd name="T60" fmla="*/ 6 w 219"/>
              <a:gd name="T61" fmla="*/ 42 h 925"/>
              <a:gd name="T62" fmla="*/ 0 w 219"/>
              <a:gd name="T63" fmla="*/ 28 h 925"/>
              <a:gd name="T64" fmla="*/ 6 w 219"/>
              <a:gd name="T65" fmla="*/ 13 h 925"/>
              <a:gd name="T66" fmla="*/ 16 w 219"/>
              <a:gd name="T67" fmla="*/ 5 h 925"/>
              <a:gd name="T68" fmla="*/ 31 w 219"/>
              <a:gd name="T69" fmla="*/ 2 h 925"/>
              <a:gd name="T70" fmla="*/ 50 w 219"/>
              <a:gd name="T71" fmla="*/ 0 h 925"/>
              <a:gd name="T72" fmla="*/ 79 w 219"/>
              <a:gd name="T73" fmla="*/ 2 h 925"/>
              <a:gd name="T74" fmla="*/ 114 w 219"/>
              <a:gd name="T75" fmla="*/ 7 h 925"/>
              <a:gd name="T76" fmla="*/ 144 w 219"/>
              <a:gd name="T77" fmla="*/ 13 h 925"/>
              <a:gd name="T78" fmla="*/ 169 w 219"/>
              <a:gd name="T79" fmla="*/ 21 h 925"/>
              <a:gd name="T80" fmla="*/ 187 w 219"/>
              <a:gd name="T81" fmla="*/ 30 h 925"/>
              <a:gd name="T82" fmla="*/ 202 w 219"/>
              <a:gd name="T83" fmla="*/ 44 h 925"/>
              <a:gd name="T84" fmla="*/ 212 w 219"/>
              <a:gd name="T85" fmla="*/ 57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9" h="924">
                <a:moveTo>
                  <a:pt x="213" y="63"/>
                </a:moveTo>
                <a:lnTo>
                  <a:pt x="215" y="69"/>
                </a:lnTo>
                <a:lnTo>
                  <a:pt x="217" y="76"/>
                </a:lnTo>
                <a:lnTo>
                  <a:pt x="219" y="84"/>
                </a:lnTo>
                <a:lnTo>
                  <a:pt x="219" y="90"/>
                </a:lnTo>
                <a:lnTo>
                  <a:pt x="219" y="97"/>
                </a:lnTo>
                <a:lnTo>
                  <a:pt x="217" y="105"/>
                </a:lnTo>
                <a:lnTo>
                  <a:pt x="215" y="111"/>
                </a:lnTo>
                <a:lnTo>
                  <a:pt x="213" y="119"/>
                </a:lnTo>
                <a:lnTo>
                  <a:pt x="212" y="124"/>
                </a:lnTo>
                <a:lnTo>
                  <a:pt x="210" y="132"/>
                </a:lnTo>
                <a:lnTo>
                  <a:pt x="208" y="140"/>
                </a:lnTo>
                <a:lnTo>
                  <a:pt x="206" y="149"/>
                </a:lnTo>
                <a:lnTo>
                  <a:pt x="204" y="159"/>
                </a:lnTo>
                <a:lnTo>
                  <a:pt x="202" y="170"/>
                </a:lnTo>
                <a:lnTo>
                  <a:pt x="200" y="184"/>
                </a:lnTo>
                <a:lnTo>
                  <a:pt x="198" y="197"/>
                </a:lnTo>
                <a:lnTo>
                  <a:pt x="196" y="213"/>
                </a:lnTo>
                <a:lnTo>
                  <a:pt x="194" y="228"/>
                </a:lnTo>
                <a:lnTo>
                  <a:pt x="192" y="245"/>
                </a:lnTo>
                <a:lnTo>
                  <a:pt x="190" y="264"/>
                </a:lnTo>
                <a:lnTo>
                  <a:pt x="189" y="286"/>
                </a:lnTo>
                <a:lnTo>
                  <a:pt x="187" y="307"/>
                </a:lnTo>
                <a:lnTo>
                  <a:pt x="185" y="330"/>
                </a:lnTo>
                <a:lnTo>
                  <a:pt x="183" y="353"/>
                </a:lnTo>
                <a:lnTo>
                  <a:pt x="181" y="378"/>
                </a:lnTo>
                <a:lnTo>
                  <a:pt x="179" y="405"/>
                </a:lnTo>
                <a:lnTo>
                  <a:pt x="179" y="433"/>
                </a:lnTo>
                <a:lnTo>
                  <a:pt x="177" y="462"/>
                </a:lnTo>
                <a:lnTo>
                  <a:pt x="177" y="493"/>
                </a:lnTo>
                <a:lnTo>
                  <a:pt x="175" y="524"/>
                </a:lnTo>
                <a:lnTo>
                  <a:pt x="175" y="558"/>
                </a:lnTo>
                <a:lnTo>
                  <a:pt x="175" y="593"/>
                </a:lnTo>
                <a:lnTo>
                  <a:pt x="173" y="629"/>
                </a:lnTo>
                <a:lnTo>
                  <a:pt x="173" y="667"/>
                </a:lnTo>
                <a:lnTo>
                  <a:pt x="173" y="706"/>
                </a:lnTo>
                <a:lnTo>
                  <a:pt x="173" y="746"/>
                </a:lnTo>
                <a:lnTo>
                  <a:pt x="173" y="788"/>
                </a:lnTo>
                <a:lnTo>
                  <a:pt x="173" y="833"/>
                </a:lnTo>
                <a:lnTo>
                  <a:pt x="173" y="877"/>
                </a:lnTo>
                <a:lnTo>
                  <a:pt x="173" y="925"/>
                </a:lnTo>
                <a:lnTo>
                  <a:pt x="73" y="925"/>
                </a:lnTo>
                <a:lnTo>
                  <a:pt x="73" y="886"/>
                </a:lnTo>
                <a:lnTo>
                  <a:pt x="73" y="850"/>
                </a:lnTo>
                <a:lnTo>
                  <a:pt x="73" y="815"/>
                </a:lnTo>
                <a:lnTo>
                  <a:pt x="73" y="781"/>
                </a:lnTo>
                <a:lnTo>
                  <a:pt x="73" y="746"/>
                </a:lnTo>
                <a:lnTo>
                  <a:pt x="73" y="714"/>
                </a:lnTo>
                <a:lnTo>
                  <a:pt x="73" y="683"/>
                </a:lnTo>
                <a:lnTo>
                  <a:pt x="73" y="652"/>
                </a:lnTo>
                <a:lnTo>
                  <a:pt x="73" y="621"/>
                </a:lnTo>
                <a:lnTo>
                  <a:pt x="73" y="593"/>
                </a:lnTo>
                <a:lnTo>
                  <a:pt x="73" y="566"/>
                </a:lnTo>
                <a:lnTo>
                  <a:pt x="73" y="539"/>
                </a:lnTo>
                <a:lnTo>
                  <a:pt x="73" y="512"/>
                </a:lnTo>
                <a:lnTo>
                  <a:pt x="73" y="487"/>
                </a:lnTo>
                <a:lnTo>
                  <a:pt x="73" y="462"/>
                </a:lnTo>
                <a:lnTo>
                  <a:pt x="73" y="439"/>
                </a:lnTo>
                <a:lnTo>
                  <a:pt x="71" y="418"/>
                </a:lnTo>
                <a:lnTo>
                  <a:pt x="71" y="395"/>
                </a:lnTo>
                <a:lnTo>
                  <a:pt x="71" y="376"/>
                </a:lnTo>
                <a:lnTo>
                  <a:pt x="71" y="355"/>
                </a:lnTo>
                <a:lnTo>
                  <a:pt x="71" y="337"/>
                </a:lnTo>
                <a:lnTo>
                  <a:pt x="70" y="320"/>
                </a:lnTo>
                <a:lnTo>
                  <a:pt x="70" y="303"/>
                </a:lnTo>
                <a:lnTo>
                  <a:pt x="70" y="287"/>
                </a:lnTo>
                <a:lnTo>
                  <a:pt x="70" y="272"/>
                </a:lnTo>
                <a:lnTo>
                  <a:pt x="68" y="259"/>
                </a:lnTo>
                <a:lnTo>
                  <a:pt x="68" y="245"/>
                </a:lnTo>
                <a:lnTo>
                  <a:pt x="68" y="232"/>
                </a:lnTo>
                <a:lnTo>
                  <a:pt x="66" y="222"/>
                </a:lnTo>
                <a:lnTo>
                  <a:pt x="66" y="211"/>
                </a:lnTo>
                <a:lnTo>
                  <a:pt x="64" y="203"/>
                </a:lnTo>
                <a:lnTo>
                  <a:pt x="64" y="193"/>
                </a:lnTo>
                <a:lnTo>
                  <a:pt x="62" y="178"/>
                </a:lnTo>
                <a:lnTo>
                  <a:pt x="60" y="165"/>
                </a:lnTo>
                <a:lnTo>
                  <a:pt x="58" y="149"/>
                </a:lnTo>
                <a:lnTo>
                  <a:pt x="56" y="138"/>
                </a:lnTo>
                <a:lnTo>
                  <a:pt x="54" y="126"/>
                </a:lnTo>
                <a:lnTo>
                  <a:pt x="52" y="115"/>
                </a:lnTo>
                <a:lnTo>
                  <a:pt x="50" y="105"/>
                </a:lnTo>
                <a:lnTo>
                  <a:pt x="48" y="96"/>
                </a:lnTo>
                <a:lnTo>
                  <a:pt x="45" y="88"/>
                </a:lnTo>
                <a:lnTo>
                  <a:pt x="43" y="80"/>
                </a:lnTo>
                <a:lnTo>
                  <a:pt x="41" y="73"/>
                </a:lnTo>
                <a:lnTo>
                  <a:pt x="37" y="67"/>
                </a:lnTo>
                <a:lnTo>
                  <a:pt x="35" y="63"/>
                </a:lnTo>
                <a:lnTo>
                  <a:pt x="31" y="59"/>
                </a:lnTo>
                <a:lnTo>
                  <a:pt x="27" y="55"/>
                </a:lnTo>
                <a:lnTo>
                  <a:pt x="23" y="53"/>
                </a:lnTo>
                <a:lnTo>
                  <a:pt x="18" y="49"/>
                </a:lnTo>
                <a:lnTo>
                  <a:pt x="12" y="46"/>
                </a:lnTo>
                <a:lnTo>
                  <a:pt x="6" y="42"/>
                </a:lnTo>
                <a:lnTo>
                  <a:pt x="2" y="38"/>
                </a:lnTo>
                <a:lnTo>
                  <a:pt x="0" y="34"/>
                </a:lnTo>
                <a:lnTo>
                  <a:pt x="0" y="28"/>
                </a:lnTo>
                <a:lnTo>
                  <a:pt x="2" y="23"/>
                </a:lnTo>
                <a:lnTo>
                  <a:pt x="4" y="15"/>
                </a:lnTo>
                <a:lnTo>
                  <a:pt x="6" y="13"/>
                </a:lnTo>
                <a:lnTo>
                  <a:pt x="8" y="9"/>
                </a:lnTo>
                <a:lnTo>
                  <a:pt x="12" y="7"/>
                </a:lnTo>
                <a:lnTo>
                  <a:pt x="16" y="5"/>
                </a:lnTo>
                <a:lnTo>
                  <a:pt x="20" y="3"/>
                </a:lnTo>
                <a:lnTo>
                  <a:pt x="25" y="2"/>
                </a:lnTo>
                <a:lnTo>
                  <a:pt x="31" y="2"/>
                </a:lnTo>
                <a:lnTo>
                  <a:pt x="37" y="0"/>
                </a:lnTo>
                <a:lnTo>
                  <a:pt x="43" y="0"/>
                </a:lnTo>
                <a:lnTo>
                  <a:pt x="50" y="0"/>
                </a:lnTo>
                <a:lnTo>
                  <a:pt x="60" y="0"/>
                </a:lnTo>
                <a:lnTo>
                  <a:pt x="68" y="2"/>
                </a:lnTo>
                <a:lnTo>
                  <a:pt x="79" y="2"/>
                </a:lnTo>
                <a:lnTo>
                  <a:pt x="89" y="3"/>
                </a:lnTo>
                <a:lnTo>
                  <a:pt x="100" y="5"/>
                </a:lnTo>
                <a:lnTo>
                  <a:pt x="114" y="7"/>
                </a:lnTo>
                <a:lnTo>
                  <a:pt x="125" y="9"/>
                </a:lnTo>
                <a:lnTo>
                  <a:pt x="135" y="11"/>
                </a:lnTo>
                <a:lnTo>
                  <a:pt x="144" y="13"/>
                </a:lnTo>
                <a:lnTo>
                  <a:pt x="152" y="15"/>
                </a:lnTo>
                <a:lnTo>
                  <a:pt x="162" y="19"/>
                </a:lnTo>
                <a:lnTo>
                  <a:pt x="169" y="21"/>
                </a:lnTo>
                <a:lnTo>
                  <a:pt x="175" y="25"/>
                </a:lnTo>
                <a:lnTo>
                  <a:pt x="181" y="28"/>
                </a:lnTo>
                <a:lnTo>
                  <a:pt x="187" y="30"/>
                </a:lnTo>
                <a:lnTo>
                  <a:pt x="192" y="34"/>
                </a:lnTo>
                <a:lnTo>
                  <a:pt x="198" y="40"/>
                </a:lnTo>
                <a:lnTo>
                  <a:pt x="202" y="44"/>
                </a:lnTo>
                <a:lnTo>
                  <a:pt x="206" y="48"/>
                </a:lnTo>
                <a:lnTo>
                  <a:pt x="208" y="53"/>
                </a:lnTo>
                <a:lnTo>
                  <a:pt x="212" y="57"/>
                </a:lnTo>
                <a:lnTo>
                  <a:pt x="213" y="6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700" name="Freeform 78"/>
          <p:cNvSpPr>
            <a:spLocks noChangeArrowheads="1"/>
          </p:cNvSpPr>
          <p:nvPr/>
        </p:nvSpPr>
        <p:spPr bwMode="auto">
          <a:xfrm>
            <a:off x="2757488" y="3236913"/>
            <a:ext cx="103187" cy="835025"/>
          </a:xfrm>
          <a:custGeom>
            <a:avLst/>
            <a:gdLst>
              <a:gd name="T0" fmla="*/ 19 w 129"/>
              <a:gd name="T1" fmla="*/ 337 h 1051"/>
              <a:gd name="T2" fmla="*/ 19 w 129"/>
              <a:gd name="T3" fmla="*/ 257 h 1051"/>
              <a:gd name="T4" fmla="*/ 19 w 129"/>
              <a:gd name="T5" fmla="*/ 191 h 1051"/>
              <a:gd name="T6" fmla="*/ 17 w 129"/>
              <a:gd name="T7" fmla="*/ 140 h 1051"/>
              <a:gd name="T8" fmla="*/ 13 w 129"/>
              <a:gd name="T9" fmla="*/ 99 h 1051"/>
              <a:gd name="T10" fmla="*/ 8 w 129"/>
              <a:gd name="T11" fmla="*/ 65 h 1051"/>
              <a:gd name="T12" fmla="*/ 8 w 129"/>
              <a:gd name="T13" fmla="*/ 30 h 1051"/>
              <a:gd name="T14" fmla="*/ 15 w 129"/>
              <a:gd name="T15" fmla="*/ 7 h 1051"/>
              <a:gd name="T16" fmla="*/ 25 w 129"/>
              <a:gd name="T17" fmla="*/ 1 h 1051"/>
              <a:gd name="T18" fmla="*/ 38 w 129"/>
              <a:gd name="T19" fmla="*/ 0 h 1051"/>
              <a:gd name="T20" fmla="*/ 56 w 129"/>
              <a:gd name="T21" fmla="*/ 3 h 1051"/>
              <a:gd name="T22" fmla="*/ 79 w 129"/>
              <a:gd name="T23" fmla="*/ 11 h 1051"/>
              <a:gd name="T24" fmla="*/ 107 w 129"/>
              <a:gd name="T25" fmla="*/ 23 h 1051"/>
              <a:gd name="T26" fmla="*/ 129 w 129"/>
              <a:gd name="T27" fmla="*/ 63 h 1051"/>
              <a:gd name="T28" fmla="*/ 129 w 129"/>
              <a:gd name="T29" fmla="*/ 153 h 1051"/>
              <a:gd name="T30" fmla="*/ 129 w 129"/>
              <a:gd name="T31" fmla="*/ 236 h 1051"/>
              <a:gd name="T32" fmla="*/ 129 w 129"/>
              <a:gd name="T33" fmla="*/ 312 h 1051"/>
              <a:gd name="T34" fmla="*/ 129 w 129"/>
              <a:gd name="T35" fmla="*/ 381 h 1051"/>
              <a:gd name="T36" fmla="*/ 129 w 129"/>
              <a:gd name="T37" fmla="*/ 443 h 1051"/>
              <a:gd name="T38" fmla="*/ 129 w 129"/>
              <a:gd name="T39" fmla="*/ 504 h 1051"/>
              <a:gd name="T40" fmla="*/ 129 w 129"/>
              <a:gd name="T41" fmla="*/ 571 h 1051"/>
              <a:gd name="T42" fmla="*/ 127 w 129"/>
              <a:gd name="T43" fmla="*/ 642 h 1051"/>
              <a:gd name="T44" fmla="*/ 125 w 129"/>
              <a:gd name="T45" fmla="*/ 719 h 1051"/>
              <a:gd name="T46" fmla="*/ 119 w 129"/>
              <a:gd name="T47" fmla="*/ 827 h 1051"/>
              <a:gd name="T48" fmla="*/ 113 w 129"/>
              <a:gd name="T49" fmla="*/ 903 h 1051"/>
              <a:gd name="T50" fmla="*/ 107 w 129"/>
              <a:gd name="T51" fmla="*/ 965 h 1051"/>
              <a:gd name="T52" fmla="*/ 102 w 129"/>
              <a:gd name="T53" fmla="*/ 1009 h 1051"/>
              <a:gd name="T54" fmla="*/ 96 w 129"/>
              <a:gd name="T55" fmla="*/ 1038 h 1051"/>
              <a:gd name="T56" fmla="*/ 92 w 129"/>
              <a:gd name="T57" fmla="*/ 1051 h 1051"/>
              <a:gd name="T58" fmla="*/ 79 w 129"/>
              <a:gd name="T59" fmla="*/ 1049 h 1051"/>
              <a:gd name="T60" fmla="*/ 67 w 129"/>
              <a:gd name="T61" fmla="*/ 1044 h 1051"/>
              <a:gd name="T62" fmla="*/ 56 w 129"/>
              <a:gd name="T63" fmla="*/ 1032 h 1051"/>
              <a:gd name="T64" fmla="*/ 44 w 129"/>
              <a:gd name="T65" fmla="*/ 1017 h 1051"/>
              <a:gd name="T66" fmla="*/ 33 w 129"/>
              <a:gd name="T67" fmla="*/ 996 h 1051"/>
              <a:gd name="T68" fmla="*/ 17 w 129"/>
              <a:gd name="T69" fmla="*/ 955 h 1051"/>
              <a:gd name="T70" fmla="*/ 4 w 129"/>
              <a:gd name="T71" fmla="*/ 919 h 1051"/>
              <a:gd name="T72" fmla="*/ 0 w 129"/>
              <a:gd name="T73" fmla="*/ 892 h 1051"/>
              <a:gd name="T74" fmla="*/ 2 w 129"/>
              <a:gd name="T75" fmla="*/ 879 h 1051"/>
              <a:gd name="T76" fmla="*/ 4 w 129"/>
              <a:gd name="T77" fmla="*/ 859 h 1051"/>
              <a:gd name="T78" fmla="*/ 8 w 129"/>
              <a:gd name="T79" fmla="*/ 834 h 1051"/>
              <a:gd name="T80" fmla="*/ 13 w 129"/>
              <a:gd name="T81" fmla="*/ 804 h 1051"/>
              <a:gd name="T82" fmla="*/ 17 w 129"/>
              <a:gd name="T83" fmla="*/ 765 h 1051"/>
              <a:gd name="T84" fmla="*/ 23 w 129"/>
              <a:gd name="T85" fmla="*/ 725 h 1051"/>
              <a:gd name="T86" fmla="*/ 27 w 129"/>
              <a:gd name="T87" fmla="*/ 675 h 1051"/>
              <a:gd name="T88" fmla="*/ 27 w 129"/>
              <a:gd name="T89" fmla="*/ 614 h 1051"/>
              <a:gd name="T90" fmla="*/ 27 w 129"/>
              <a:gd name="T91" fmla="*/ 541 h 1051"/>
              <a:gd name="T92" fmla="*/ 23 w 129"/>
              <a:gd name="T93" fmla="*/ 4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9" h="1051">
                <a:moveTo>
                  <a:pt x="19" y="397"/>
                </a:moveTo>
                <a:lnTo>
                  <a:pt x="19" y="366"/>
                </a:lnTo>
                <a:lnTo>
                  <a:pt x="19" y="337"/>
                </a:lnTo>
                <a:lnTo>
                  <a:pt x="19" y="309"/>
                </a:lnTo>
                <a:lnTo>
                  <a:pt x="19" y="282"/>
                </a:lnTo>
                <a:lnTo>
                  <a:pt x="19" y="257"/>
                </a:lnTo>
                <a:lnTo>
                  <a:pt x="19" y="234"/>
                </a:lnTo>
                <a:lnTo>
                  <a:pt x="19" y="213"/>
                </a:lnTo>
                <a:lnTo>
                  <a:pt x="19" y="191"/>
                </a:lnTo>
                <a:lnTo>
                  <a:pt x="17" y="172"/>
                </a:lnTo>
                <a:lnTo>
                  <a:pt x="17" y="155"/>
                </a:lnTo>
                <a:lnTo>
                  <a:pt x="17" y="140"/>
                </a:lnTo>
                <a:lnTo>
                  <a:pt x="15" y="124"/>
                </a:lnTo>
                <a:lnTo>
                  <a:pt x="15" y="111"/>
                </a:lnTo>
                <a:lnTo>
                  <a:pt x="13" y="99"/>
                </a:lnTo>
                <a:lnTo>
                  <a:pt x="11" y="88"/>
                </a:lnTo>
                <a:lnTo>
                  <a:pt x="10" y="78"/>
                </a:lnTo>
                <a:lnTo>
                  <a:pt x="8" y="65"/>
                </a:lnTo>
                <a:lnTo>
                  <a:pt x="6" y="51"/>
                </a:lnTo>
                <a:lnTo>
                  <a:pt x="6" y="40"/>
                </a:lnTo>
                <a:lnTo>
                  <a:pt x="8" y="30"/>
                </a:lnTo>
                <a:lnTo>
                  <a:pt x="10" y="21"/>
                </a:lnTo>
                <a:lnTo>
                  <a:pt x="13" y="13"/>
                </a:lnTo>
                <a:lnTo>
                  <a:pt x="15" y="7"/>
                </a:lnTo>
                <a:lnTo>
                  <a:pt x="19" y="3"/>
                </a:lnTo>
                <a:lnTo>
                  <a:pt x="23" y="1"/>
                </a:lnTo>
                <a:lnTo>
                  <a:pt x="25" y="1"/>
                </a:lnTo>
                <a:lnTo>
                  <a:pt x="29" y="0"/>
                </a:lnTo>
                <a:lnTo>
                  <a:pt x="33" y="0"/>
                </a:lnTo>
                <a:lnTo>
                  <a:pt x="38" y="0"/>
                </a:lnTo>
                <a:lnTo>
                  <a:pt x="44" y="1"/>
                </a:lnTo>
                <a:lnTo>
                  <a:pt x="50" y="1"/>
                </a:lnTo>
                <a:lnTo>
                  <a:pt x="56" y="3"/>
                </a:lnTo>
                <a:lnTo>
                  <a:pt x="63" y="5"/>
                </a:lnTo>
                <a:lnTo>
                  <a:pt x="71" y="7"/>
                </a:lnTo>
                <a:lnTo>
                  <a:pt x="79" y="11"/>
                </a:lnTo>
                <a:lnTo>
                  <a:pt x="88" y="13"/>
                </a:lnTo>
                <a:lnTo>
                  <a:pt x="98" y="17"/>
                </a:lnTo>
                <a:lnTo>
                  <a:pt x="107" y="23"/>
                </a:lnTo>
                <a:lnTo>
                  <a:pt x="119" y="26"/>
                </a:lnTo>
                <a:lnTo>
                  <a:pt x="129" y="32"/>
                </a:lnTo>
                <a:lnTo>
                  <a:pt x="129" y="63"/>
                </a:lnTo>
                <a:lnTo>
                  <a:pt x="129" y="94"/>
                </a:lnTo>
                <a:lnTo>
                  <a:pt x="129" y="122"/>
                </a:lnTo>
                <a:lnTo>
                  <a:pt x="129" y="153"/>
                </a:lnTo>
                <a:lnTo>
                  <a:pt x="129" y="182"/>
                </a:lnTo>
                <a:lnTo>
                  <a:pt x="129" y="209"/>
                </a:lnTo>
                <a:lnTo>
                  <a:pt x="129" y="236"/>
                </a:lnTo>
                <a:lnTo>
                  <a:pt x="129" y="262"/>
                </a:lnTo>
                <a:lnTo>
                  <a:pt x="129" y="287"/>
                </a:lnTo>
                <a:lnTo>
                  <a:pt x="129" y="312"/>
                </a:lnTo>
                <a:lnTo>
                  <a:pt x="129" y="335"/>
                </a:lnTo>
                <a:lnTo>
                  <a:pt x="129" y="358"/>
                </a:lnTo>
                <a:lnTo>
                  <a:pt x="129" y="381"/>
                </a:lnTo>
                <a:lnTo>
                  <a:pt x="129" y="403"/>
                </a:lnTo>
                <a:lnTo>
                  <a:pt x="129" y="424"/>
                </a:lnTo>
                <a:lnTo>
                  <a:pt x="129" y="443"/>
                </a:lnTo>
                <a:lnTo>
                  <a:pt x="129" y="462"/>
                </a:lnTo>
                <a:lnTo>
                  <a:pt x="129" y="483"/>
                </a:lnTo>
                <a:lnTo>
                  <a:pt x="129" y="504"/>
                </a:lnTo>
                <a:lnTo>
                  <a:pt x="129" y="525"/>
                </a:lnTo>
                <a:lnTo>
                  <a:pt x="129" y="548"/>
                </a:lnTo>
                <a:lnTo>
                  <a:pt x="129" y="571"/>
                </a:lnTo>
                <a:lnTo>
                  <a:pt x="129" y="594"/>
                </a:lnTo>
                <a:lnTo>
                  <a:pt x="129" y="618"/>
                </a:lnTo>
                <a:lnTo>
                  <a:pt x="127" y="642"/>
                </a:lnTo>
                <a:lnTo>
                  <a:pt x="127" y="667"/>
                </a:lnTo>
                <a:lnTo>
                  <a:pt x="127" y="692"/>
                </a:lnTo>
                <a:lnTo>
                  <a:pt x="125" y="719"/>
                </a:lnTo>
                <a:lnTo>
                  <a:pt x="123" y="744"/>
                </a:lnTo>
                <a:lnTo>
                  <a:pt x="123" y="771"/>
                </a:lnTo>
                <a:lnTo>
                  <a:pt x="119" y="827"/>
                </a:lnTo>
                <a:lnTo>
                  <a:pt x="117" y="854"/>
                </a:lnTo>
                <a:lnTo>
                  <a:pt x="115" y="880"/>
                </a:lnTo>
                <a:lnTo>
                  <a:pt x="113" y="903"/>
                </a:lnTo>
                <a:lnTo>
                  <a:pt x="111" y="926"/>
                </a:lnTo>
                <a:lnTo>
                  <a:pt x="109" y="946"/>
                </a:lnTo>
                <a:lnTo>
                  <a:pt x="107" y="965"/>
                </a:lnTo>
                <a:lnTo>
                  <a:pt x="105" y="980"/>
                </a:lnTo>
                <a:lnTo>
                  <a:pt x="104" y="996"/>
                </a:lnTo>
                <a:lnTo>
                  <a:pt x="102" y="1009"/>
                </a:lnTo>
                <a:lnTo>
                  <a:pt x="100" y="1021"/>
                </a:lnTo>
                <a:lnTo>
                  <a:pt x="98" y="1030"/>
                </a:lnTo>
                <a:lnTo>
                  <a:pt x="96" y="1038"/>
                </a:lnTo>
                <a:lnTo>
                  <a:pt x="94" y="1044"/>
                </a:lnTo>
                <a:lnTo>
                  <a:pt x="92" y="1049"/>
                </a:lnTo>
                <a:lnTo>
                  <a:pt x="92" y="1051"/>
                </a:lnTo>
                <a:lnTo>
                  <a:pt x="90" y="1051"/>
                </a:lnTo>
                <a:lnTo>
                  <a:pt x="82" y="1051"/>
                </a:lnTo>
                <a:lnTo>
                  <a:pt x="79" y="1049"/>
                </a:lnTo>
                <a:lnTo>
                  <a:pt x="75" y="1047"/>
                </a:lnTo>
                <a:lnTo>
                  <a:pt x="71" y="1045"/>
                </a:lnTo>
                <a:lnTo>
                  <a:pt x="67" y="1044"/>
                </a:lnTo>
                <a:lnTo>
                  <a:pt x="63" y="1040"/>
                </a:lnTo>
                <a:lnTo>
                  <a:pt x="59" y="1036"/>
                </a:lnTo>
                <a:lnTo>
                  <a:pt x="56" y="1032"/>
                </a:lnTo>
                <a:lnTo>
                  <a:pt x="52" y="1028"/>
                </a:lnTo>
                <a:lnTo>
                  <a:pt x="48" y="1022"/>
                </a:lnTo>
                <a:lnTo>
                  <a:pt x="44" y="1017"/>
                </a:lnTo>
                <a:lnTo>
                  <a:pt x="40" y="1009"/>
                </a:lnTo>
                <a:lnTo>
                  <a:pt x="36" y="1003"/>
                </a:lnTo>
                <a:lnTo>
                  <a:pt x="33" y="996"/>
                </a:lnTo>
                <a:lnTo>
                  <a:pt x="31" y="986"/>
                </a:lnTo>
                <a:lnTo>
                  <a:pt x="23" y="971"/>
                </a:lnTo>
                <a:lnTo>
                  <a:pt x="17" y="955"/>
                </a:lnTo>
                <a:lnTo>
                  <a:pt x="11" y="942"/>
                </a:lnTo>
                <a:lnTo>
                  <a:pt x="8" y="928"/>
                </a:lnTo>
                <a:lnTo>
                  <a:pt x="4" y="919"/>
                </a:lnTo>
                <a:lnTo>
                  <a:pt x="2" y="909"/>
                </a:lnTo>
                <a:lnTo>
                  <a:pt x="0" y="900"/>
                </a:lnTo>
                <a:lnTo>
                  <a:pt x="0" y="892"/>
                </a:lnTo>
                <a:lnTo>
                  <a:pt x="0" y="888"/>
                </a:lnTo>
                <a:lnTo>
                  <a:pt x="0" y="884"/>
                </a:lnTo>
                <a:lnTo>
                  <a:pt x="2" y="879"/>
                </a:lnTo>
                <a:lnTo>
                  <a:pt x="2" y="873"/>
                </a:lnTo>
                <a:lnTo>
                  <a:pt x="2" y="867"/>
                </a:lnTo>
                <a:lnTo>
                  <a:pt x="4" y="859"/>
                </a:lnTo>
                <a:lnTo>
                  <a:pt x="6" y="852"/>
                </a:lnTo>
                <a:lnTo>
                  <a:pt x="6" y="844"/>
                </a:lnTo>
                <a:lnTo>
                  <a:pt x="8" y="834"/>
                </a:lnTo>
                <a:lnTo>
                  <a:pt x="10" y="825"/>
                </a:lnTo>
                <a:lnTo>
                  <a:pt x="11" y="815"/>
                </a:lnTo>
                <a:lnTo>
                  <a:pt x="13" y="804"/>
                </a:lnTo>
                <a:lnTo>
                  <a:pt x="15" y="792"/>
                </a:lnTo>
                <a:lnTo>
                  <a:pt x="15" y="779"/>
                </a:lnTo>
                <a:lnTo>
                  <a:pt x="17" y="765"/>
                </a:lnTo>
                <a:lnTo>
                  <a:pt x="19" y="752"/>
                </a:lnTo>
                <a:lnTo>
                  <a:pt x="21" y="740"/>
                </a:lnTo>
                <a:lnTo>
                  <a:pt x="23" y="725"/>
                </a:lnTo>
                <a:lnTo>
                  <a:pt x="25" y="710"/>
                </a:lnTo>
                <a:lnTo>
                  <a:pt x="25" y="692"/>
                </a:lnTo>
                <a:lnTo>
                  <a:pt x="27" y="675"/>
                </a:lnTo>
                <a:lnTo>
                  <a:pt x="27" y="656"/>
                </a:lnTo>
                <a:lnTo>
                  <a:pt x="27" y="635"/>
                </a:lnTo>
                <a:lnTo>
                  <a:pt x="27" y="614"/>
                </a:lnTo>
                <a:lnTo>
                  <a:pt x="27" y="591"/>
                </a:lnTo>
                <a:lnTo>
                  <a:pt x="27" y="566"/>
                </a:lnTo>
                <a:lnTo>
                  <a:pt x="27" y="541"/>
                </a:lnTo>
                <a:lnTo>
                  <a:pt x="25" y="514"/>
                </a:lnTo>
                <a:lnTo>
                  <a:pt x="25" y="487"/>
                </a:lnTo>
                <a:lnTo>
                  <a:pt x="23" y="458"/>
                </a:lnTo>
                <a:lnTo>
                  <a:pt x="21" y="428"/>
                </a:lnTo>
                <a:lnTo>
                  <a:pt x="19" y="39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701" name="Freeform 79"/>
          <p:cNvSpPr>
            <a:spLocks noChangeArrowheads="1"/>
          </p:cNvSpPr>
          <p:nvPr/>
        </p:nvSpPr>
        <p:spPr bwMode="auto">
          <a:xfrm>
            <a:off x="2820988" y="3181350"/>
            <a:ext cx="536575" cy="989013"/>
          </a:xfrm>
          <a:custGeom>
            <a:avLst/>
            <a:gdLst>
              <a:gd name="T0" fmla="*/ 140 w 675"/>
              <a:gd name="T1" fmla="*/ 161 h 1245"/>
              <a:gd name="T2" fmla="*/ 0 w 675"/>
              <a:gd name="T3" fmla="*/ 103 h 1245"/>
              <a:gd name="T4" fmla="*/ 113 w 675"/>
              <a:gd name="T5" fmla="*/ 94 h 1245"/>
              <a:gd name="T6" fmla="*/ 249 w 675"/>
              <a:gd name="T7" fmla="*/ 78 h 1245"/>
              <a:gd name="T8" fmla="*/ 358 w 675"/>
              <a:gd name="T9" fmla="*/ 55 h 1245"/>
              <a:gd name="T10" fmla="*/ 414 w 675"/>
              <a:gd name="T11" fmla="*/ 38 h 1245"/>
              <a:gd name="T12" fmla="*/ 447 w 675"/>
              <a:gd name="T13" fmla="*/ 24 h 1245"/>
              <a:gd name="T14" fmla="*/ 474 w 675"/>
              <a:gd name="T15" fmla="*/ 5 h 1245"/>
              <a:gd name="T16" fmla="*/ 500 w 675"/>
              <a:gd name="T17" fmla="*/ 3 h 1245"/>
              <a:gd name="T18" fmla="*/ 545 w 675"/>
              <a:gd name="T19" fmla="*/ 21 h 1245"/>
              <a:gd name="T20" fmla="*/ 604 w 675"/>
              <a:gd name="T21" fmla="*/ 55 h 1245"/>
              <a:gd name="T22" fmla="*/ 642 w 675"/>
              <a:gd name="T23" fmla="*/ 78 h 1245"/>
              <a:gd name="T24" fmla="*/ 675 w 675"/>
              <a:gd name="T25" fmla="*/ 120 h 1245"/>
              <a:gd name="T26" fmla="*/ 664 w 675"/>
              <a:gd name="T27" fmla="*/ 153 h 1245"/>
              <a:gd name="T28" fmla="*/ 639 w 675"/>
              <a:gd name="T29" fmla="*/ 174 h 1245"/>
              <a:gd name="T30" fmla="*/ 631 w 675"/>
              <a:gd name="T31" fmla="*/ 205 h 1245"/>
              <a:gd name="T32" fmla="*/ 631 w 675"/>
              <a:gd name="T33" fmla="*/ 261 h 1245"/>
              <a:gd name="T34" fmla="*/ 637 w 675"/>
              <a:gd name="T35" fmla="*/ 333 h 1245"/>
              <a:gd name="T36" fmla="*/ 646 w 675"/>
              <a:gd name="T37" fmla="*/ 431 h 1245"/>
              <a:gd name="T38" fmla="*/ 656 w 675"/>
              <a:gd name="T39" fmla="*/ 552 h 1245"/>
              <a:gd name="T40" fmla="*/ 666 w 675"/>
              <a:gd name="T41" fmla="*/ 692 h 1245"/>
              <a:gd name="T42" fmla="*/ 669 w 675"/>
              <a:gd name="T43" fmla="*/ 836 h 1245"/>
              <a:gd name="T44" fmla="*/ 666 w 675"/>
              <a:gd name="T45" fmla="*/ 951 h 1245"/>
              <a:gd name="T46" fmla="*/ 658 w 675"/>
              <a:gd name="T47" fmla="*/ 1036 h 1245"/>
              <a:gd name="T48" fmla="*/ 633 w 675"/>
              <a:gd name="T49" fmla="*/ 1138 h 1245"/>
              <a:gd name="T50" fmla="*/ 612 w 675"/>
              <a:gd name="T51" fmla="*/ 1180 h 1245"/>
              <a:gd name="T52" fmla="*/ 573 w 675"/>
              <a:gd name="T53" fmla="*/ 1216 h 1245"/>
              <a:gd name="T54" fmla="*/ 524 w 675"/>
              <a:gd name="T55" fmla="*/ 1243 h 1245"/>
              <a:gd name="T56" fmla="*/ 485 w 675"/>
              <a:gd name="T57" fmla="*/ 1222 h 1245"/>
              <a:gd name="T58" fmla="*/ 477 w 675"/>
              <a:gd name="T59" fmla="*/ 1193 h 1245"/>
              <a:gd name="T60" fmla="*/ 476 w 675"/>
              <a:gd name="T61" fmla="*/ 1151 h 1245"/>
              <a:gd name="T62" fmla="*/ 458 w 675"/>
              <a:gd name="T63" fmla="*/ 1103 h 1245"/>
              <a:gd name="T64" fmla="*/ 422 w 675"/>
              <a:gd name="T65" fmla="*/ 1053 h 1245"/>
              <a:gd name="T66" fmla="*/ 364 w 675"/>
              <a:gd name="T67" fmla="*/ 999 h 1245"/>
              <a:gd name="T68" fmla="*/ 320 w 675"/>
              <a:gd name="T69" fmla="*/ 955 h 1245"/>
              <a:gd name="T70" fmla="*/ 299 w 675"/>
              <a:gd name="T71" fmla="*/ 925 h 1245"/>
              <a:gd name="T72" fmla="*/ 299 w 675"/>
              <a:gd name="T73" fmla="*/ 907 h 1245"/>
              <a:gd name="T74" fmla="*/ 314 w 675"/>
              <a:gd name="T75" fmla="*/ 903 h 1245"/>
              <a:gd name="T76" fmla="*/ 345 w 675"/>
              <a:gd name="T77" fmla="*/ 909 h 1245"/>
              <a:gd name="T78" fmla="*/ 395 w 675"/>
              <a:gd name="T79" fmla="*/ 923 h 1245"/>
              <a:gd name="T80" fmla="*/ 449 w 675"/>
              <a:gd name="T81" fmla="*/ 942 h 1245"/>
              <a:gd name="T82" fmla="*/ 487 w 675"/>
              <a:gd name="T83" fmla="*/ 948 h 1245"/>
              <a:gd name="T84" fmla="*/ 512 w 675"/>
              <a:gd name="T85" fmla="*/ 936 h 1245"/>
              <a:gd name="T86" fmla="*/ 522 w 675"/>
              <a:gd name="T87" fmla="*/ 911 h 1245"/>
              <a:gd name="T88" fmla="*/ 529 w 675"/>
              <a:gd name="T89" fmla="*/ 861 h 1245"/>
              <a:gd name="T90" fmla="*/ 535 w 675"/>
              <a:gd name="T91" fmla="*/ 783 h 1245"/>
              <a:gd name="T92" fmla="*/ 535 w 675"/>
              <a:gd name="T93" fmla="*/ 635 h 1245"/>
              <a:gd name="T94" fmla="*/ 520 w 675"/>
              <a:gd name="T95" fmla="*/ 404 h 1245"/>
              <a:gd name="T96" fmla="*/ 508 w 675"/>
              <a:gd name="T97" fmla="*/ 268 h 1245"/>
              <a:gd name="T98" fmla="*/ 495 w 675"/>
              <a:gd name="T99" fmla="*/ 188 h 1245"/>
              <a:gd name="T100" fmla="*/ 481 w 675"/>
              <a:gd name="T101" fmla="*/ 140 h 1245"/>
              <a:gd name="T102" fmla="*/ 462 w 675"/>
              <a:gd name="T103" fmla="*/ 126 h 1245"/>
              <a:gd name="T104" fmla="*/ 416 w 675"/>
              <a:gd name="T105" fmla="*/ 124 h 1245"/>
              <a:gd name="T106" fmla="*/ 345 w 675"/>
              <a:gd name="T107" fmla="*/ 132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5" h="1245">
                <a:moveTo>
                  <a:pt x="287" y="140"/>
                </a:moveTo>
                <a:lnTo>
                  <a:pt x="251" y="147"/>
                </a:lnTo>
                <a:lnTo>
                  <a:pt x="215" y="153"/>
                </a:lnTo>
                <a:lnTo>
                  <a:pt x="176" y="157"/>
                </a:lnTo>
                <a:lnTo>
                  <a:pt x="140" y="161"/>
                </a:lnTo>
                <a:lnTo>
                  <a:pt x="105" y="165"/>
                </a:lnTo>
                <a:lnTo>
                  <a:pt x="69" y="166"/>
                </a:lnTo>
                <a:lnTo>
                  <a:pt x="34" y="168"/>
                </a:lnTo>
                <a:lnTo>
                  <a:pt x="0" y="168"/>
                </a:lnTo>
                <a:lnTo>
                  <a:pt x="0" y="103"/>
                </a:lnTo>
                <a:lnTo>
                  <a:pt x="25" y="101"/>
                </a:lnTo>
                <a:lnTo>
                  <a:pt x="48" y="99"/>
                </a:lnTo>
                <a:lnTo>
                  <a:pt x="71" y="97"/>
                </a:lnTo>
                <a:lnTo>
                  <a:pt x="92" y="95"/>
                </a:lnTo>
                <a:lnTo>
                  <a:pt x="113" y="94"/>
                </a:lnTo>
                <a:lnTo>
                  <a:pt x="134" y="92"/>
                </a:lnTo>
                <a:lnTo>
                  <a:pt x="155" y="90"/>
                </a:lnTo>
                <a:lnTo>
                  <a:pt x="174" y="88"/>
                </a:lnTo>
                <a:lnTo>
                  <a:pt x="213" y="82"/>
                </a:lnTo>
                <a:lnTo>
                  <a:pt x="249" y="78"/>
                </a:lnTo>
                <a:lnTo>
                  <a:pt x="284" y="72"/>
                </a:lnTo>
                <a:lnTo>
                  <a:pt x="318" y="65"/>
                </a:lnTo>
                <a:lnTo>
                  <a:pt x="332" y="61"/>
                </a:lnTo>
                <a:lnTo>
                  <a:pt x="347" y="57"/>
                </a:lnTo>
                <a:lnTo>
                  <a:pt x="358" y="55"/>
                </a:lnTo>
                <a:lnTo>
                  <a:pt x="372" y="51"/>
                </a:lnTo>
                <a:lnTo>
                  <a:pt x="383" y="48"/>
                </a:lnTo>
                <a:lnTo>
                  <a:pt x="395" y="44"/>
                </a:lnTo>
                <a:lnTo>
                  <a:pt x="405" y="42"/>
                </a:lnTo>
                <a:lnTo>
                  <a:pt x="414" y="38"/>
                </a:lnTo>
                <a:lnTo>
                  <a:pt x="422" y="34"/>
                </a:lnTo>
                <a:lnTo>
                  <a:pt x="429" y="32"/>
                </a:lnTo>
                <a:lnTo>
                  <a:pt x="437" y="30"/>
                </a:lnTo>
                <a:lnTo>
                  <a:pt x="443" y="26"/>
                </a:lnTo>
                <a:lnTo>
                  <a:pt x="447" y="24"/>
                </a:lnTo>
                <a:lnTo>
                  <a:pt x="451" y="23"/>
                </a:lnTo>
                <a:lnTo>
                  <a:pt x="454" y="21"/>
                </a:lnTo>
                <a:lnTo>
                  <a:pt x="456" y="19"/>
                </a:lnTo>
                <a:lnTo>
                  <a:pt x="464" y="11"/>
                </a:lnTo>
                <a:lnTo>
                  <a:pt x="474" y="5"/>
                </a:lnTo>
                <a:lnTo>
                  <a:pt x="477" y="3"/>
                </a:lnTo>
                <a:lnTo>
                  <a:pt x="483" y="1"/>
                </a:lnTo>
                <a:lnTo>
                  <a:pt x="489" y="0"/>
                </a:lnTo>
                <a:lnTo>
                  <a:pt x="497" y="0"/>
                </a:lnTo>
                <a:lnTo>
                  <a:pt x="500" y="3"/>
                </a:lnTo>
                <a:lnTo>
                  <a:pt x="508" y="7"/>
                </a:lnTo>
                <a:lnTo>
                  <a:pt x="516" y="9"/>
                </a:lnTo>
                <a:lnTo>
                  <a:pt x="524" y="13"/>
                </a:lnTo>
                <a:lnTo>
                  <a:pt x="533" y="17"/>
                </a:lnTo>
                <a:lnTo>
                  <a:pt x="545" y="21"/>
                </a:lnTo>
                <a:lnTo>
                  <a:pt x="566" y="28"/>
                </a:lnTo>
                <a:lnTo>
                  <a:pt x="577" y="34"/>
                </a:lnTo>
                <a:lnTo>
                  <a:pt x="587" y="42"/>
                </a:lnTo>
                <a:lnTo>
                  <a:pt x="596" y="48"/>
                </a:lnTo>
                <a:lnTo>
                  <a:pt x="604" y="55"/>
                </a:lnTo>
                <a:lnTo>
                  <a:pt x="614" y="61"/>
                </a:lnTo>
                <a:lnTo>
                  <a:pt x="621" y="65"/>
                </a:lnTo>
                <a:lnTo>
                  <a:pt x="629" y="71"/>
                </a:lnTo>
                <a:lnTo>
                  <a:pt x="635" y="74"/>
                </a:lnTo>
                <a:lnTo>
                  <a:pt x="642" y="78"/>
                </a:lnTo>
                <a:lnTo>
                  <a:pt x="648" y="84"/>
                </a:lnTo>
                <a:lnTo>
                  <a:pt x="654" y="88"/>
                </a:lnTo>
                <a:lnTo>
                  <a:pt x="660" y="94"/>
                </a:lnTo>
                <a:lnTo>
                  <a:pt x="667" y="107"/>
                </a:lnTo>
                <a:lnTo>
                  <a:pt x="675" y="120"/>
                </a:lnTo>
                <a:lnTo>
                  <a:pt x="675" y="128"/>
                </a:lnTo>
                <a:lnTo>
                  <a:pt x="673" y="136"/>
                </a:lnTo>
                <a:lnTo>
                  <a:pt x="671" y="142"/>
                </a:lnTo>
                <a:lnTo>
                  <a:pt x="667" y="147"/>
                </a:lnTo>
                <a:lnTo>
                  <a:pt x="664" y="153"/>
                </a:lnTo>
                <a:lnTo>
                  <a:pt x="658" y="159"/>
                </a:lnTo>
                <a:lnTo>
                  <a:pt x="652" y="165"/>
                </a:lnTo>
                <a:lnTo>
                  <a:pt x="646" y="168"/>
                </a:lnTo>
                <a:lnTo>
                  <a:pt x="642" y="170"/>
                </a:lnTo>
                <a:lnTo>
                  <a:pt x="639" y="174"/>
                </a:lnTo>
                <a:lnTo>
                  <a:pt x="637" y="178"/>
                </a:lnTo>
                <a:lnTo>
                  <a:pt x="635" y="184"/>
                </a:lnTo>
                <a:lnTo>
                  <a:pt x="633" y="190"/>
                </a:lnTo>
                <a:lnTo>
                  <a:pt x="631" y="197"/>
                </a:lnTo>
                <a:lnTo>
                  <a:pt x="631" y="205"/>
                </a:lnTo>
                <a:lnTo>
                  <a:pt x="629" y="214"/>
                </a:lnTo>
                <a:lnTo>
                  <a:pt x="629" y="224"/>
                </a:lnTo>
                <a:lnTo>
                  <a:pt x="629" y="236"/>
                </a:lnTo>
                <a:lnTo>
                  <a:pt x="629" y="247"/>
                </a:lnTo>
                <a:lnTo>
                  <a:pt x="631" y="261"/>
                </a:lnTo>
                <a:lnTo>
                  <a:pt x="631" y="274"/>
                </a:lnTo>
                <a:lnTo>
                  <a:pt x="633" y="287"/>
                </a:lnTo>
                <a:lnTo>
                  <a:pt x="635" y="303"/>
                </a:lnTo>
                <a:lnTo>
                  <a:pt x="635" y="318"/>
                </a:lnTo>
                <a:lnTo>
                  <a:pt x="637" y="333"/>
                </a:lnTo>
                <a:lnTo>
                  <a:pt x="639" y="351"/>
                </a:lnTo>
                <a:lnTo>
                  <a:pt x="641" y="370"/>
                </a:lnTo>
                <a:lnTo>
                  <a:pt x="642" y="389"/>
                </a:lnTo>
                <a:lnTo>
                  <a:pt x="644" y="410"/>
                </a:lnTo>
                <a:lnTo>
                  <a:pt x="646" y="431"/>
                </a:lnTo>
                <a:lnTo>
                  <a:pt x="648" y="454"/>
                </a:lnTo>
                <a:lnTo>
                  <a:pt x="650" y="477"/>
                </a:lnTo>
                <a:lnTo>
                  <a:pt x="652" y="500"/>
                </a:lnTo>
                <a:lnTo>
                  <a:pt x="654" y="525"/>
                </a:lnTo>
                <a:lnTo>
                  <a:pt x="656" y="552"/>
                </a:lnTo>
                <a:lnTo>
                  <a:pt x="658" y="579"/>
                </a:lnTo>
                <a:lnTo>
                  <a:pt x="660" y="606"/>
                </a:lnTo>
                <a:lnTo>
                  <a:pt x="662" y="635"/>
                </a:lnTo>
                <a:lnTo>
                  <a:pt x="664" y="664"/>
                </a:lnTo>
                <a:lnTo>
                  <a:pt x="666" y="692"/>
                </a:lnTo>
                <a:lnTo>
                  <a:pt x="667" y="723"/>
                </a:lnTo>
                <a:lnTo>
                  <a:pt x="667" y="754"/>
                </a:lnTo>
                <a:lnTo>
                  <a:pt x="669" y="783"/>
                </a:lnTo>
                <a:lnTo>
                  <a:pt x="669" y="809"/>
                </a:lnTo>
                <a:lnTo>
                  <a:pt x="669" y="836"/>
                </a:lnTo>
                <a:lnTo>
                  <a:pt x="669" y="861"/>
                </a:lnTo>
                <a:lnTo>
                  <a:pt x="669" y="886"/>
                </a:lnTo>
                <a:lnTo>
                  <a:pt x="667" y="909"/>
                </a:lnTo>
                <a:lnTo>
                  <a:pt x="667" y="930"/>
                </a:lnTo>
                <a:lnTo>
                  <a:pt x="666" y="951"/>
                </a:lnTo>
                <a:lnTo>
                  <a:pt x="664" y="971"/>
                </a:lnTo>
                <a:lnTo>
                  <a:pt x="662" y="988"/>
                </a:lnTo>
                <a:lnTo>
                  <a:pt x="662" y="1005"/>
                </a:lnTo>
                <a:lnTo>
                  <a:pt x="660" y="1021"/>
                </a:lnTo>
                <a:lnTo>
                  <a:pt x="658" y="1036"/>
                </a:lnTo>
                <a:lnTo>
                  <a:pt x="656" y="1047"/>
                </a:lnTo>
                <a:lnTo>
                  <a:pt x="652" y="1072"/>
                </a:lnTo>
                <a:lnTo>
                  <a:pt x="646" y="1095"/>
                </a:lnTo>
                <a:lnTo>
                  <a:pt x="641" y="1116"/>
                </a:lnTo>
                <a:lnTo>
                  <a:pt x="633" y="1138"/>
                </a:lnTo>
                <a:lnTo>
                  <a:pt x="629" y="1147"/>
                </a:lnTo>
                <a:lnTo>
                  <a:pt x="625" y="1155"/>
                </a:lnTo>
                <a:lnTo>
                  <a:pt x="621" y="1164"/>
                </a:lnTo>
                <a:lnTo>
                  <a:pt x="616" y="1172"/>
                </a:lnTo>
                <a:lnTo>
                  <a:pt x="612" y="1180"/>
                </a:lnTo>
                <a:lnTo>
                  <a:pt x="606" y="1186"/>
                </a:lnTo>
                <a:lnTo>
                  <a:pt x="602" y="1191"/>
                </a:lnTo>
                <a:lnTo>
                  <a:pt x="596" y="1197"/>
                </a:lnTo>
                <a:lnTo>
                  <a:pt x="585" y="1209"/>
                </a:lnTo>
                <a:lnTo>
                  <a:pt x="573" y="1216"/>
                </a:lnTo>
                <a:lnTo>
                  <a:pt x="564" y="1226"/>
                </a:lnTo>
                <a:lnTo>
                  <a:pt x="552" y="1232"/>
                </a:lnTo>
                <a:lnTo>
                  <a:pt x="543" y="1237"/>
                </a:lnTo>
                <a:lnTo>
                  <a:pt x="533" y="1241"/>
                </a:lnTo>
                <a:lnTo>
                  <a:pt x="524" y="1243"/>
                </a:lnTo>
                <a:lnTo>
                  <a:pt x="516" y="1245"/>
                </a:lnTo>
                <a:lnTo>
                  <a:pt x="506" y="1241"/>
                </a:lnTo>
                <a:lnTo>
                  <a:pt x="499" y="1235"/>
                </a:lnTo>
                <a:lnTo>
                  <a:pt x="491" y="1230"/>
                </a:lnTo>
                <a:lnTo>
                  <a:pt x="485" y="1222"/>
                </a:lnTo>
                <a:lnTo>
                  <a:pt x="483" y="1216"/>
                </a:lnTo>
                <a:lnTo>
                  <a:pt x="481" y="1212"/>
                </a:lnTo>
                <a:lnTo>
                  <a:pt x="479" y="1207"/>
                </a:lnTo>
                <a:lnTo>
                  <a:pt x="479" y="1199"/>
                </a:lnTo>
                <a:lnTo>
                  <a:pt x="477" y="1193"/>
                </a:lnTo>
                <a:lnTo>
                  <a:pt x="477" y="1186"/>
                </a:lnTo>
                <a:lnTo>
                  <a:pt x="477" y="1178"/>
                </a:lnTo>
                <a:lnTo>
                  <a:pt x="477" y="1170"/>
                </a:lnTo>
                <a:lnTo>
                  <a:pt x="476" y="1161"/>
                </a:lnTo>
                <a:lnTo>
                  <a:pt x="476" y="1151"/>
                </a:lnTo>
                <a:lnTo>
                  <a:pt x="474" y="1143"/>
                </a:lnTo>
                <a:lnTo>
                  <a:pt x="472" y="1134"/>
                </a:lnTo>
                <a:lnTo>
                  <a:pt x="468" y="1124"/>
                </a:lnTo>
                <a:lnTo>
                  <a:pt x="464" y="1115"/>
                </a:lnTo>
                <a:lnTo>
                  <a:pt x="458" y="1103"/>
                </a:lnTo>
                <a:lnTo>
                  <a:pt x="453" y="1093"/>
                </a:lnTo>
                <a:lnTo>
                  <a:pt x="447" y="1084"/>
                </a:lnTo>
                <a:lnTo>
                  <a:pt x="439" y="1074"/>
                </a:lnTo>
                <a:lnTo>
                  <a:pt x="431" y="1063"/>
                </a:lnTo>
                <a:lnTo>
                  <a:pt x="422" y="1053"/>
                </a:lnTo>
                <a:lnTo>
                  <a:pt x="412" y="1042"/>
                </a:lnTo>
                <a:lnTo>
                  <a:pt x="401" y="1032"/>
                </a:lnTo>
                <a:lnTo>
                  <a:pt x="389" y="1021"/>
                </a:lnTo>
                <a:lnTo>
                  <a:pt x="378" y="1011"/>
                </a:lnTo>
                <a:lnTo>
                  <a:pt x="364" y="999"/>
                </a:lnTo>
                <a:lnTo>
                  <a:pt x="355" y="990"/>
                </a:lnTo>
                <a:lnTo>
                  <a:pt x="343" y="980"/>
                </a:lnTo>
                <a:lnTo>
                  <a:pt x="335" y="973"/>
                </a:lnTo>
                <a:lnTo>
                  <a:pt x="326" y="963"/>
                </a:lnTo>
                <a:lnTo>
                  <a:pt x="320" y="955"/>
                </a:lnTo>
                <a:lnTo>
                  <a:pt x="314" y="948"/>
                </a:lnTo>
                <a:lnTo>
                  <a:pt x="309" y="942"/>
                </a:lnTo>
                <a:lnTo>
                  <a:pt x="305" y="934"/>
                </a:lnTo>
                <a:lnTo>
                  <a:pt x="301" y="928"/>
                </a:lnTo>
                <a:lnTo>
                  <a:pt x="299" y="925"/>
                </a:lnTo>
                <a:lnTo>
                  <a:pt x="297" y="919"/>
                </a:lnTo>
                <a:lnTo>
                  <a:pt x="295" y="915"/>
                </a:lnTo>
                <a:lnTo>
                  <a:pt x="295" y="913"/>
                </a:lnTo>
                <a:lnTo>
                  <a:pt x="297" y="909"/>
                </a:lnTo>
                <a:lnTo>
                  <a:pt x="299" y="907"/>
                </a:lnTo>
                <a:lnTo>
                  <a:pt x="301" y="905"/>
                </a:lnTo>
                <a:lnTo>
                  <a:pt x="303" y="905"/>
                </a:lnTo>
                <a:lnTo>
                  <a:pt x="307" y="903"/>
                </a:lnTo>
                <a:lnTo>
                  <a:pt x="309" y="903"/>
                </a:lnTo>
                <a:lnTo>
                  <a:pt x="314" y="903"/>
                </a:lnTo>
                <a:lnTo>
                  <a:pt x="318" y="903"/>
                </a:lnTo>
                <a:lnTo>
                  <a:pt x="324" y="905"/>
                </a:lnTo>
                <a:lnTo>
                  <a:pt x="330" y="905"/>
                </a:lnTo>
                <a:lnTo>
                  <a:pt x="337" y="907"/>
                </a:lnTo>
                <a:lnTo>
                  <a:pt x="345" y="909"/>
                </a:lnTo>
                <a:lnTo>
                  <a:pt x="353" y="911"/>
                </a:lnTo>
                <a:lnTo>
                  <a:pt x="362" y="915"/>
                </a:lnTo>
                <a:lnTo>
                  <a:pt x="372" y="917"/>
                </a:lnTo>
                <a:lnTo>
                  <a:pt x="383" y="919"/>
                </a:lnTo>
                <a:lnTo>
                  <a:pt x="395" y="923"/>
                </a:lnTo>
                <a:lnTo>
                  <a:pt x="408" y="926"/>
                </a:lnTo>
                <a:lnTo>
                  <a:pt x="418" y="932"/>
                </a:lnTo>
                <a:lnTo>
                  <a:pt x="429" y="936"/>
                </a:lnTo>
                <a:lnTo>
                  <a:pt x="439" y="940"/>
                </a:lnTo>
                <a:lnTo>
                  <a:pt x="449" y="942"/>
                </a:lnTo>
                <a:lnTo>
                  <a:pt x="456" y="944"/>
                </a:lnTo>
                <a:lnTo>
                  <a:pt x="466" y="946"/>
                </a:lnTo>
                <a:lnTo>
                  <a:pt x="474" y="948"/>
                </a:lnTo>
                <a:lnTo>
                  <a:pt x="481" y="948"/>
                </a:lnTo>
                <a:lnTo>
                  <a:pt x="487" y="948"/>
                </a:lnTo>
                <a:lnTo>
                  <a:pt x="493" y="946"/>
                </a:lnTo>
                <a:lnTo>
                  <a:pt x="499" y="944"/>
                </a:lnTo>
                <a:lnTo>
                  <a:pt x="504" y="942"/>
                </a:lnTo>
                <a:lnTo>
                  <a:pt x="508" y="940"/>
                </a:lnTo>
                <a:lnTo>
                  <a:pt x="512" y="936"/>
                </a:lnTo>
                <a:lnTo>
                  <a:pt x="514" y="930"/>
                </a:lnTo>
                <a:lnTo>
                  <a:pt x="516" y="926"/>
                </a:lnTo>
                <a:lnTo>
                  <a:pt x="518" y="923"/>
                </a:lnTo>
                <a:lnTo>
                  <a:pt x="520" y="917"/>
                </a:lnTo>
                <a:lnTo>
                  <a:pt x="522" y="911"/>
                </a:lnTo>
                <a:lnTo>
                  <a:pt x="524" y="903"/>
                </a:lnTo>
                <a:lnTo>
                  <a:pt x="525" y="894"/>
                </a:lnTo>
                <a:lnTo>
                  <a:pt x="527" y="884"/>
                </a:lnTo>
                <a:lnTo>
                  <a:pt x="529" y="875"/>
                </a:lnTo>
                <a:lnTo>
                  <a:pt x="529" y="861"/>
                </a:lnTo>
                <a:lnTo>
                  <a:pt x="531" y="848"/>
                </a:lnTo>
                <a:lnTo>
                  <a:pt x="533" y="834"/>
                </a:lnTo>
                <a:lnTo>
                  <a:pt x="533" y="819"/>
                </a:lnTo>
                <a:lnTo>
                  <a:pt x="535" y="802"/>
                </a:lnTo>
                <a:lnTo>
                  <a:pt x="535" y="783"/>
                </a:lnTo>
                <a:lnTo>
                  <a:pt x="535" y="763"/>
                </a:lnTo>
                <a:lnTo>
                  <a:pt x="537" y="742"/>
                </a:lnTo>
                <a:lnTo>
                  <a:pt x="537" y="721"/>
                </a:lnTo>
                <a:lnTo>
                  <a:pt x="535" y="677"/>
                </a:lnTo>
                <a:lnTo>
                  <a:pt x="535" y="635"/>
                </a:lnTo>
                <a:lnTo>
                  <a:pt x="533" y="591"/>
                </a:lnTo>
                <a:lnTo>
                  <a:pt x="529" y="545"/>
                </a:lnTo>
                <a:lnTo>
                  <a:pt x="527" y="499"/>
                </a:lnTo>
                <a:lnTo>
                  <a:pt x="524" y="452"/>
                </a:lnTo>
                <a:lnTo>
                  <a:pt x="520" y="404"/>
                </a:lnTo>
                <a:lnTo>
                  <a:pt x="516" y="355"/>
                </a:lnTo>
                <a:lnTo>
                  <a:pt x="514" y="332"/>
                </a:lnTo>
                <a:lnTo>
                  <a:pt x="512" y="309"/>
                </a:lnTo>
                <a:lnTo>
                  <a:pt x="510" y="287"/>
                </a:lnTo>
                <a:lnTo>
                  <a:pt x="508" y="268"/>
                </a:lnTo>
                <a:lnTo>
                  <a:pt x="504" y="249"/>
                </a:lnTo>
                <a:lnTo>
                  <a:pt x="502" y="232"/>
                </a:lnTo>
                <a:lnTo>
                  <a:pt x="499" y="216"/>
                </a:lnTo>
                <a:lnTo>
                  <a:pt x="497" y="201"/>
                </a:lnTo>
                <a:lnTo>
                  <a:pt x="495" y="188"/>
                </a:lnTo>
                <a:lnTo>
                  <a:pt x="491" y="176"/>
                </a:lnTo>
                <a:lnTo>
                  <a:pt x="489" y="165"/>
                </a:lnTo>
                <a:lnTo>
                  <a:pt x="485" y="155"/>
                </a:lnTo>
                <a:lnTo>
                  <a:pt x="483" y="147"/>
                </a:lnTo>
                <a:lnTo>
                  <a:pt x="481" y="140"/>
                </a:lnTo>
                <a:lnTo>
                  <a:pt x="479" y="134"/>
                </a:lnTo>
                <a:lnTo>
                  <a:pt x="477" y="130"/>
                </a:lnTo>
                <a:lnTo>
                  <a:pt x="472" y="128"/>
                </a:lnTo>
                <a:lnTo>
                  <a:pt x="468" y="128"/>
                </a:lnTo>
                <a:lnTo>
                  <a:pt x="462" y="126"/>
                </a:lnTo>
                <a:lnTo>
                  <a:pt x="454" y="126"/>
                </a:lnTo>
                <a:lnTo>
                  <a:pt x="447" y="124"/>
                </a:lnTo>
                <a:lnTo>
                  <a:pt x="437" y="124"/>
                </a:lnTo>
                <a:lnTo>
                  <a:pt x="428" y="124"/>
                </a:lnTo>
                <a:lnTo>
                  <a:pt x="416" y="124"/>
                </a:lnTo>
                <a:lnTo>
                  <a:pt x="405" y="124"/>
                </a:lnTo>
                <a:lnTo>
                  <a:pt x="391" y="126"/>
                </a:lnTo>
                <a:lnTo>
                  <a:pt x="376" y="128"/>
                </a:lnTo>
                <a:lnTo>
                  <a:pt x="360" y="130"/>
                </a:lnTo>
                <a:lnTo>
                  <a:pt x="345" y="132"/>
                </a:lnTo>
                <a:lnTo>
                  <a:pt x="328" y="134"/>
                </a:lnTo>
                <a:lnTo>
                  <a:pt x="309" y="136"/>
                </a:lnTo>
                <a:lnTo>
                  <a:pt x="287" y="140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702" name="Freeform 80"/>
          <p:cNvSpPr>
            <a:spLocks noChangeArrowheads="1"/>
          </p:cNvSpPr>
          <p:nvPr/>
        </p:nvSpPr>
        <p:spPr bwMode="auto">
          <a:xfrm>
            <a:off x="2836863" y="3417888"/>
            <a:ext cx="315912" cy="82550"/>
          </a:xfrm>
          <a:custGeom>
            <a:avLst/>
            <a:gdLst>
              <a:gd name="T0" fmla="*/ 188 w 397"/>
              <a:gd name="T1" fmla="*/ 29 h 104"/>
              <a:gd name="T2" fmla="*/ 207 w 397"/>
              <a:gd name="T3" fmla="*/ 21 h 104"/>
              <a:gd name="T4" fmla="*/ 224 w 397"/>
              <a:gd name="T5" fmla="*/ 15 h 104"/>
              <a:gd name="T6" fmla="*/ 243 w 397"/>
              <a:gd name="T7" fmla="*/ 11 h 104"/>
              <a:gd name="T8" fmla="*/ 263 w 397"/>
              <a:gd name="T9" fmla="*/ 8 h 104"/>
              <a:gd name="T10" fmla="*/ 282 w 397"/>
              <a:gd name="T11" fmla="*/ 4 h 104"/>
              <a:gd name="T12" fmla="*/ 299 w 397"/>
              <a:gd name="T13" fmla="*/ 2 h 104"/>
              <a:gd name="T14" fmla="*/ 318 w 397"/>
              <a:gd name="T15" fmla="*/ 0 h 104"/>
              <a:gd name="T16" fmla="*/ 337 w 397"/>
              <a:gd name="T17" fmla="*/ 0 h 104"/>
              <a:gd name="T18" fmla="*/ 351 w 397"/>
              <a:gd name="T19" fmla="*/ 0 h 104"/>
              <a:gd name="T20" fmla="*/ 362 w 397"/>
              <a:gd name="T21" fmla="*/ 2 h 104"/>
              <a:gd name="T22" fmla="*/ 374 w 397"/>
              <a:gd name="T23" fmla="*/ 4 h 104"/>
              <a:gd name="T24" fmla="*/ 382 w 397"/>
              <a:gd name="T25" fmla="*/ 8 h 104"/>
              <a:gd name="T26" fmla="*/ 387 w 397"/>
              <a:gd name="T27" fmla="*/ 11 h 104"/>
              <a:gd name="T28" fmla="*/ 393 w 397"/>
              <a:gd name="T29" fmla="*/ 15 h 104"/>
              <a:gd name="T30" fmla="*/ 395 w 397"/>
              <a:gd name="T31" fmla="*/ 21 h 104"/>
              <a:gd name="T32" fmla="*/ 397 w 397"/>
              <a:gd name="T33" fmla="*/ 29 h 104"/>
              <a:gd name="T34" fmla="*/ 395 w 397"/>
              <a:gd name="T35" fmla="*/ 33 h 104"/>
              <a:gd name="T36" fmla="*/ 395 w 397"/>
              <a:gd name="T37" fmla="*/ 34 h 104"/>
              <a:gd name="T38" fmla="*/ 393 w 397"/>
              <a:gd name="T39" fmla="*/ 38 h 104"/>
              <a:gd name="T40" fmla="*/ 391 w 397"/>
              <a:gd name="T41" fmla="*/ 42 h 104"/>
              <a:gd name="T42" fmla="*/ 387 w 397"/>
              <a:gd name="T43" fmla="*/ 46 h 104"/>
              <a:gd name="T44" fmla="*/ 384 w 397"/>
              <a:gd name="T45" fmla="*/ 48 h 104"/>
              <a:gd name="T46" fmla="*/ 380 w 397"/>
              <a:gd name="T47" fmla="*/ 52 h 104"/>
              <a:gd name="T48" fmla="*/ 374 w 397"/>
              <a:gd name="T49" fmla="*/ 56 h 104"/>
              <a:gd name="T50" fmla="*/ 368 w 397"/>
              <a:gd name="T51" fmla="*/ 57 h 104"/>
              <a:gd name="T52" fmla="*/ 361 w 397"/>
              <a:gd name="T53" fmla="*/ 61 h 104"/>
              <a:gd name="T54" fmla="*/ 355 w 397"/>
              <a:gd name="T55" fmla="*/ 63 h 104"/>
              <a:gd name="T56" fmla="*/ 345 w 397"/>
              <a:gd name="T57" fmla="*/ 67 h 104"/>
              <a:gd name="T58" fmla="*/ 337 w 397"/>
              <a:gd name="T59" fmla="*/ 69 h 104"/>
              <a:gd name="T60" fmla="*/ 328 w 397"/>
              <a:gd name="T61" fmla="*/ 71 h 104"/>
              <a:gd name="T62" fmla="*/ 318 w 397"/>
              <a:gd name="T63" fmla="*/ 73 h 104"/>
              <a:gd name="T64" fmla="*/ 307 w 397"/>
              <a:gd name="T65" fmla="*/ 75 h 104"/>
              <a:gd name="T66" fmla="*/ 293 w 397"/>
              <a:gd name="T67" fmla="*/ 79 h 104"/>
              <a:gd name="T68" fmla="*/ 280 w 397"/>
              <a:gd name="T69" fmla="*/ 82 h 104"/>
              <a:gd name="T70" fmla="*/ 265 w 397"/>
              <a:gd name="T71" fmla="*/ 84 h 104"/>
              <a:gd name="T72" fmla="*/ 249 w 397"/>
              <a:gd name="T73" fmla="*/ 88 h 104"/>
              <a:gd name="T74" fmla="*/ 232 w 397"/>
              <a:gd name="T75" fmla="*/ 90 h 104"/>
              <a:gd name="T76" fmla="*/ 217 w 397"/>
              <a:gd name="T77" fmla="*/ 92 h 104"/>
              <a:gd name="T78" fmla="*/ 197 w 397"/>
              <a:gd name="T79" fmla="*/ 94 h 104"/>
              <a:gd name="T80" fmla="*/ 180 w 397"/>
              <a:gd name="T81" fmla="*/ 96 h 104"/>
              <a:gd name="T82" fmla="*/ 159 w 397"/>
              <a:gd name="T83" fmla="*/ 98 h 104"/>
              <a:gd name="T84" fmla="*/ 140 w 397"/>
              <a:gd name="T85" fmla="*/ 100 h 104"/>
              <a:gd name="T86" fmla="*/ 119 w 397"/>
              <a:gd name="T87" fmla="*/ 100 h 104"/>
              <a:gd name="T88" fmla="*/ 96 w 397"/>
              <a:gd name="T89" fmla="*/ 102 h 104"/>
              <a:gd name="T90" fmla="*/ 73 w 397"/>
              <a:gd name="T91" fmla="*/ 102 h 104"/>
              <a:gd name="T92" fmla="*/ 50 w 397"/>
              <a:gd name="T93" fmla="*/ 104 h 104"/>
              <a:gd name="T94" fmla="*/ 25 w 397"/>
              <a:gd name="T95" fmla="*/ 104 h 104"/>
              <a:gd name="T96" fmla="*/ 0 w 397"/>
              <a:gd name="T97" fmla="*/ 104 h 104"/>
              <a:gd name="T98" fmla="*/ 0 w 397"/>
              <a:gd name="T99" fmla="*/ 48 h 104"/>
              <a:gd name="T100" fmla="*/ 25 w 397"/>
              <a:gd name="T101" fmla="*/ 46 h 104"/>
              <a:gd name="T102" fmla="*/ 52 w 397"/>
              <a:gd name="T103" fmla="*/ 46 h 104"/>
              <a:gd name="T104" fmla="*/ 76 w 397"/>
              <a:gd name="T105" fmla="*/ 44 h 104"/>
              <a:gd name="T106" fmla="*/ 101 w 397"/>
              <a:gd name="T107" fmla="*/ 40 h 104"/>
              <a:gd name="T108" fmla="*/ 124 w 397"/>
              <a:gd name="T109" fmla="*/ 38 h 104"/>
              <a:gd name="T110" fmla="*/ 147 w 397"/>
              <a:gd name="T111" fmla="*/ 34 h 104"/>
              <a:gd name="T112" fmla="*/ 169 w 397"/>
              <a:gd name="T113" fmla="*/ 33 h 104"/>
              <a:gd name="T114" fmla="*/ 188 w 397"/>
              <a:gd name="T115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7" h="104">
                <a:moveTo>
                  <a:pt x="188" y="29"/>
                </a:moveTo>
                <a:lnTo>
                  <a:pt x="207" y="21"/>
                </a:lnTo>
                <a:lnTo>
                  <a:pt x="224" y="15"/>
                </a:lnTo>
                <a:lnTo>
                  <a:pt x="243" y="11"/>
                </a:lnTo>
                <a:lnTo>
                  <a:pt x="263" y="8"/>
                </a:lnTo>
                <a:lnTo>
                  <a:pt x="282" y="4"/>
                </a:lnTo>
                <a:lnTo>
                  <a:pt x="299" y="2"/>
                </a:lnTo>
                <a:lnTo>
                  <a:pt x="318" y="0"/>
                </a:lnTo>
                <a:lnTo>
                  <a:pt x="337" y="0"/>
                </a:lnTo>
                <a:lnTo>
                  <a:pt x="351" y="0"/>
                </a:lnTo>
                <a:lnTo>
                  <a:pt x="362" y="2"/>
                </a:lnTo>
                <a:lnTo>
                  <a:pt x="374" y="4"/>
                </a:lnTo>
                <a:lnTo>
                  <a:pt x="382" y="8"/>
                </a:lnTo>
                <a:lnTo>
                  <a:pt x="387" y="11"/>
                </a:lnTo>
                <a:lnTo>
                  <a:pt x="393" y="15"/>
                </a:lnTo>
                <a:lnTo>
                  <a:pt x="395" y="21"/>
                </a:lnTo>
                <a:lnTo>
                  <a:pt x="397" y="29"/>
                </a:lnTo>
                <a:lnTo>
                  <a:pt x="395" y="33"/>
                </a:lnTo>
                <a:lnTo>
                  <a:pt x="395" y="34"/>
                </a:lnTo>
                <a:lnTo>
                  <a:pt x="393" y="38"/>
                </a:lnTo>
                <a:lnTo>
                  <a:pt x="391" y="42"/>
                </a:lnTo>
                <a:lnTo>
                  <a:pt x="387" y="46"/>
                </a:lnTo>
                <a:lnTo>
                  <a:pt x="384" y="48"/>
                </a:lnTo>
                <a:lnTo>
                  <a:pt x="380" y="52"/>
                </a:lnTo>
                <a:lnTo>
                  <a:pt x="374" y="56"/>
                </a:lnTo>
                <a:lnTo>
                  <a:pt x="368" y="57"/>
                </a:lnTo>
                <a:lnTo>
                  <a:pt x="361" y="61"/>
                </a:lnTo>
                <a:lnTo>
                  <a:pt x="355" y="63"/>
                </a:lnTo>
                <a:lnTo>
                  <a:pt x="345" y="67"/>
                </a:lnTo>
                <a:lnTo>
                  <a:pt x="337" y="69"/>
                </a:lnTo>
                <a:lnTo>
                  <a:pt x="328" y="71"/>
                </a:lnTo>
                <a:lnTo>
                  <a:pt x="318" y="73"/>
                </a:lnTo>
                <a:lnTo>
                  <a:pt x="307" y="75"/>
                </a:lnTo>
                <a:lnTo>
                  <a:pt x="293" y="79"/>
                </a:lnTo>
                <a:lnTo>
                  <a:pt x="280" y="82"/>
                </a:lnTo>
                <a:lnTo>
                  <a:pt x="265" y="84"/>
                </a:lnTo>
                <a:lnTo>
                  <a:pt x="249" y="88"/>
                </a:lnTo>
                <a:lnTo>
                  <a:pt x="232" y="90"/>
                </a:lnTo>
                <a:lnTo>
                  <a:pt x="217" y="92"/>
                </a:lnTo>
                <a:lnTo>
                  <a:pt x="197" y="94"/>
                </a:lnTo>
                <a:lnTo>
                  <a:pt x="180" y="96"/>
                </a:lnTo>
                <a:lnTo>
                  <a:pt x="159" y="98"/>
                </a:lnTo>
                <a:lnTo>
                  <a:pt x="140" y="100"/>
                </a:lnTo>
                <a:lnTo>
                  <a:pt x="119" y="100"/>
                </a:lnTo>
                <a:lnTo>
                  <a:pt x="96" y="102"/>
                </a:lnTo>
                <a:lnTo>
                  <a:pt x="73" y="102"/>
                </a:lnTo>
                <a:lnTo>
                  <a:pt x="50" y="104"/>
                </a:lnTo>
                <a:lnTo>
                  <a:pt x="25" y="104"/>
                </a:lnTo>
                <a:lnTo>
                  <a:pt x="0" y="104"/>
                </a:lnTo>
                <a:lnTo>
                  <a:pt x="0" y="48"/>
                </a:lnTo>
                <a:lnTo>
                  <a:pt x="25" y="46"/>
                </a:lnTo>
                <a:lnTo>
                  <a:pt x="52" y="46"/>
                </a:lnTo>
                <a:lnTo>
                  <a:pt x="76" y="44"/>
                </a:lnTo>
                <a:lnTo>
                  <a:pt x="101" y="40"/>
                </a:lnTo>
                <a:lnTo>
                  <a:pt x="124" y="38"/>
                </a:lnTo>
                <a:lnTo>
                  <a:pt x="147" y="34"/>
                </a:lnTo>
                <a:lnTo>
                  <a:pt x="169" y="33"/>
                </a:lnTo>
                <a:lnTo>
                  <a:pt x="188" y="29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703" name="Freeform 81"/>
          <p:cNvSpPr>
            <a:spLocks noChangeArrowheads="1"/>
          </p:cNvSpPr>
          <p:nvPr/>
        </p:nvSpPr>
        <p:spPr bwMode="auto">
          <a:xfrm>
            <a:off x="2820988" y="3641725"/>
            <a:ext cx="339725" cy="80963"/>
          </a:xfrm>
          <a:custGeom>
            <a:avLst/>
            <a:gdLst>
              <a:gd name="T0" fmla="*/ 287 w 428"/>
              <a:gd name="T1" fmla="*/ 85 h 104"/>
              <a:gd name="T2" fmla="*/ 220 w 428"/>
              <a:gd name="T3" fmla="*/ 92 h 104"/>
              <a:gd name="T4" fmla="*/ 186 w 428"/>
              <a:gd name="T5" fmla="*/ 96 h 104"/>
              <a:gd name="T6" fmla="*/ 151 w 428"/>
              <a:gd name="T7" fmla="*/ 98 h 104"/>
              <a:gd name="T8" fmla="*/ 117 w 428"/>
              <a:gd name="T9" fmla="*/ 100 h 104"/>
              <a:gd name="T10" fmla="*/ 78 w 428"/>
              <a:gd name="T11" fmla="*/ 102 h 104"/>
              <a:gd name="T12" fmla="*/ 40 w 428"/>
              <a:gd name="T13" fmla="*/ 104 h 104"/>
              <a:gd name="T14" fmla="*/ 0 w 428"/>
              <a:gd name="T15" fmla="*/ 104 h 104"/>
              <a:gd name="T16" fmla="*/ 0 w 428"/>
              <a:gd name="T17" fmla="*/ 48 h 104"/>
              <a:gd name="T18" fmla="*/ 32 w 428"/>
              <a:gd name="T19" fmla="*/ 42 h 104"/>
              <a:gd name="T20" fmla="*/ 63 w 428"/>
              <a:gd name="T21" fmla="*/ 37 h 104"/>
              <a:gd name="T22" fmla="*/ 92 w 428"/>
              <a:gd name="T23" fmla="*/ 33 h 104"/>
              <a:gd name="T24" fmla="*/ 121 w 428"/>
              <a:gd name="T25" fmla="*/ 29 h 104"/>
              <a:gd name="T26" fmla="*/ 145 w 428"/>
              <a:gd name="T27" fmla="*/ 25 h 104"/>
              <a:gd name="T28" fmla="*/ 168 w 428"/>
              <a:gd name="T29" fmla="*/ 21 h 104"/>
              <a:gd name="T30" fmla="*/ 190 w 428"/>
              <a:gd name="T31" fmla="*/ 17 h 104"/>
              <a:gd name="T32" fmla="*/ 211 w 428"/>
              <a:gd name="T33" fmla="*/ 14 h 104"/>
              <a:gd name="T34" fmla="*/ 228 w 428"/>
              <a:gd name="T35" fmla="*/ 12 h 104"/>
              <a:gd name="T36" fmla="*/ 245 w 428"/>
              <a:gd name="T37" fmla="*/ 8 h 104"/>
              <a:gd name="T38" fmla="*/ 259 w 428"/>
              <a:gd name="T39" fmla="*/ 6 h 104"/>
              <a:gd name="T40" fmla="*/ 272 w 428"/>
              <a:gd name="T41" fmla="*/ 4 h 104"/>
              <a:gd name="T42" fmla="*/ 284 w 428"/>
              <a:gd name="T43" fmla="*/ 2 h 104"/>
              <a:gd name="T44" fmla="*/ 293 w 428"/>
              <a:gd name="T45" fmla="*/ 2 h 104"/>
              <a:gd name="T46" fmla="*/ 301 w 428"/>
              <a:gd name="T47" fmla="*/ 2 h 104"/>
              <a:gd name="T48" fmla="*/ 309 w 428"/>
              <a:gd name="T49" fmla="*/ 0 h 104"/>
              <a:gd name="T50" fmla="*/ 318 w 428"/>
              <a:gd name="T51" fmla="*/ 0 h 104"/>
              <a:gd name="T52" fmla="*/ 330 w 428"/>
              <a:gd name="T53" fmla="*/ 0 h 104"/>
              <a:gd name="T54" fmla="*/ 347 w 428"/>
              <a:gd name="T55" fmla="*/ 2 h 104"/>
              <a:gd name="T56" fmla="*/ 357 w 428"/>
              <a:gd name="T57" fmla="*/ 4 h 104"/>
              <a:gd name="T58" fmla="*/ 366 w 428"/>
              <a:gd name="T59" fmla="*/ 4 h 104"/>
              <a:gd name="T60" fmla="*/ 378 w 428"/>
              <a:gd name="T61" fmla="*/ 8 h 104"/>
              <a:gd name="T62" fmla="*/ 387 w 428"/>
              <a:gd name="T63" fmla="*/ 10 h 104"/>
              <a:gd name="T64" fmla="*/ 397 w 428"/>
              <a:gd name="T65" fmla="*/ 14 h 104"/>
              <a:gd name="T66" fmla="*/ 406 w 428"/>
              <a:gd name="T67" fmla="*/ 19 h 104"/>
              <a:gd name="T68" fmla="*/ 412 w 428"/>
              <a:gd name="T69" fmla="*/ 23 h 104"/>
              <a:gd name="T70" fmla="*/ 418 w 428"/>
              <a:gd name="T71" fmla="*/ 29 h 104"/>
              <a:gd name="T72" fmla="*/ 422 w 428"/>
              <a:gd name="T73" fmla="*/ 35 h 104"/>
              <a:gd name="T74" fmla="*/ 426 w 428"/>
              <a:gd name="T75" fmla="*/ 38 h 104"/>
              <a:gd name="T76" fmla="*/ 428 w 428"/>
              <a:gd name="T77" fmla="*/ 44 h 104"/>
              <a:gd name="T78" fmla="*/ 428 w 428"/>
              <a:gd name="T79" fmla="*/ 48 h 104"/>
              <a:gd name="T80" fmla="*/ 426 w 428"/>
              <a:gd name="T81" fmla="*/ 50 h 104"/>
              <a:gd name="T82" fmla="*/ 426 w 428"/>
              <a:gd name="T83" fmla="*/ 52 h 104"/>
              <a:gd name="T84" fmla="*/ 422 w 428"/>
              <a:gd name="T85" fmla="*/ 54 h 104"/>
              <a:gd name="T86" fmla="*/ 418 w 428"/>
              <a:gd name="T87" fmla="*/ 56 h 104"/>
              <a:gd name="T88" fmla="*/ 412 w 428"/>
              <a:gd name="T89" fmla="*/ 60 h 104"/>
              <a:gd name="T90" fmla="*/ 406 w 428"/>
              <a:gd name="T91" fmla="*/ 62 h 104"/>
              <a:gd name="T92" fmla="*/ 399 w 428"/>
              <a:gd name="T93" fmla="*/ 63 h 104"/>
              <a:gd name="T94" fmla="*/ 391 w 428"/>
              <a:gd name="T95" fmla="*/ 67 h 104"/>
              <a:gd name="T96" fmla="*/ 382 w 428"/>
              <a:gd name="T97" fmla="*/ 69 h 104"/>
              <a:gd name="T98" fmla="*/ 372 w 428"/>
              <a:gd name="T99" fmla="*/ 71 h 104"/>
              <a:gd name="T100" fmla="*/ 360 w 428"/>
              <a:gd name="T101" fmla="*/ 75 h 104"/>
              <a:gd name="T102" fmla="*/ 347 w 428"/>
              <a:gd name="T103" fmla="*/ 77 h 104"/>
              <a:gd name="T104" fmla="*/ 334 w 428"/>
              <a:gd name="T105" fmla="*/ 79 h 104"/>
              <a:gd name="T106" fmla="*/ 320 w 428"/>
              <a:gd name="T107" fmla="*/ 81 h 104"/>
              <a:gd name="T108" fmla="*/ 305 w 428"/>
              <a:gd name="T109" fmla="*/ 83 h 104"/>
              <a:gd name="T110" fmla="*/ 287 w 428"/>
              <a:gd name="T111" fmla="*/ 8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8" h="104">
                <a:moveTo>
                  <a:pt x="287" y="85"/>
                </a:moveTo>
                <a:lnTo>
                  <a:pt x="220" y="92"/>
                </a:lnTo>
                <a:lnTo>
                  <a:pt x="186" y="96"/>
                </a:lnTo>
                <a:lnTo>
                  <a:pt x="151" y="98"/>
                </a:lnTo>
                <a:lnTo>
                  <a:pt x="117" y="100"/>
                </a:lnTo>
                <a:lnTo>
                  <a:pt x="78" y="102"/>
                </a:lnTo>
                <a:lnTo>
                  <a:pt x="40" y="104"/>
                </a:lnTo>
                <a:lnTo>
                  <a:pt x="0" y="104"/>
                </a:lnTo>
                <a:lnTo>
                  <a:pt x="0" y="48"/>
                </a:lnTo>
                <a:lnTo>
                  <a:pt x="32" y="42"/>
                </a:lnTo>
                <a:lnTo>
                  <a:pt x="63" y="37"/>
                </a:lnTo>
                <a:lnTo>
                  <a:pt x="92" y="33"/>
                </a:lnTo>
                <a:lnTo>
                  <a:pt x="121" y="29"/>
                </a:lnTo>
                <a:lnTo>
                  <a:pt x="145" y="25"/>
                </a:lnTo>
                <a:lnTo>
                  <a:pt x="168" y="21"/>
                </a:lnTo>
                <a:lnTo>
                  <a:pt x="190" y="17"/>
                </a:lnTo>
                <a:lnTo>
                  <a:pt x="211" y="14"/>
                </a:lnTo>
                <a:lnTo>
                  <a:pt x="228" y="12"/>
                </a:lnTo>
                <a:lnTo>
                  <a:pt x="245" y="8"/>
                </a:lnTo>
                <a:lnTo>
                  <a:pt x="259" y="6"/>
                </a:lnTo>
                <a:lnTo>
                  <a:pt x="272" y="4"/>
                </a:lnTo>
                <a:lnTo>
                  <a:pt x="284" y="2"/>
                </a:lnTo>
                <a:lnTo>
                  <a:pt x="293" y="2"/>
                </a:lnTo>
                <a:lnTo>
                  <a:pt x="301" y="2"/>
                </a:lnTo>
                <a:lnTo>
                  <a:pt x="309" y="0"/>
                </a:lnTo>
                <a:lnTo>
                  <a:pt x="318" y="0"/>
                </a:lnTo>
                <a:lnTo>
                  <a:pt x="330" y="0"/>
                </a:lnTo>
                <a:lnTo>
                  <a:pt x="347" y="2"/>
                </a:lnTo>
                <a:lnTo>
                  <a:pt x="357" y="4"/>
                </a:lnTo>
                <a:lnTo>
                  <a:pt x="366" y="4"/>
                </a:lnTo>
                <a:lnTo>
                  <a:pt x="378" y="8"/>
                </a:lnTo>
                <a:lnTo>
                  <a:pt x="387" y="10"/>
                </a:lnTo>
                <a:lnTo>
                  <a:pt x="397" y="14"/>
                </a:lnTo>
                <a:lnTo>
                  <a:pt x="406" y="19"/>
                </a:lnTo>
                <a:lnTo>
                  <a:pt x="412" y="23"/>
                </a:lnTo>
                <a:lnTo>
                  <a:pt x="418" y="29"/>
                </a:lnTo>
                <a:lnTo>
                  <a:pt x="422" y="35"/>
                </a:lnTo>
                <a:lnTo>
                  <a:pt x="426" y="38"/>
                </a:lnTo>
                <a:lnTo>
                  <a:pt x="428" y="44"/>
                </a:lnTo>
                <a:lnTo>
                  <a:pt x="428" y="48"/>
                </a:lnTo>
                <a:lnTo>
                  <a:pt x="426" y="50"/>
                </a:lnTo>
                <a:lnTo>
                  <a:pt x="426" y="52"/>
                </a:lnTo>
                <a:lnTo>
                  <a:pt x="422" y="54"/>
                </a:lnTo>
                <a:lnTo>
                  <a:pt x="418" y="56"/>
                </a:lnTo>
                <a:lnTo>
                  <a:pt x="412" y="60"/>
                </a:lnTo>
                <a:lnTo>
                  <a:pt x="406" y="62"/>
                </a:lnTo>
                <a:lnTo>
                  <a:pt x="399" y="63"/>
                </a:lnTo>
                <a:lnTo>
                  <a:pt x="391" y="67"/>
                </a:lnTo>
                <a:lnTo>
                  <a:pt x="382" y="69"/>
                </a:lnTo>
                <a:lnTo>
                  <a:pt x="372" y="71"/>
                </a:lnTo>
                <a:lnTo>
                  <a:pt x="360" y="75"/>
                </a:lnTo>
                <a:lnTo>
                  <a:pt x="347" y="77"/>
                </a:lnTo>
                <a:lnTo>
                  <a:pt x="334" y="79"/>
                </a:lnTo>
                <a:lnTo>
                  <a:pt x="320" y="81"/>
                </a:lnTo>
                <a:lnTo>
                  <a:pt x="305" y="83"/>
                </a:lnTo>
                <a:lnTo>
                  <a:pt x="287" y="8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704" name="Freeform 82"/>
          <p:cNvSpPr>
            <a:spLocks noChangeArrowheads="1"/>
          </p:cNvSpPr>
          <p:nvPr/>
        </p:nvSpPr>
        <p:spPr bwMode="auto">
          <a:xfrm>
            <a:off x="2757488" y="2801938"/>
            <a:ext cx="592137" cy="149225"/>
          </a:xfrm>
          <a:custGeom>
            <a:avLst/>
            <a:gdLst>
              <a:gd name="T0" fmla="*/ 17 w 745"/>
              <a:gd name="T1" fmla="*/ 169 h 188"/>
              <a:gd name="T2" fmla="*/ 4 w 745"/>
              <a:gd name="T3" fmla="*/ 153 h 188"/>
              <a:gd name="T4" fmla="*/ 0 w 745"/>
              <a:gd name="T5" fmla="*/ 140 h 188"/>
              <a:gd name="T6" fmla="*/ 6 w 745"/>
              <a:gd name="T7" fmla="*/ 136 h 188"/>
              <a:gd name="T8" fmla="*/ 15 w 745"/>
              <a:gd name="T9" fmla="*/ 130 h 188"/>
              <a:gd name="T10" fmla="*/ 33 w 745"/>
              <a:gd name="T11" fmla="*/ 124 h 188"/>
              <a:gd name="T12" fmla="*/ 56 w 745"/>
              <a:gd name="T13" fmla="*/ 117 h 188"/>
              <a:gd name="T14" fmla="*/ 82 w 745"/>
              <a:gd name="T15" fmla="*/ 109 h 188"/>
              <a:gd name="T16" fmla="*/ 117 w 745"/>
              <a:gd name="T17" fmla="*/ 99 h 188"/>
              <a:gd name="T18" fmla="*/ 157 w 745"/>
              <a:gd name="T19" fmla="*/ 88 h 188"/>
              <a:gd name="T20" fmla="*/ 205 w 745"/>
              <a:gd name="T21" fmla="*/ 76 h 188"/>
              <a:gd name="T22" fmla="*/ 257 w 745"/>
              <a:gd name="T23" fmla="*/ 65 h 188"/>
              <a:gd name="T24" fmla="*/ 317 w 745"/>
              <a:gd name="T25" fmla="*/ 51 h 188"/>
              <a:gd name="T26" fmla="*/ 378 w 745"/>
              <a:gd name="T27" fmla="*/ 38 h 188"/>
              <a:gd name="T28" fmla="*/ 432 w 745"/>
              <a:gd name="T29" fmla="*/ 27 h 188"/>
              <a:gd name="T30" fmla="*/ 484 w 745"/>
              <a:gd name="T31" fmla="*/ 19 h 188"/>
              <a:gd name="T32" fmla="*/ 528 w 745"/>
              <a:gd name="T33" fmla="*/ 11 h 188"/>
              <a:gd name="T34" fmla="*/ 568 w 745"/>
              <a:gd name="T35" fmla="*/ 5 h 188"/>
              <a:gd name="T36" fmla="*/ 603 w 745"/>
              <a:gd name="T37" fmla="*/ 2 h 188"/>
              <a:gd name="T38" fmla="*/ 633 w 745"/>
              <a:gd name="T39" fmla="*/ 0 h 188"/>
              <a:gd name="T40" fmla="*/ 658 w 745"/>
              <a:gd name="T41" fmla="*/ 0 h 188"/>
              <a:gd name="T42" fmla="*/ 679 w 745"/>
              <a:gd name="T43" fmla="*/ 2 h 188"/>
              <a:gd name="T44" fmla="*/ 695 w 745"/>
              <a:gd name="T45" fmla="*/ 5 h 188"/>
              <a:gd name="T46" fmla="*/ 704 w 745"/>
              <a:gd name="T47" fmla="*/ 9 h 188"/>
              <a:gd name="T48" fmla="*/ 731 w 745"/>
              <a:gd name="T49" fmla="*/ 27 h 188"/>
              <a:gd name="T50" fmla="*/ 743 w 745"/>
              <a:gd name="T51" fmla="*/ 40 h 188"/>
              <a:gd name="T52" fmla="*/ 745 w 745"/>
              <a:gd name="T53" fmla="*/ 50 h 188"/>
              <a:gd name="T54" fmla="*/ 733 w 745"/>
              <a:gd name="T55" fmla="*/ 55 h 188"/>
              <a:gd name="T56" fmla="*/ 712 w 745"/>
              <a:gd name="T57" fmla="*/ 65 h 188"/>
              <a:gd name="T58" fmla="*/ 677 w 745"/>
              <a:gd name="T59" fmla="*/ 75 h 188"/>
              <a:gd name="T60" fmla="*/ 631 w 745"/>
              <a:gd name="T61" fmla="*/ 88 h 188"/>
              <a:gd name="T62" fmla="*/ 576 w 745"/>
              <a:gd name="T63" fmla="*/ 103 h 188"/>
              <a:gd name="T64" fmla="*/ 447 w 745"/>
              <a:gd name="T65" fmla="*/ 130 h 188"/>
              <a:gd name="T66" fmla="*/ 328 w 745"/>
              <a:gd name="T67" fmla="*/ 151 h 188"/>
              <a:gd name="T68" fmla="*/ 240 w 745"/>
              <a:gd name="T69" fmla="*/ 163 h 188"/>
              <a:gd name="T70" fmla="*/ 192 w 745"/>
              <a:gd name="T71" fmla="*/ 172 h 188"/>
              <a:gd name="T72" fmla="*/ 152 w 745"/>
              <a:gd name="T73" fmla="*/ 178 h 188"/>
              <a:gd name="T74" fmla="*/ 121 w 745"/>
              <a:gd name="T75" fmla="*/ 184 h 188"/>
              <a:gd name="T76" fmla="*/ 100 w 745"/>
              <a:gd name="T77" fmla="*/ 186 h 188"/>
              <a:gd name="T78" fmla="*/ 90 w 745"/>
              <a:gd name="T79" fmla="*/ 188 h 188"/>
              <a:gd name="T80" fmla="*/ 75 w 745"/>
              <a:gd name="T81" fmla="*/ 188 h 188"/>
              <a:gd name="T82" fmla="*/ 50 w 745"/>
              <a:gd name="T83" fmla="*/ 18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45" h="188">
                <a:moveTo>
                  <a:pt x="31" y="178"/>
                </a:moveTo>
                <a:lnTo>
                  <a:pt x="23" y="174"/>
                </a:lnTo>
                <a:lnTo>
                  <a:pt x="17" y="169"/>
                </a:lnTo>
                <a:lnTo>
                  <a:pt x="11" y="165"/>
                </a:lnTo>
                <a:lnTo>
                  <a:pt x="8" y="159"/>
                </a:lnTo>
                <a:lnTo>
                  <a:pt x="4" y="153"/>
                </a:lnTo>
                <a:lnTo>
                  <a:pt x="2" y="149"/>
                </a:lnTo>
                <a:lnTo>
                  <a:pt x="0" y="144"/>
                </a:lnTo>
                <a:lnTo>
                  <a:pt x="0" y="140"/>
                </a:lnTo>
                <a:lnTo>
                  <a:pt x="2" y="138"/>
                </a:lnTo>
                <a:lnTo>
                  <a:pt x="4" y="138"/>
                </a:lnTo>
                <a:lnTo>
                  <a:pt x="6" y="136"/>
                </a:lnTo>
                <a:lnTo>
                  <a:pt x="8" y="134"/>
                </a:lnTo>
                <a:lnTo>
                  <a:pt x="11" y="132"/>
                </a:lnTo>
                <a:lnTo>
                  <a:pt x="15" y="130"/>
                </a:lnTo>
                <a:lnTo>
                  <a:pt x="21" y="128"/>
                </a:lnTo>
                <a:lnTo>
                  <a:pt x="27" y="126"/>
                </a:lnTo>
                <a:lnTo>
                  <a:pt x="33" y="124"/>
                </a:lnTo>
                <a:lnTo>
                  <a:pt x="38" y="122"/>
                </a:lnTo>
                <a:lnTo>
                  <a:pt x="46" y="119"/>
                </a:lnTo>
                <a:lnTo>
                  <a:pt x="56" y="117"/>
                </a:lnTo>
                <a:lnTo>
                  <a:pt x="63" y="115"/>
                </a:lnTo>
                <a:lnTo>
                  <a:pt x="73" y="111"/>
                </a:lnTo>
                <a:lnTo>
                  <a:pt x="82" y="109"/>
                </a:lnTo>
                <a:lnTo>
                  <a:pt x="94" y="105"/>
                </a:lnTo>
                <a:lnTo>
                  <a:pt x="105" y="101"/>
                </a:lnTo>
                <a:lnTo>
                  <a:pt x="117" y="99"/>
                </a:lnTo>
                <a:lnTo>
                  <a:pt x="130" y="96"/>
                </a:lnTo>
                <a:lnTo>
                  <a:pt x="144" y="92"/>
                </a:lnTo>
                <a:lnTo>
                  <a:pt x="157" y="88"/>
                </a:lnTo>
                <a:lnTo>
                  <a:pt x="173" y="84"/>
                </a:lnTo>
                <a:lnTo>
                  <a:pt x="188" y="80"/>
                </a:lnTo>
                <a:lnTo>
                  <a:pt x="205" y="76"/>
                </a:lnTo>
                <a:lnTo>
                  <a:pt x="223" y="73"/>
                </a:lnTo>
                <a:lnTo>
                  <a:pt x="240" y="69"/>
                </a:lnTo>
                <a:lnTo>
                  <a:pt x="257" y="65"/>
                </a:lnTo>
                <a:lnTo>
                  <a:pt x="276" y="59"/>
                </a:lnTo>
                <a:lnTo>
                  <a:pt x="295" y="55"/>
                </a:lnTo>
                <a:lnTo>
                  <a:pt x="317" y="51"/>
                </a:lnTo>
                <a:lnTo>
                  <a:pt x="338" y="48"/>
                </a:lnTo>
                <a:lnTo>
                  <a:pt x="357" y="42"/>
                </a:lnTo>
                <a:lnTo>
                  <a:pt x="378" y="38"/>
                </a:lnTo>
                <a:lnTo>
                  <a:pt x="397" y="34"/>
                </a:lnTo>
                <a:lnTo>
                  <a:pt x="414" y="30"/>
                </a:lnTo>
                <a:lnTo>
                  <a:pt x="432" y="27"/>
                </a:lnTo>
                <a:lnTo>
                  <a:pt x="449" y="25"/>
                </a:lnTo>
                <a:lnTo>
                  <a:pt x="466" y="21"/>
                </a:lnTo>
                <a:lnTo>
                  <a:pt x="484" y="19"/>
                </a:lnTo>
                <a:lnTo>
                  <a:pt x="499" y="15"/>
                </a:lnTo>
                <a:lnTo>
                  <a:pt x="514" y="13"/>
                </a:lnTo>
                <a:lnTo>
                  <a:pt x="528" y="11"/>
                </a:lnTo>
                <a:lnTo>
                  <a:pt x="541" y="9"/>
                </a:lnTo>
                <a:lnTo>
                  <a:pt x="555" y="7"/>
                </a:lnTo>
                <a:lnTo>
                  <a:pt x="568" y="5"/>
                </a:lnTo>
                <a:lnTo>
                  <a:pt x="579" y="4"/>
                </a:lnTo>
                <a:lnTo>
                  <a:pt x="591" y="4"/>
                </a:lnTo>
                <a:lnTo>
                  <a:pt x="603" y="2"/>
                </a:lnTo>
                <a:lnTo>
                  <a:pt x="614" y="2"/>
                </a:lnTo>
                <a:lnTo>
                  <a:pt x="624" y="2"/>
                </a:lnTo>
                <a:lnTo>
                  <a:pt x="633" y="0"/>
                </a:lnTo>
                <a:lnTo>
                  <a:pt x="643" y="0"/>
                </a:lnTo>
                <a:lnTo>
                  <a:pt x="650" y="0"/>
                </a:lnTo>
                <a:lnTo>
                  <a:pt x="658" y="0"/>
                </a:lnTo>
                <a:lnTo>
                  <a:pt x="666" y="0"/>
                </a:lnTo>
                <a:lnTo>
                  <a:pt x="672" y="2"/>
                </a:lnTo>
                <a:lnTo>
                  <a:pt x="679" y="2"/>
                </a:lnTo>
                <a:lnTo>
                  <a:pt x="685" y="4"/>
                </a:lnTo>
                <a:lnTo>
                  <a:pt x="689" y="4"/>
                </a:lnTo>
                <a:lnTo>
                  <a:pt x="695" y="5"/>
                </a:lnTo>
                <a:lnTo>
                  <a:pt x="698" y="5"/>
                </a:lnTo>
                <a:lnTo>
                  <a:pt x="702" y="7"/>
                </a:lnTo>
                <a:lnTo>
                  <a:pt x="704" y="9"/>
                </a:lnTo>
                <a:lnTo>
                  <a:pt x="716" y="17"/>
                </a:lnTo>
                <a:lnTo>
                  <a:pt x="723" y="23"/>
                </a:lnTo>
                <a:lnTo>
                  <a:pt x="731" y="27"/>
                </a:lnTo>
                <a:lnTo>
                  <a:pt x="735" y="32"/>
                </a:lnTo>
                <a:lnTo>
                  <a:pt x="739" y="36"/>
                </a:lnTo>
                <a:lnTo>
                  <a:pt x="743" y="40"/>
                </a:lnTo>
                <a:lnTo>
                  <a:pt x="745" y="44"/>
                </a:lnTo>
                <a:lnTo>
                  <a:pt x="745" y="48"/>
                </a:lnTo>
                <a:lnTo>
                  <a:pt x="745" y="50"/>
                </a:lnTo>
                <a:lnTo>
                  <a:pt x="741" y="51"/>
                </a:lnTo>
                <a:lnTo>
                  <a:pt x="739" y="53"/>
                </a:lnTo>
                <a:lnTo>
                  <a:pt x="733" y="55"/>
                </a:lnTo>
                <a:lnTo>
                  <a:pt x="727" y="59"/>
                </a:lnTo>
                <a:lnTo>
                  <a:pt x="720" y="61"/>
                </a:lnTo>
                <a:lnTo>
                  <a:pt x="712" y="65"/>
                </a:lnTo>
                <a:lnTo>
                  <a:pt x="700" y="67"/>
                </a:lnTo>
                <a:lnTo>
                  <a:pt x="689" y="71"/>
                </a:lnTo>
                <a:lnTo>
                  <a:pt x="677" y="75"/>
                </a:lnTo>
                <a:lnTo>
                  <a:pt x="664" y="78"/>
                </a:lnTo>
                <a:lnTo>
                  <a:pt x="649" y="84"/>
                </a:lnTo>
                <a:lnTo>
                  <a:pt x="631" y="88"/>
                </a:lnTo>
                <a:lnTo>
                  <a:pt x="614" y="94"/>
                </a:lnTo>
                <a:lnTo>
                  <a:pt x="595" y="98"/>
                </a:lnTo>
                <a:lnTo>
                  <a:pt x="576" y="103"/>
                </a:lnTo>
                <a:lnTo>
                  <a:pt x="532" y="113"/>
                </a:lnTo>
                <a:lnTo>
                  <a:pt x="489" y="122"/>
                </a:lnTo>
                <a:lnTo>
                  <a:pt x="447" y="130"/>
                </a:lnTo>
                <a:lnTo>
                  <a:pt x="405" y="138"/>
                </a:lnTo>
                <a:lnTo>
                  <a:pt x="366" y="146"/>
                </a:lnTo>
                <a:lnTo>
                  <a:pt x="328" y="151"/>
                </a:lnTo>
                <a:lnTo>
                  <a:pt x="292" y="155"/>
                </a:lnTo>
                <a:lnTo>
                  <a:pt x="259" y="159"/>
                </a:lnTo>
                <a:lnTo>
                  <a:pt x="240" y="163"/>
                </a:lnTo>
                <a:lnTo>
                  <a:pt x="223" y="167"/>
                </a:lnTo>
                <a:lnTo>
                  <a:pt x="207" y="169"/>
                </a:lnTo>
                <a:lnTo>
                  <a:pt x="192" y="172"/>
                </a:lnTo>
                <a:lnTo>
                  <a:pt x="176" y="174"/>
                </a:lnTo>
                <a:lnTo>
                  <a:pt x="163" y="176"/>
                </a:lnTo>
                <a:lnTo>
                  <a:pt x="152" y="178"/>
                </a:lnTo>
                <a:lnTo>
                  <a:pt x="140" y="180"/>
                </a:lnTo>
                <a:lnTo>
                  <a:pt x="130" y="182"/>
                </a:lnTo>
                <a:lnTo>
                  <a:pt x="121" y="184"/>
                </a:lnTo>
                <a:lnTo>
                  <a:pt x="113" y="184"/>
                </a:lnTo>
                <a:lnTo>
                  <a:pt x="105" y="186"/>
                </a:lnTo>
                <a:lnTo>
                  <a:pt x="100" y="186"/>
                </a:lnTo>
                <a:lnTo>
                  <a:pt x="96" y="188"/>
                </a:lnTo>
                <a:lnTo>
                  <a:pt x="92" y="188"/>
                </a:lnTo>
                <a:lnTo>
                  <a:pt x="90" y="188"/>
                </a:lnTo>
                <a:lnTo>
                  <a:pt x="84" y="188"/>
                </a:lnTo>
                <a:lnTo>
                  <a:pt x="81" y="188"/>
                </a:lnTo>
                <a:lnTo>
                  <a:pt x="75" y="188"/>
                </a:lnTo>
                <a:lnTo>
                  <a:pt x="67" y="186"/>
                </a:lnTo>
                <a:lnTo>
                  <a:pt x="59" y="186"/>
                </a:lnTo>
                <a:lnTo>
                  <a:pt x="50" y="184"/>
                </a:lnTo>
                <a:lnTo>
                  <a:pt x="40" y="182"/>
                </a:lnTo>
                <a:lnTo>
                  <a:pt x="31" y="178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8705" name="Freeform 83"/>
          <p:cNvSpPr>
            <a:spLocks noChangeArrowheads="1"/>
          </p:cNvSpPr>
          <p:nvPr/>
        </p:nvSpPr>
        <p:spPr bwMode="auto">
          <a:xfrm>
            <a:off x="2401888" y="2965450"/>
            <a:ext cx="1328737" cy="260350"/>
          </a:xfrm>
          <a:custGeom>
            <a:avLst/>
            <a:gdLst>
              <a:gd name="T0" fmla="*/ 96 w 1673"/>
              <a:gd name="T1" fmla="*/ 324 h 326"/>
              <a:gd name="T2" fmla="*/ 71 w 1673"/>
              <a:gd name="T3" fmla="*/ 313 h 326"/>
              <a:gd name="T4" fmla="*/ 42 w 1673"/>
              <a:gd name="T5" fmla="*/ 290 h 326"/>
              <a:gd name="T6" fmla="*/ 13 w 1673"/>
              <a:gd name="T7" fmla="*/ 265 h 326"/>
              <a:gd name="T8" fmla="*/ 2 w 1673"/>
              <a:gd name="T9" fmla="*/ 253 h 326"/>
              <a:gd name="T10" fmla="*/ 0 w 1673"/>
              <a:gd name="T11" fmla="*/ 247 h 326"/>
              <a:gd name="T12" fmla="*/ 2 w 1673"/>
              <a:gd name="T13" fmla="*/ 242 h 326"/>
              <a:gd name="T14" fmla="*/ 8 w 1673"/>
              <a:gd name="T15" fmla="*/ 238 h 326"/>
              <a:gd name="T16" fmla="*/ 19 w 1673"/>
              <a:gd name="T17" fmla="*/ 234 h 326"/>
              <a:gd name="T18" fmla="*/ 36 w 1673"/>
              <a:gd name="T19" fmla="*/ 230 h 326"/>
              <a:gd name="T20" fmla="*/ 61 w 1673"/>
              <a:gd name="T21" fmla="*/ 226 h 326"/>
              <a:gd name="T22" fmla="*/ 92 w 1673"/>
              <a:gd name="T23" fmla="*/ 219 h 326"/>
              <a:gd name="T24" fmla="*/ 128 w 1673"/>
              <a:gd name="T25" fmla="*/ 213 h 326"/>
              <a:gd name="T26" fmla="*/ 171 w 1673"/>
              <a:gd name="T27" fmla="*/ 203 h 326"/>
              <a:gd name="T28" fmla="*/ 221 w 1673"/>
              <a:gd name="T29" fmla="*/ 196 h 326"/>
              <a:gd name="T30" fmla="*/ 276 w 1673"/>
              <a:gd name="T31" fmla="*/ 184 h 326"/>
              <a:gd name="T32" fmla="*/ 338 w 1673"/>
              <a:gd name="T33" fmla="*/ 173 h 326"/>
              <a:gd name="T34" fmla="*/ 537 w 1673"/>
              <a:gd name="T35" fmla="*/ 140 h 326"/>
              <a:gd name="T36" fmla="*/ 794 w 1673"/>
              <a:gd name="T37" fmla="*/ 98 h 326"/>
              <a:gd name="T38" fmla="*/ 1044 w 1673"/>
              <a:gd name="T39" fmla="*/ 56 h 326"/>
              <a:gd name="T40" fmla="*/ 1103 w 1673"/>
              <a:gd name="T41" fmla="*/ 44 h 326"/>
              <a:gd name="T42" fmla="*/ 1157 w 1673"/>
              <a:gd name="T43" fmla="*/ 36 h 326"/>
              <a:gd name="T44" fmla="*/ 1207 w 1673"/>
              <a:gd name="T45" fmla="*/ 27 h 326"/>
              <a:gd name="T46" fmla="*/ 1251 w 1673"/>
              <a:gd name="T47" fmla="*/ 21 h 326"/>
              <a:gd name="T48" fmla="*/ 1291 w 1673"/>
              <a:gd name="T49" fmla="*/ 15 h 326"/>
              <a:gd name="T50" fmla="*/ 1326 w 1673"/>
              <a:gd name="T51" fmla="*/ 10 h 326"/>
              <a:gd name="T52" fmla="*/ 1357 w 1673"/>
              <a:gd name="T53" fmla="*/ 6 h 326"/>
              <a:gd name="T54" fmla="*/ 1382 w 1673"/>
              <a:gd name="T55" fmla="*/ 2 h 326"/>
              <a:gd name="T56" fmla="*/ 1401 w 1673"/>
              <a:gd name="T57" fmla="*/ 0 h 326"/>
              <a:gd name="T58" fmla="*/ 1414 w 1673"/>
              <a:gd name="T59" fmla="*/ 0 h 326"/>
              <a:gd name="T60" fmla="*/ 1433 w 1673"/>
              <a:gd name="T61" fmla="*/ 0 h 326"/>
              <a:gd name="T62" fmla="*/ 1472 w 1673"/>
              <a:gd name="T63" fmla="*/ 6 h 326"/>
              <a:gd name="T64" fmla="*/ 1543 w 1673"/>
              <a:gd name="T65" fmla="*/ 21 h 326"/>
              <a:gd name="T66" fmla="*/ 1581 w 1673"/>
              <a:gd name="T67" fmla="*/ 38 h 326"/>
              <a:gd name="T68" fmla="*/ 1620 w 1673"/>
              <a:gd name="T69" fmla="*/ 58 h 326"/>
              <a:gd name="T70" fmla="*/ 1650 w 1673"/>
              <a:gd name="T71" fmla="*/ 84 h 326"/>
              <a:gd name="T72" fmla="*/ 1668 w 1673"/>
              <a:gd name="T73" fmla="*/ 104 h 326"/>
              <a:gd name="T74" fmla="*/ 1671 w 1673"/>
              <a:gd name="T75" fmla="*/ 111 h 326"/>
              <a:gd name="T76" fmla="*/ 1671 w 1673"/>
              <a:gd name="T77" fmla="*/ 119 h 326"/>
              <a:gd name="T78" fmla="*/ 1664 w 1673"/>
              <a:gd name="T79" fmla="*/ 127 h 326"/>
              <a:gd name="T80" fmla="*/ 1643 w 1673"/>
              <a:gd name="T81" fmla="*/ 136 h 326"/>
              <a:gd name="T82" fmla="*/ 1608 w 1673"/>
              <a:gd name="T83" fmla="*/ 142 h 326"/>
              <a:gd name="T84" fmla="*/ 1558 w 1673"/>
              <a:gd name="T85" fmla="*/ 146 h 326"/>
              <a:gd name="T86" fmla="*/ 1493 w 1673"/>
              <a:gd name="T87" fmla="*/ 148 h 326"/>
              <a:gd name="T88" fmla="*/ 1385 w 1673"/>
              <a:gd name="T89" fmla="*/ 150 h 326"/>
              <a:gd name="T90" fmla="*/ 1205 w 1673"/>
              <a:gd name="T91" fmla="*/ 155 h 326"/>
              <a:gd name="T92" fmla="*/ 956 w 1673"/>
              <a:gd name="T93" fmla="*/ 167 h 326"/>
              <a:gd name="T94" fmla="*/ 754 w 1673"/>
              <a:gd name="T95" fmla="*/ 194 h 326"/>
              <a:gd name="T96" fmla="*/ 553 w 1673"/>
              <a:gd name="T97" fmla="*/ 228 h 326"/>
              <a:gd name="T98" fmla="*/ 420 w 1673"/>
              <a:gd name="T99" fmla="*/ 261 h 326"/>
              <a:gd name="T100" fmla="*/ 328 w 1673"/>
              <a:gd name="T101" fmla="*/ 286 h 326"/>
              <a:gd name="T102" fmla="*/ 251 w 1673"/>
              <a:gd name="T103" fmla="*/ 303 h 326"/>
              <a:gd name="T104" fmla="*/ 192 w 1673"/>
              <a:gd name="T105" fmla="*/ 315 h 326"/>
              <a:gd name="T106" fmla="*/ 148 w 1673"/>
              <a:gd name="T107" fmla="*/ 322 h 326"/>
              <a:gd name="T108" fmla="*/ 117 w 1673"/>
              <a:gd name="T109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72" h="326">
                <a:moveTo>
                  <a:pt x="111" y="326"/>
                </a:moveTo>
                <a:lnTo>
                  <a:pt x="103" y="326"/>
                </a:lnTo>
                <a:lnTo>
                  <a:pt x="96" y="324"/>
                </a:lnTo>
                <a:lnTo>
                  <a:pt x="88" y="322"/>
                </a:lnTo>
                <a:lnTo>
                  <a:pt x="80" y="319"/>
                </a:lnTo>
                <a:lnTo>
                  <a:pt x="71" y="313"/>
                </a:lnTo>
                <a:lnTo>
                  <a:pt x="63" y="307"/>
                </a:lnTo>
                <a:lnTo>
                  <a:pt x="52" y="299"/>
                </a:lnTo>
                <a:lnTo>
                  <a:pt x="42" y="290"/>
                </a:lnTo>
                <a:lnTo>
                  <a:pt x="31" y="280"/>
                </a:lnTo>
                <a:lnTo>
                  <a:pt x="21" y="271"/>
                </a:lnTo>
                <a:lnTo>
                  <a:pt x="13" y="265"/>
                </a:lnTo>
                <a:lnTo>
                  <a:pt x="8" y="259"/>
                </a:lnTo>
                <a:lnTo>
                  <a:pt x="6" y="257"/>
                </a:lnTo>
                <a:lnTo>
                  <a:pt x="2" y="253"/>
                </a:lnTo>
                <a:lnTo>
                  <a:pt x="2" y="251"/>
                </a:lnTo>
                <a:lnTo>
                  <a:pt x="0" y="249"/>
                </a:lnTo>
                <a:lnTo>
                  <a:pt x="0" y="247"/>
                </a:lnTo>
                <a:lnTo>
                  <a:pt x="0" y="246"/>
                </a:lnTo>
                <a:lnTo>
                  <a:pt x="0" y="244"/>
                </a:lnTo>
                <a:lnTo>
                  <a:pt x="2" y="242"/>
                </a:lnTo>
                <a:lnTo>
                  <a:pt x="4" y="240"/>
                </a:lnTo>
                <a:lnTo>
                  <a:pt x="6" y="240"/>
                </a:lnTo>
                <a:lnTo>
                  <a:pt x="8" y="238"/>
                </a:lnTo>
                <a:lnTo>
                  <a:pt x="11" y="238"/>
                </a:lnTo>
                <a:lnTo>
                  <a:pt x="15" y="236"/>
                </a:lnTo>
                <a:lnTo>
                  <a:pt x="19" y="234"/>
                </a:lnTo>
                <a:lnTo>
                  <a:pt x="25" y="234"/>
                </a:lnTo>
                <a:lnTo>
                  <a:pt x="31" y="232"/>
                </a:lnTo>
                <a:lnTo>
                  <a:pt x="36" y="230"/>
                </a:lnTo>
                <a:lnTo>
                  <a:pt x="44" y="228"/>
                </a:lnTo>
                <a:lnTo>
                  <a:pt x="52" y="226"/>
                </a:lnTo>
                <a:lnTo>
                  <a:pt x="61" y="226"/>
                </a:lnTo>
                <a:lnTo>
                  <a:pt x="71" y="224"/>
                </a:lnTo>
                <a:lnTo>
                  <a:pt x="80" y="221"/>
                </a:lnTo>
                <a:lnTo>
                  <a:pt x="92" y="219"/>
                </a:lnTo>
                <a:lnTo>
                  <a:pt x="103" y="217"/>
                </a:lnTo>
                <a:lnTo>
                  <a:pt x="115" y="215"/>
                </a:lnTo>
                <a:lnTo>
                  <a:pt x="128" y="213"/>
                </a:lnTo>
                <a:lnTo>
                  <a:pt x="142" y="209"/>
                </a:lnTo>
                <a:lnTo>
                  <a:pt x="155" y="207"/>
                </a:lnTo>
                <a:lnTo>
                  <a:pt x="171" y="203"/>
                </a:lnTo>
                <a:lnTo>
                  <a:pt x="188" y="201"/>
                </a:lnTo>
                <a:lnTo>
                  <a:pt x="203" y="198"/>
                </a:lnTo>
                <a:lnTo>
                  <a:pt x="221" y="196"/>
                </a:lnTo>
                <a:lnTo>
                  <a:pt x="238" y="192"/>
                </a:lnTo>
                <a:lnTo>
                  <a:pt x="257" y="188"/>
                </a:lnTo>
                <a:lnTo>
                  <a:pt x="276" y="184"/>
                </a:lnTo>
                <a:lnTo>
                  <a:pt x="295" y="180"/>
                </a:lnTo>
                <a:lnTo>
                  <a:pt x="317" y="176"/>
                </a:lnTo>
                <a:lnTo>
                  <a:pt x="338" y="173"/>
                </a:lnTo>
                <a:lnTo>
                  <a:pt x="361" y="167"/>
                </a:lnTo>
                <a:lnTo>
                  <a:pt x="449" y="153"/>
                </a:lnTo>
                <a:lnTo>
                  <a:pt x="537" y="140"/>
                </a:lnTo>
                <a:lnTo>
                  <a:pt x="624" y="125"/>
                </a:lnTo>
                <a:lnTo>
                  <a:pt x="710" y="111"/>
                </a:lnTo>
                <a:lnTo>
                  <a:pt x="794" y="98"/>
                </a:lnTo>
                <a:lnTo>
                  <a:pt x="879" y="84"/>
                </a:lnTo>
                <a:lnTo>
                  <a:pt x="961" y="69"/>
                </a:lnTo>
                <a:lnTo>
                  <a:pt x="1044" y="56"/>
                </a:lnTo>
                <a:lnTo>
                  <a:pt x="1065" y="52"/>
                </a:lnTo>
                <a:lnTo>
                  <a:pt x="1084" y="48"/>
                </a:lnTo>
                <a:lnTo>
                  <a:pt x="1103" y="44"/>
                </a:lnTo>
                <a:lnTo>
                  <a:pt x="1123" y="42"/>
                </a:lnTo>
                <a:lnTo>
                  <a:pt x="1140" y="38"/>
                </a:lnTo>
                <a:lnTo>
                  <a:pt x="1157" y="36"/>
                </a:lnTo>
                <a:lnTo>
                  <a:pt x="1174" y="33"/>
                </a:lnTo>
                <a:lnTo>
                  <a:pt x="1192" y="31"/>
                </a:lnTo>
                <a:lnTo>
                  <a:pt x="1207" y="27"/>
                </a:lnTo>
                <a:lnTo>
                  <a:pt x="1222" y="25"/>
                </a:lnTo>
                <a:lnTo>
                  <a:pt x="1238" y="23"/>
                </a:lnTo>
                <a:lnTo>
                  <a:pt x="1251" y="21"/>
                </a:lnTo>
                <a:lnTo>
                  <a:pt x="1266" y="19"/>
                </a:lnTo>
                <a:lnTo>
                  <a:pt x="1280" y="17"/>
                </a:lnTo>
                <a:lnTo>
                  <a:pt x="1291" y="15"/>
                </a:lnTo>
                <a:lnTo>
                  <a:pt x="1303" y="13"/>
                </a:lnTo>
                <a:lnTo>
                  <a:pt x="1316" y="11"/>
                </a:lnTo>
                <a:lnTo>
                  <a:pt x="1326" y="10"/>
                </a:lnTo>
                <a:lnTo>
                  <a:pt x="1337" y="8"/>
                </a:lnTo>
                <a:lnTo>
                  <a:pt x="1347" y="8"/>
                </a:lnTo>
                <a:lnTo>
                  <a:pt x="1357" y="6"/>
                </a:lnTo>
                <a:lnTo>
                  <a:pt x="1364" y="4"/>
                </a:lnTo>
                <a:lnTo>
                  <a:pt x="1374" y="4"/>
                </a:lnTo>
                <a:lnTo>
                  <a:pt x="1382" y="2"/>
                </a:lnTo>
                <a:lnTo>
                  <a:pt x="1387" y="2"/>
                </a:lnTo>
                <a:lnTo>
                  <a:pt x="1395" y="2"/>
                </a:lnTo>
                <a:lnTo>
                  <a:pt x="1401" y="0"/>
                </a:lnTo>
                <a:lnTo>
                  <a:pt x="1407" y="0"/>
                </a:lnTo>
                <a:lnTo>
                  <a:pt x="1410" y="0"/>
                </a:lnTo>
                <a:lnTo>
                  <a:pt x="1414" y="0"/>
                </a:lnTo>
                <a:lnTo>
                  <a:pt x="1418" y="0"/>
                </a:lnTo>
                <a:lnTo>
                  <a:pt x="1422" y="0"/>
                </a:lnTo>
                <a:lnTo>
                  <a:pt x="1433" y="0"/>
                </a:lnTo>
                <a:lnTo>
                  <a:pt x="1445" y="0"/>
                </a:lnTo>
                <a:lnTo>
                  <a:pt x="1458" y="2"/>
                </a:lnTo>
                <a:lnTo>
                  <a:pt x="1472" y="6"/>
                </a:lnTo>
                <a:lnTo>
                  <a:pt x="1501" y="11"/>
                </a:lnTo>
                <a:lnTo>
                  <a:pt x="1531" y="17"/>
                </a:lnTo>
                <a:lnTo>
                  <a:pt x="1543" y="21"/>
                </a:lnTo>
                <a:lnTo>
                  <a:pt x="1554" y="27"/>
                </a:lnTo>
                <a:lnTo>
                  <a:pt x="1568" y="33"/>
                </a:lnTo>
                <a:lnTo>
                  <a:pt x="1581" y="38"/>
                </a:lnTo>
                <a:lnTo>
                  <a:pt x="1593" y="44"/>
                </a:lnTo>
                <a:lnTo>
                  <a:pt x="1606" y="50"/>
                </a:lnTo>
                <a:lnTo>
                  <a:pt x="1620" y="58"/>
                </a:lnTo>
                <a:lnTo>
                  <a:pt x="1631" y="65"/>
                </a:lnTo>
                <a:lnTo>
                  <a:pt x="1641" y="75"/>
                </a:lnTo>
                <a:lnTo>
                  <a:pt x="1650" y="84"/>
                </a:lnTo>
                <a:lnTo>
                  <a:pt x="1658" y="92"/>
                </a:lnTo>
                <a:lnTo>
                  <a:pt x="1666" y="100"/>
                </a:lnTo>
                <a:lnTo>
                  <a:pt x="1668" y="104"/>
                </a:lnTo>
                <a:lnTo>
                  <a:pt x="1669" y="105"/>
                </a:lnTo>
                <a:lnTo>
                  <a:pt x="1671" y="109"/>
                </a:lnTo>
                <a:lnTo>
                  <a:pt x="1671" y="111"/>
                </a:lnTo>
                <a:lnTo>
                  <a:pt x="1673" y="115"/>
                </a:lnTo>
                <a:lnTo>
                  <a:pt x="1671" y="117"/>
                </a:lnTo>
                <a:lnTo>
                  <a:pt x="1671" y="119"/>
                </a:lnTo>
                <a:lnTo>
                  <a:pt x="1669" y="121"/>
                </a:lnTo>
                <a:lnTo>
                  <a:pt x="1668" y="125"/>
                </a:lnTo>
                <a:lnTo>
                  <a:pt x="1664" y="127"/>
                </a:lnTo>
                <a:lnTo>
                  <a:pt x="1658" y="130"/>
                </a:lnTo>
                <a:lnTo>
                  <a:pt x="1650" y="132"/>
                </a:lnTo>
                <a:lnTo>
                  <a:pt x="1643" y="136"/>
                </a:lnTo>
                <a:lnTo>
                  <a:pt x="1633" y="138"/>
                </a:lnTo>
                <a:lnTo>
                  <a:pt x="1621" y="140"/>
                </a:lnTo>
                <a:lnTo>
                  <a:pt x="1608" y="142"/>
                </a:lnTo>
                <a:lnTo>
                  <a:pt x="1593" y="144"/>
                </a:lnTo>
                <a:lnTo>
                  <a:pt x="1577" y="146"/>
                </a:lnTo>
                <a:lnTo>
                  <a:pt x="1558" y="146"/>
                </a:lnTo>
                <a:lnTo>
                  <a:pt x="1539" y="148"/>
                </a:lnTo>
                <a:lnTo>
                  <a:pt x="1518" y="148"/>
                </a:lnTo>
                <a:lnTo>
                  <a:pt x="1493" y="148"/>
                </a:lnTo>
                <a:lnTo>
                  <a:pt x="1468" y="150"/>
                </a:lnTo>
                <a:lnTo>
                  <a:pt x="1441" y="150"/>
                </a:lnTo>
                <a:lnTo>
                  <a:pt x="1385" y="150"/>
                </a:lnTo>
                <a:lnTo>
                  <a:pt x="1326" y="150"/>
                </a:lnTo>
                <a:lnTo>
                  <a:pt x="1266" y="152"/>
                </a:lnTo>
                <a:lnTo>
                  <a:pt x="1205" y="155"/>
                </a:lnTo>
                <a:lnTo>
                  <a:pt x="1144" y="157"/>
                </a:lnTo>
                <a:lnTo>
                  <a:pt x="1082" y="161"/>
                </a:lnTo>
                <a:lnTo>
                  <a:pt x="956" y="167"/>
                </a:lnTo>
                <a:lnTo>
                  <a:pt x="888" y="175"/>
                </a:lnTo>
                <a:lnTo>
                  <a:pt x="821" y="184"/>
                </a:lnTo>
                <a:lnTo>
                  <a:pt x="754" y="194"/>
                </a:lnTo>
                <a:lnTo>
                  <a:pt x="687" y="203"/>
                </a:lnTo>
                <a:lnTo>
                  <a:pt x="620" y="215"/>
                </a:lnTo>
                <a:lnTo>
                  <a:pt x="553" y="228"/>
                </a:lnTo>
                <a:lnTo>
                  <a:pt x="485" y="244"/>
                </a:lnTo>
                <a:lnTo>
                  <a:pt x="453" y="253"/>
                </a:lnTo>
                <a:lnTo>
                  <a:pt x="420" y="261"/>
                </a:lnTo>
                <a:lnTo>
                  <a:pt x="388" y="271"/>
                </a:lnTo>
                <a:lnTo>
                  <a:pt x="357" y="278"/>
                </a:lnTo>
                <a:lnTo>
                  <a:pt x="328" y="286"/>
                </a:lnTo>
                <a:lnTo>
                  <a:pt x="299" y="292"/>
                </a:lnTo>
                <a:lnTo>
                  <a:pt x="274" y="297"/>
                </a:lnTo>
                <a:lnTo>
                  <a:pt x="251" y="303"/>
                </a:lnTo>
                <a:lnTo>
                  <a:pt x="230" y="307"/>
                </a:lnTo>
                <a:lnTo>
                  <a:pt x="209" y="313"/>
                </a:lnTo>
                <a:lnTo>
                  <a:pt x="192" y="315"/>
                </a:lnTo>
                <a:lnTo>
                  <a:pt x="174" y="319"/>
                </a:lnTo>
                <a:lnTo>
                  <a:pt x="159" y="320"/>
                </a:lnTo>
                <a:lnTo>
                  <a:pt x="148" y="322"/>
                </a:lnTo>
                <a:lnTo>
                  <a:pt x="136" y="324"/>
                </a:lnTo>
                <a:lnTo>
                  <a:pt x="127" y="326"/>
                </a:lnTo>
                <a:lnTo>
                  <a:pt x="117" y="326"/>
                </a:lnTo>
                <a:lnTo>
                  <a:pt x="111" y="32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67" name="Freeform 84"/>
          <p:cNvSpPr>
            <a:spLocks noChangeArrowheads="1"/>
          </p:cNvSpPr>
          <p:nvPr/>
        </p:nvSpPr>
        <p:spPr bwMode="auto">
          <a:xfrm>
            <a:off x="2173288" y="2433638"/>
            <a:ext cx="184150" cy="1619250"/>
          </a:xfrm>
          <a:custGeom>
            <a:avLst/>
            <a:gdLst>
              <a:gd name="T0" fmla="*/ 65 w 232"/>
              <a:gd name="T1" fmla="*/ 198 h 2040"/>
              <a:gd name="T2" fmla="*/ 59 w 232"/>
              <a:gd name="T3" fmla="*/ 128 h 2040"/>
              <a:gd name="T4" fmla="*/ 48 w 232"/>
              <a:gd name="T5" fmla="*/ 79 h 2040"/>
              <a:gd name="T6" fmla="*/ 32 w 232"/>
              <a:gd name="T7" fmla="*/ 50 h 2040"/>
              <a:gd name="T8" fmla="*/ 13 w 232"/>
              <a:gd name="T9" fmla="*/ 38 h 2040"/>
              <a:gd name="T10" fmla="*/ 2 w 232"/>
              <a:gd name="T11" fmla="*/ 29 h 2040"/>
              <a:gd name="T12" fmla="*/ 4 w 232"/>
              <a:gd name="T13" fmla="*/ 11 h 2040"/>
              <a:gd name="T14" fmla="*/ 15 w 232"/>
              <a:gd name="T15" fmla="*/ 4 h 2040"/>
              <a:gd name="T16" fmla="*/ 36 w 232"/>
              <a:gd name="T17" fmla="*/ 0 h 2040"/>
              <a:gd name="T18" fmla="*/ 65 w 232"/>
              <a:gd name="T19" fmla="*/ 2 h 2040"/>
              <a:gd name="T20" fmla="*/ 105 w 232"/>
              <a:gd name="T21" fmla="*/ 6 h 2040"/>
              <a:gd name="T22" fmla="*/ 148 w 232"/>
              <a:gd name="T23" fmla="*/ 19 h 2040"/>
              <a:gd name="T24" fmla="*/ 182 w 232"/>
              <a:gd name="T25" fmla="*/ 33 h 2040"/>
              <a:gd name="T26" fmla="*/ 207 w 232"/>
              <a:gd name="T27" fmla="*/ 46 h 2040"/>
              <a:gd name="T28" fmla="*/ 222 w 232"/>
              <a:gd name="T29" fmla="*/ 59 h 2040"/>
              <a:gd name="T30" fmla="*/ 232 w 232"/>
              <a:gd name="T31" fmla="*/ 86 h 2040"/>
              <a:gd name="T32" fmla="*/ 228 w 232"/>
              <a:gd name="T33" fmla="*/ 119 h 2040"/>
              <a:gd name="T34" fmla="*/ 219 w 232"/>
              <a:gd name="T35" fmla="*/ 152 h 2040"/>
              <a:gd name="T36" fmla="*/ 211 w 232"/>
              <a:gd name="T37" fmla="*/ 198 h 2040"/>
              <a:gd name="T38" fmla="*/ 205 w 232"/>
              <a:gd name="T39" fmla="*/ 261 h 2040"/>
              <a:gd name="T40" fmla="*/ 197 w 232"/>
              <a:gd name="T41" fmla="*/ 342 h 2040"/>
              <a:gd name="T42" fmla="*/ 192 w 232"/>
              <a:gd name="T43" fmla="*/ 403 h 2040"/>
              <a:gd name="T44" fmla="*/ 188 w 232"/>
              <a:gd name="T45" fmla="*/ 468 h 2040"/>
              <a:gd name="T46" fmla="*/ 186 w 232"/>
              <a:gd name="T47" fmla="*/ 545 h 2040"/>
              <a:gd name="T48" fmla="*/ 182 w 232"/>
              <a:gd name="T49" fmla="*/ 635 h 2040"/>
              <a:gd name="T50" fmla="*/ 180 w 232"/>
              <a:gd name="T51" fmla="*/ 737 h 2040"/>
              <a:gd name="T52" fmla="*/ 178 w 232"/>
              <a:gd name="T53" fmla="*/ 852 h 2040"/>
              <a:gd name="T54" fmla="*/ 176 w 232"/>
              <a:gd name="T55" fmla="*/ 981 h 2040"/>
              <a:gd name="T56" fmla="*/ 174 w 232"/>
              <a:gd name="T57" fmla="*/ 1123 h 2040"/>
              <a:gd name="T58" fmla="*/ 174 w 232"/>
              <a:gd name="T59" fmla="*/ 1268 h 2040"/>
              <a:gd name="T60" fmla="*/ 174 w 232"/>
              <a:gd name="T61" fmla="*/ 1401 h 2040"/>
              <a:gd name="T62" fmla="*/ 172 w 232"/>
              <a:gd name="T63" fmla="*/ 1518 h 2040"/>
              <a:gd name="T64" fmla="*/ 169 w 232"/>
              <a:gd name="T65" fmla="*/ 1622 h 2040"/>
              <a:gd name="T66" fmla="*/ 165 w 232"/>
              <a:gd name="T67" fmla="*/ 1710 h 2040"/>
              <a:gd name="T68" fmla="*/ 159 w 232"/>
              <a:gd name="T69" fmla="*/ 1785 h 2040"/>
              <a:gd name="T70" fmla="*/ 153 w 232"/>
              <a:gd name="T71" fmla="*/ 1844 h 2040"/>
              <a:gd name="T72" fmla="*/ 148 w 232"/>
              <a:gd name="T73" fmla="*/ 1890 h 2040"/>
              <a:gd name="T74" fmla="*/ 130 w 232"/>
              <a:gd name="T75" fmla="*/ 1946 h 2040"/>
              <a:gd name="T76" fmla="*/ 113 w 232"/>
              <a:gd name="T77" fmla="*/ 1994 h 2040"/>
              <a:gd name="T78" fmla="*/ 98 w 232"/>
              <a:gd name="T79" fmla="*/ 2027 h 2040"/>
              <a:gd name="T80" fmla="*/ 88 w 232"/>
              <a:gd name="T81" fmla="*/ 2038 h 2040"/>
              <a:gd name="T82" fmla="*/ 78 w 232"/>
              <a:gd name="T83" fmla="*/ 2036 h 2040"/>
              <a:gd name="T84" fmla="*/ 69 w 232"/>
              <a:gd name="T85" fmla="*/ 2025 h 2040"/>
              <a:gd name="T86" fmla="*/ 57 w 232"/>
              <a:gd name="T87" fmla="*/ 2002 h 2040"/>
              <a:gd name="T88" fmla="*/ 46 w 232"/>
              <a:gd name="T89" fmla="*/ 1965 h 2040"/>
              <a:gd name="T90" fmla="*/ 25 w 232"/>
              <a:gd name="T91" fmla="*/ 1888 h 2040"/>
              <a:gd name="T92" fmla="*/ 17 w 232"/>
              <a:gd name="T93" fmla="*/ 1833 h 2040"/>
              <a:gd name="T94" fmla="*/ 17 w 232"/>
              <a:gd name="T95" fmla="*/ 1817 h 2040"/>
              <a:gd name="T96" fmla="*/ 19 w 232"/>
              <a:gd name="T97" fmla="*/ 1790 h 2040"/>
              <a:gd name="T98" fmla="*/ 21 w 232"/>
              <a:gd name="T99" fmla="*/ 1754 h 2040"/>
              <a:gd name="T100" fmla="*/ 25 w 232"/>
              <a:gd name="T101" fmla="*/ 1706 h 2040"/>
              <a:gd name="T102" fmla="*/ 29 w 232"/>
              <a:gd name="T103" fmla="*/ 1648 h 2040"/>
              <a:gd name="T104" fmla="*/ 32 w 232"/>
              <a:gd name="T105" fmla="*/ 1581 h 2040"/>
              <a:gd name="T106" fmla="*/ 40 w 232"/>
              <a:gd name="T107" fmla="*/ 1501 h 2040"/>
              <a:gd name="T108" fmla="*/ 46 w 232"/>
              <a:gd name="T109" fmla="*/ 1412 h 2040"/>
              <a:gd name="T110" fmla="*/ 59 w 232"/>
              <a:gd name="T111" fmla="*/ 1228 h 2040"/>
              <a:gd name="T112" fmla="*/ 69 w 232"/>
              <a:gd name="T113" fmla="*/ 1054 h 2040"/>
              <a:gd name="T114" fmla="*/ 75 w 232"/>
              <a:gd name="T115" fmla="*/ 890 h 2040"/>
              <a:gd name="T116" fmla="*/ 77 w 232"/>
              <a:gd name="T117" fmla="*/ 739 h 2040"/>
              <a:gd name="T118" fmla="*/ 77 w 232"/>
              <a:gd name="T119" fmla="*/ 597 h 2040"/>
              <a:gd name="T120" fmla="*/ 75 w 232"/>
              <a:gd name="T121" fmla="*/ 472 h 2040"/>
              <a:gd name="T122" fmla="*/ 71 w 232"/>
              <a:gd name="T123" fmla="*/ 359 h 2040"/>
              <a:gd name="T124" fmla="*/ 67 w 232"/>
              <a:gd name="T125" fmla="*/ 261 h 2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1" h="2040">
                <a:moveTo>
                  <a:pt x="67" y="261"/>
                </a:moveTo>
                <a:lnTo>
                  <a:pt x="65" y="238"/>
                </a:lnTo>
                <a:lnTo>
                  <a:pt x="65" y="217"/>
                </a:lnTo>
                <a:lnTo>
                  <a:pt x="65" y="198"/>
                </a:lnTo>
                <a:lnTo>
                  <a:pt x="63" y="178"/>
                </a:lnTo>
                <a:lnTo>
                  <a:pt x="63" y="161"/>
                </a:lnTo>
                <a:lnTo>
                  <a:pt x="61" y="144"/>
                </a:lnTo>
                <a:lnTo>
                  <a:pt x="59" y="128"/>
                </a:lnTo>
                <a:lnTo>
                  <a:pt x="57" y="115"/>
                </a:lnTo>
                <a:lnTo>
                  <a:pt x="55" y="102"/>
                </a:lnTo>
                <a:lnTo>
                  <a:pt x="52" y="90"/>
                </a:lnTo>
                <a:lnTo>
                  <a:pt x="48" y="79"/>
                </a:lnTo>
                <a:lnTo>
                  <a:pt x="44" y="69"/>
                </a:lnTo>
                <a:lnTo>
                  <a:pt x="40" y="61"/>
                </a:lnTo>
                <a:lnTo>
                  <a:pt x="36" y="56"/>
                </a:lnTo>
                <a:lnTo>
                  <a:pt x="32" y="50"/>
                </a:lnTo>
                <a:lnTo>
                  <a:pt x="27" y="46"/>
                </a:lnTo>
                <a:lnTo>
                  <a:pt x="21" y="44"/>
                </a:lnTo>
                <a:lnTo>
                  <a:pt x="17" y="40"/>
                </a:lnTo>
                <a:lnTo>
                  <a:pt x="13" y="38"/>
                </a:lnTo>
                <a:lnTo>
                  <a:pt x="9" y="36"/>
                </a:lnTo>
                <a:lnTo>
                  <a:pt x="6" y="34"/>
                </a:lnTo>
                <a:lnTo>
                  <a:pt x="4" y="33"/>
                </a:lnTo>
                <a:lnTo>
                  <a:pt x="2" y="29"/>
                </a:lnTo>
                <a:lnTo>
                  <a:pt x="2" y="27"/>
                </a:lnTo>
                <a:lnTo>
                  <a:pt x="0" y="21"/>
                </a:lnTo>
                <a:lnTo>
                  <a:pt x="2" y="15"/>
                </a:lnTo>
                <a:lnTo>
                  <a:pt x="4" y="11"/>
                </a:lnTo>
                <a:lnTo>
                  <a:pt x="6" y="8"/>
                </a:lnTo>
                <a:lnTo>
                  <a:pt x="9" y="6"/>
                </a:lnTo>
                <a:lnTo>
                  <a:pt x="11" y="4"/>
                </a:lnTo>
                <a:lnTo>
                  <a:pt x="15" y="4"/>
                </a:lnTo>
                <a:lnTo>
                  <a:pt x="19" y="2"/>
                </a:lnTo>
                <a:lnTo>
                  <a:pt x="25" y="2"/>
                </a:lnTo>
                <a:lnTo>
                  <a:pt x="29" y="2"/>
                </a:lnTo>
                <a:lnTo>
                  <a:pt x="36" y="0"/>
                </a:lnTo>
                <a:lnTo>
                  <a:pt x="42" y="0"/>
                </a:lnTo>
                <a:lnTo>
                  <a:pt x="50" y="0"/>
                </a:lnTo>
                <a:lnTo>
                  <a:pt x="57" y="2"/>
                </a:lnTo>
                <a:lnTo>
                  <a:pt x="65" y="2"/>
                </a:lnTo>
                <a:lnTo>
                  <a:pt x="75" y="2"/>
                </a:lnTo>
                <a:lnTo>
                  <a:pt x="84" y="4"/>
                </a:lnTo>
                <a:lnTo>
                  <a:pt x="94" y="4"/>
                </a:lnTo>
                <a:lnTo>
                  <a:pt x="105" y="6"/>
                </a:lnTo>
                <a:lnTo>
                  <a:pt x="115" y="8"/>
                </a:lnTo>
                <a:lnTo>
                  <a:pt x="126" y="11"/>
                </a:lnTo>
                <a:lnTo>
                  <a:pt x="136" y="15"/>
                </a:lnTo>
                <a:lnTo>
                  <a:pt x="148" y="19"/>
                </a:lnTo>
                <a:lnTo>
                  <a:pt x="157" y="21"/>
                </a:lnTo>
                <a:lnTo>
                  <a:pt x="165" y="25"/>
                </a:lnTo>
                <a:lnTo>
                  <a:pt x="174" y="29"/>
                </a:lnTo>
                <a:lnTo>
                  <a:pt x="182" y="33"/>
                </a:lnTo>
                <a:lnTo>
                  <a:pt x="188" y="36"/>
                </a:lnTo>
                <a:lnTo>
                  <a:pt x="196" y="40"/>
                </a:lnTo>
                <a:lnTo>
                  <a:pt x="201" y="42"/>
                </a:lnTo>
                <a:lnTo>
                  <a:pt x="207" y="46"/>
                </a:lnTo>
                <a:lnTo>
                  <a:pt x="213" y="50"/>
                </a:lnTo>
                <a:lnTo>
                  <a:pt x="217" y="54"/>
                </a:lnTo>
                <a:lnTo>
                  <a:pt x="220" y="57"/>
                </a:lnTo>
                <a:lnTo>
                  <a:pt x="222" y="59"/>
                </a:lnTo>
                <a:lnTo>
                  <a:pt x="224" y="63"/>
                </a:lnTo>
                <a:lnTo>
                  <a:pt x="228" y="71"/>
                </a:lnTo>
                <a:lnTo>
                  <a:pt x="230" y="79"/>
                </a:lnTo>
                <a:lnTo>
                  <a:pt x="232" y="86"/>
                </a:lnTo>
                <a:lnTo>
                  <a:pt x="232" y="94"/>
                </a:lnTo>
                <a:lnTo>
                  <a:pt x="232" y="102"/>
                </a:lnTo>
                <a:lnTo>
                  <a:pt x="230" y="109"/>
                </a:lnTo>
                <a:lnTo>
                  <a:pt x="228" y="119"/>
                </a:lnTo>
                <a:lnTo>
                  <a:pt x="224" y="130"/>
                </a:lnTo>
                <a:lnTo>
                  <a:pt x="222" y="136"/>
                </a:lnTo>
                <a:lnTo>
                  <a:pt x="220" y="142"/>
                </a:lnTo>
                <a:lnTo>
                  <a:pt x="219" y="152"/>
                </a:lnTo>
                <a:lnTo>
                  <a:pt x="217" y="161"/>
                </a:lnTo>
                <a:lnTo>
                  <a:pt x="215" y="173"/>
                </a:lnTo>
                <a:lnTo>
                  <a:pt x="213" y="184"/>
                </a:lnTo>
                <a:lnTo>
                  <a:pt x="211" y="198"/>
                </a:lnTo>
                <a:lnTo>
                  <a:pt x="209" y="211"/>
                </a:lnTo>
                <a:lnTo>
                  <a:pt x="207" y="226"/>
                </a:lnTo>
                <a:lnTo>
                  <a:pt x="205" y="244"/>
                </a:lnTo>
                <a:lnTo>
                  <a:pt x="205" y="261"/>
                </a:lnTo>
                <a:lnTo>
                  <a:pt x="203" y="280"/>
                </a:lnTo>
                <a:lnTo>
                  <a:pt x="201" y="299"/>
                </a:lnTo>
                <a:lnTo>
                  <a:pt x="199" y="320"/>
                </a:lnTo>
                <a:lnTo>
                  <a:pt x="197" y="342"/>
                </a:lnTo>
                <a:lnTo>
                  <a:pt x="196" y="363"/>
                </a:lnTo>
                <a:lnTo>
                  <a:pt x="194" y="376"/>
                </a:lnTo>
                <a:lnTo>
                  <a:pt x="194" y="389"/>
                </a:lnTo>
                <a:lnTo>
                  <a:pt x="192" y="403"/>
                </a:lnTo>
                <a:lnTo>
                  <a:pt x="192" y="418"/>
                </a:lnTo>
                <a:lnTo>
                  <a:pt x="190" y="434"/>
                </a:lnTo>
                <a:lnTo>
                  <a:pt x="190" y="451"/>
                </a:lnTo>
                <a:lnTo>
                  <a:pt x="188" y="468"/>
                </a:lnTo>
                <a:lnTo>
                  <a:pt x="188" y="487"/>
                </a:lnTo>
                <a:lnTo>
                  <a:pt x="186" y="505"/>
                </a:lnTo>
                <a:lnTo>
                  <a:pt x="186" y="526"/>
                </a:lnTo>
                <a:lnTo>
                  <a:pt x="186" y="545"/>
                </a:lnTo>
                <a:lnTo>
                  <a:pt x="184" y="566"/>
                </a:lnTo>
                <a:lnTo>
                  <a:pt x="184" y="589"/>
                </a:lnTo>
                <a:lnTo>
                  <a:pt x="182" y="612"/>
                </a:lnTo>
                <a:lnTo>
                  <a:pt x="182" y="635"/>
                </a:lnTo>
                <a:lnTo>
                  <a:pt x="182" y="660"/>
                </a:lnTo>
                <a:lnTo>
                  <a:pt x="180" y="685"/>
                </a:lnTo>
                <a:lnTo>
                  <a:pt x="180" y="710"/>
                </a:lnTo>
                <a:lnTo>
                  <a:pt x="180" y="737"/>
                </a:lnTo>
                <a:lnTo>
                  <a:pt x="178" y="766"/>
                </a:lnTo>
                <a:lnTo>
                  <a:pt x="178" y="793"/>
                </a:lnTo>
                <a:lnTo>
                  <a:pt x="178" y="823"/>
                </a:lnTo>
                <a:lnTo>
                  <a:pt x="178" y="852"/>
                </a:lnTo>
                <a:lnTo>
                  <a:pt x="176" y="883"/>
                </a:lnTo>
                <a:lnTo>
                  <a:pt x="176" y="915"/>
                </a:lnTo>
                <a:lnTo>
                  <a:pt x="176" y="948"/>
                </a:lnTo>
                <a:lnTo>
                  <a:pt x="176" y="981"/>
                </a:lnTo>
                <a:lnTo>
                  <a:pt x="176" y="1015"/>
                </a:lnTo>
                <a:lnTo>
                  <a:pt x="176" y="1050"/>
                </a:lnTo>
                <a:lnTo>
                  <a:pt x="174" y="1086"/>
                </a:lnTo>
                <a:lnTo>
                  <a:pt x="174" y="1123"/>
                </a:lnTo>
                <a:lnTo>
                  <a:pt x="174" y="1159"/>
                </a:lnTo>
                <a:lnTo>
                  <a:pt x="174" y="1196"/>
                </a:lnTo>
                <a:lnTo>
                  <a:pt x="174" y="1232"/>
                </a:lnTo>
                <a:lnTo>
                  <a:pt x="174" y="1268"/>
                </a:lnTo>
                <a:lnTo>
                  <a:pt x="174" y="1303"/>
                </a:lnTo>
                <a:lnTo>
                  <a:pt x="174" y="1336"/>
                </a:lnTo>
                <a:lnTo>
                  <a:pt x="174" y="1368"/>
                </a:lnTo>
                <a:lnTo>
                  <a:pt x="174" y="1401"/>
                </a:lnTo>
                <a:lnTo>
                  <a:pt x="172" y="1432"/>
                </a:lnTo>
                <a:lnTo>
                  <a:pt x="172" y="1460"/>
                </a:lnTo>
                <a:lnTo>
                  <a:pt x="172" y="1491"/>
                </a:lnTo>
                <a:lnTo>
                  <a:pt x="172" y="1518"/>
                </a:lnTo>
                <a:lnTo>
                  <a:pt x="171" y="1545"/>
                </a:lnTo>
                <a:lnTo>
                  <a:pt x="171" y="1572"/>
                </a:lnTo>
                <a:lnTo>
                  <a:pt x="169" y="1597"/>
                </a:lnTo>
                <a:lnTo>
                  <a:pt x="169" y="1622"/>
                </a:lnTo>
                <a:lnTo>
                  <a:pt x="167" y="1645"/>
                </a:lnTo>
                <a:lnTo>
                  <a:pt x="167" y="1668"/>
                </a:lnTo>
                <a:lnTo>
                  <a:pt x="165" y="1689"/>
                </a:lnTo>
                <a:lnTo>
                  <a:pt x="165" y="1710"/>
                </a:lnTo>
                <a:lnTo>
                  <a:pt x="163" y="1729"/>
                </a:lnTo>
                <a:lnTo>
                  <a:pt x="163" y="1748"/>
                </a:lnTo>
                <a:lnTo>
                  <a:pt x="161" y="1767"/>
                </a:lnTo>
                <a:lnTo>
                  <a:pt x="159" y="1785"/>
                </a:lnTo>
                <a:lnTo>
                  <a:pt x="159" y="1800"/>
                </a:lnTo>
                <a:lnTo>
                  <a:pt x="157" y="1815"/>
                </a:lnTo>
                <a:lnTo>
                  <a:pt x="155" y="1831"/>
                </a:lnTo>
                <a:lnTo>
                  <a:pt x="153" y="1844"/>
                </a:lnTo>
                <a:lnTo>
                  <a:pt x="151" y="1856"/>
                </a:lnTo>
                <a:lnTo>
                  <a:pt x="151" y="1869"/>
                </a:lnTo>
                <a:lnTo>
                  <a:pt x="149" y="1879"/>
                </a:lnTo>
                <a:lnTo>
                  <a:pt x="148" y="1890"/>
                </a:lnTo>
                <a:lnTo>
                  <a:pt x="146" y="1898"/>
                </a:lnTo>
                <a:lnTo>
                  <a:pt x="140" y="1915"/>
                </a:lnTo>
                <a:lnTo>
                  <a:pt x="134" y="1932"/>
                </a:lnTo>
                <a:lnTo>
                  <a:pt x="130" y="1946"/>
                </a:lnTo>
                <a:lnTo>
                  <a:pt x="124" y="1959"/>
                </a:lnTo>
                <a:lnTo>
                  <a:pt x="121" y="1973"/>
                </a:lnTo>
                <a:lnTo>
                  <a:pt x="117" y="1984"/>
                </a:lnTo>
                <a:lnTo>
                  <a:pt x="113" y="1994"/>
                </a:lnTo>
                <a:lnTo>
                  <a:pt x="109" y="2003"/>
                </a:lnTo>
                <a:lnTo>
                  <a:pt x="105" y="2013"/>
                </a:lnTo>
                <a:lnTo>
                  <a:pt x="101" y="2019"/>
                </a:lnTo>
                <a:lnTo>
                  <a:pt x="98" y="2027"/>
                </a:lnTo>
                <a:lnTo>
                  <a:pt x="96" y="2030"/>
                </a:lnTo>
                <a:lnTo>
                  <a:pt x="92" y="2034"/>
                </a:lnTo>
                <a:lnTo>
                  <a:pt x="90" y="2038"/>
                </a:lnTo>
                <a:lnTo>
                  <a:pt x="88" y="2038"/>
                </a:lnTo>
                <a:lnTo>
                  <a:pt x="86" y="2040"/>
                </a:lnTo>
                <a:lnTo>
                  <a:pt x="84" y="2038"/>
                </a:lnTo>
                <a:lnTo>
                  <a:pt x="82" y="2038"/>
                </a:lnTo>
                <a:lnTo>
                  <a:pt x="78" y="2036"/>
                </a:lnTo>
                <a:lnTo>
                  <a:pt x="77" y="2034"/>
                </a:lnTo>
                <a:lnTo>
                  <a:pt x="75" y="2032"/>
                </a:lnTo>
                <a:lnTo>
                  <a:pt x="71" y="2028"/>
                </a:lnTo>
                <a:lnTo>
                  <a:pt x="69" y="2025"/>
                </a:lnTo>
                <a:lnTo>
                  <a:pt x="65" y="2019"/>
                </a:lnTo>
                <a:lnTo>
                  <a:pt x="63" y="2015"/>
                </a:lnTo>
                <a:lnTo>
                  <a:pt x="61" y="2009"/>
                </a:lnTo>
                <a:lnTo>
                  <a:pt x="57" y="2002"/>
                </a:lnTo>
                <a:lnTo>
                  <a:pt x="55" y="1996"/>
                </a:lnTo>
                <a:lnTo>
                  <a:pt x="52" y="1988"/>
                </a:lnTo>
                <a:lnTo>
                  <a:pt x="50" y="1980"/>
                </a:lnTo>
                <a:lnTo>
                  <a:pt x="46" y="1965"/>
                </a:lnTo>
                <a:lnTo>
                  <a:pt x="40" y="1944"/>
                </a:lnTo>
                <a:lnTo>
                  <a:pt x="32" y="1925"/>
                </a:lnTo>
                <a:lnTo>
                  <a:pt x="29" y="1906"/>
                </a:lnTo>
                <a:lnTo>
                  <a:pt x="25" y="1888"/>
                </a:lnTo>
                <a:lnTo>
                  <a:pt x="21" y="1873"/>
                </a:lnTo>
                <a:lnTo>
                  <a:pt x="19" y="1858"/>
                </a:lnTo>
                <a:lnTo>
                  <a:pt x="17" y="1844"/>
                </a:lnTo>
                <a:lnTo>
                  <a:pt x="17" y="1833"/>
                </a:lnTo>
                <a:lnTo>
                  <a:pt x="17" y="1831"/>
                </a:lnTo>
                <a:lnTo>
                  <a:pt x="17" y="1827"/>
                </a:lnTo>
                <a:lnTo>
                  <a:pt x="17" y="1823"/>
                </a:lnTo>
                <a:lnTo>
                  <a:pt x="17" y="1817"/>
                </a:lnTo>
                <a:lnTo>
                  <a:pt x="17" y="1812"/>
                </a:lnTo>
                <a:lnTo>
                  <a:pt x="17" y="1806"/>
                </a:lnTo>
                <a:lnTo>
                  <a:pt x="17" y="1798"/>
                </a:lnTo>
                <a:lnTo>
                  <a:pt x="19" y="1790"/>
                </a:lnTo>
                <a:lnTo>
                  <a:pt x="19" y="1783"/>
                </a:lnTo>
                <a:lnTo>
                  <a:pt x="19" y="1773"/>
                </a:lnTo>
                <a:lnTo>
                  <a:pt x="21" y="1764"/>
                </a:lnTo>
                <a:lnTo>
                  <a:pt x="21" y="1754"/>
                </a:lnTo>
                <a:lnTo>
                  <a:pt x="21" y="1742"/>
                </a:lnTo>
                <a:lnTo>
                  <a:pt x="23" y="1731"/>
                </a:lnTo>
                <a:lnTo>
                  <a:pt x="23" y="1719"/>
                </a:lnTo>
                <a:lnTo>
                  <a:pt x="25" y="1706"/>
                </a:lnTo>
                <a:lnTo>
                  <a:pt x="25" y="1693"/>
                </a:lnTo>
                <a:lnTo>
                  <a:pt x="27" y="1679"/>
                </a:lnTo>
                <a:lnTo>
                  <a:pt x="27" y="1664"/>
                </a:lnTo>
                <a:lnTo>
                  <a:pt x="29" y="1648"/>
                </a:lnTo>
                <a:lnTo>
                  <a:pt x="29" y="1633"/>
                </a:lnTo>
                <a:lnTo>
                  <a:pt x="30" y="1616"/>
                </a:lnTo>
                <a:lnTo>
                  <a:pt x="32" y="1599"/>
                </a:lnTo>
                <a:lnTo>
                  <a:pt x="32" y="1581"/>
                </a:lnTo>
                <a:lnTo>
                  <a:pt x="34" y="1562"/>
                </a:lnTo>
                <a:lnTo>
                  <a:pt x="36" y="1543"/>
                </a:lnTo>
                <a:lnTo>
                  <a:pt x="38" y="1522"/>
                </a:lnTo>
                <a:lnTo>
                  <a:pt x="40" y="1501"/>
                </a:lnTo>
                <a:lnTo>
                  <a:pt x="40" y="1480"/>
                </a:lnTo>
                <a:lnTo>
                  <a:pt x="42" y="1458"/>
                </a:lnTo>
                <a:lnTo>
                  <a:pt x="44" y="1435"/>
                </a:lnTo>
                <a:lnTo>
                  <a:pt x="46" y="1412"/>
                </a:lnTo>
                <a:lnTo>
                  <a:pt x="50" y="1364"/>
                </a:lnTo>
                <a:lnTo>
                  <a:pt x="53" y="1318"/>
                </a:lnTo>
                <a:lnTo>
                  <a:pt x="55" y="1272"/>
                </a:lnTo>
                <a:lnTo>
                  <a:pt x="59" y="1228"/>
                </a:lnTo>
                <a:lnTo>
                  <a:pt x="61" y="1184"/>
                </a:lnTo>
                <a:lnTo>
                  <a:pt x="63" y="1140"/>
                </a:lnTo>
                <a:lnTo>
                  <a:pt x="67" y="1096"/>
                </a:lnTo>
                <a:lnTo>
                  <a:pt x="69" y="1054"/>
                </a:lnTo>
                <a:lnTo>
                  <a:pt x="71" y="1011"/>
                </a:lnTo>
                <a:lnTo>
                  <a:pt x="71" y="971"/>
                </a:lnTo>
                <a:lnTo>
                  <a:pt x="73" y="931"/>
                </a:lnTo>
                <a:lnTo>
                  <a:pt x="75" y="890"/>
                </a:lnTo>
                <a:lnTo>
                  <a:pt x="75" y="852"/>
                </a:lnTo>
                <a:lnTo>
                  <a:pt x="75" y="814"/>
                </a:lnTo>
                <a:lnTo>
                  <a:pt x="77" y="775"/>
                </a:lnTo>
                <a:lnTo>
                  <a:pt x="77" y="739"/>
                </a:lnTo>
                <a:lnTo>
                  <a:pt x="77" y="702"/>
                </a:lnTo>
                <a:lnTo>
                  <a:pt x="77" y="666"/>
                </a:lnTo>
                <a:lnTo>
                  <a:pt x="77" y="631"/>
                </a:lnTo>
                <a:lnTo>
                  <a:pt x="77" y="597"/>
                </a:lnTo>
                <a:lnTo>
                  <a:pt x="75" y="564"/>
                </a:lnTo>
                <a:lnTo>
                  <a:pt x="75" y="533"/>
                </a:lnTo>
                <a:lnTo>
                  <a:pt x="75" y="501"/>
                </a:lnTo>
                <a:lnTo>
                  <a:pt x="75" y="472"/>
                </a:lnTo>
                <a:lnTo>
                  <a:pt x="75" y="441"/>
                </a:lnTo>
                <a:lnTo>
                  <a:pt x="73" y="413"/>
                </a:lnTo>
                <a:lnTo>
                  <a:pt x="73" y="386"/>
                </a:lnTo>
                <a:lnTo>
                  <a:pt x="71" y="359"/>
                </a:lnTo>
                <a:lnTo>
                  <a:pt x="71" y="332"/>
                </a:lnTo>
                <a:lnTo>
                  <a:pt x="69" y="307"/>
                </a:lnTo>
                <a:lnTo>
                  <a:pt x="67" y="284"/>
                </a:lnTo>
                <a:lnTo>
                  <a:pt x="67" y="261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68" name="Freeform 85"/>
          <p:cNvSpPr>
            <a:spLocks noChangeArrowheads="1"/>
          </p:cNvSpPr>
          <p:nvPr/>
        </p:nvSpPr>
        <p:spPr bwMode="auto">
          <a:xfrm>
            <a:off x="1917700" y="2936875"/>
            <a:ext cx="182563" cy="455613"/>
          </a:xfrm>
          <a:custGeom>
            <a:avLst/>
            <a:gdLst>
              <a:gd name="T0" fmla="*/ 228 w 230"/>
              <a:gd name="T1" fmla="*/ 209 h 573"/>
              <a:gd name="T2" fmla="*/ 230 w 230"/>
              <a:gd name="T3" fmla="*/ 236 h 573"/>
              <a:gd name="T4" fmla="*/ 228 w 230"/>
              <a:gd name="T5" fmla="*/ 262 h 573"/>
              <a:gd name="T6" fmla="*/ 224 w 230"/>
              <a:gd name="T7" fmla="*/ 291 h 573"/>
              <a:gd name="T8" fmla="*/ 217 w 230"/>
              <a:gd name="T9" fmla="*/ 322 h 573"/>
              <a:gd name="T10" fmla="*/ 209 w 230"/>
              <a:gd name="T11" fmla="*/ 353 h 573"/>
              <a:gd name="T12" fmla="*/ 197 w 230"/>
              <a:gd name="T13" fmla="*/ 383 h 573"/>
              <a:gd name="T14" fmla="*/ 178 w 230"/>
              <a:gd name="T15" fmla="*/ 429 h 573"/>
              <a:gd name="T16" fmla="*/ 163 w 230"/>
              <a:gd name="T17" fmla="*/ 464 h 573"/>
              <a:gd name="T18" fmla="*/ 149 w 230"/>
              <a:gd name="T19" fmla="*/ 491 h 573"/>
              <a:gd name="T20" fmla="*/ 138 w 230"/>
              <a:gd name="T21" fmla="*/ 516 h 573"/>
              <a:gd name="T22" fmla="*/ 126 w 230"/>
              <a:gd name="T23" fmla="*/ 535 h 573"/>
              <a:gd name="T24" fmla="*/ 115 w 230"/>
              <a:gd name="T25" fmla="*/ 550 h 573"/>
              <a:gd name="T26" fmla="*/ 105 w 230"/>
              <a:gd name="T27" fmla="*/ 562 h 573"/>
              <a:gd name="T28" fmla="*/ 96 w 230"/>
              <a:gd name="T29" fmla="*/ 568 h 573"/>
              <a:gd name="T30" fmla="*/ 88 w 230"/>
              <a:gd name="T31" fmla="*/ 571 h 573"/>
              <a:gd name="T32" fmla="*/ 80 w 230"/>
              <a:gd name="T33" fmla="*/ 573 h 573"/>
              <a:gd name="T34" fmla="*/ 73 w 230"/>
              <a:gd name="T35" fmla="*/ 573 h 573"/>
              <a:gd name="T36" fmla="*/ 65 w 230"/>
              <a:gd name="T37" fmla="*/ 570 h 573"/>
              <a:gd name="T38" fmla="*/ 59 w 230"/>
              <a:gd name="T39" fmla="*/ 566 h 573"/>
              <a:gd name="T40" fmla="*/ 51 w 230"/>
              <a:gd name="T41" fmla="*/ 558 h 573"/>
              <a:gd name="T42" fmla="*/ 44 w 230"/>
              <a:gd name="T43" fmla="*/ 548 h 573"/>
              <a:gd name="T44" fmla="*/ 36 w 230"/>
              <a:gd name="T45" fmla="*/ 537 h 573"/>
              <a:gd name="T46" fmla="*/ 23 w 230"/>
              <a:gd name="T47" fmla="*/ 514 h 573"/>
              <a:gd name="T48" fmla="*/ 11 w 230"/>
              <a:gd name="T49" fmla="*/ 493 h 573"/>
              <a:gd name="T50" fmla="*/ 4 w 230"/>
              <a:gd name="T51" fmla="*/ 475 h 573"/>
              <a:gd name="T52" fmla="*/ 0 w 230"/>
              <a:gd name="T53" fmla="*/ 462 h 573"/>
              <a:gd name="T54" fmla="*/ 0 w 230"/>
              <a:gd name="T55" fmla="*/ 456 h 573"/>
              <a:gd name="T56" fmla="*/ 2 w 230"/>
              <a:gd name="T57" fmla="*/ 451 h 573"/>
              <a:gd name="T58" fmla="*/ 4 w 230"/>
              <a:gd name="T59" fmla="*/ 441 h 573"/>
              <a:gd name="T60" fmla="*/ 9 w 230"/>
              <a:gd name="T61" fmla="*/ 431 h 573"/>
              <a:gd name="T62" fmla="*/ 17 w 230"/>
              <a:gd name="T63" fmla="*/ 418 h 573"/>
              <a:gd name="T64" fmla="*/ 25 w 230"/>
              <a:gd name="T65" fmla="*/ 403 h 573"/>
              <a:gd name="T66" fmla="*/ 32 w 230"/>
              <a:gd name="T67" fmla="*/ 385 h 573"/>
              <a:gd name="T68" fmla="*/ 48 w 230"/>
              <a:gd name="T69" fmla="*/ 355 h 573"/>
              <a:gd name="T70" fmla="*/ 59 w 230"/>
              <a:gd name="T71" fmla="*/ 337 h 573"/>
              <a:gd name="T72" fmla="*/ 71 w 230"/>
              <a:gd name="T73" fmla="*/ 314 h 573"/>
              <a:gd name="T74" fmla="*/ 82 w 230"/>
              <a:gd name="T75" fmla="*/ 291 h 573"/>
              <a:gd name="T76" fmla="*/ 92 w 230"/>
              <a:gd name="T77" fmla="*/ 264 h 573"/>
              <a:gd name="T78" fmla="*/ 101 w 230"/>
              <a:gd name="T79" fmla="*/ 238 h 573"/>
              <a:gd name="T80" fmla="*/ 111 w 230"/>
              <a:gd name="T81" fmla="*/ 207 h 573"/>
              <a:gd name="T82" fmla="*/ 121 w 230"/>
              <a:gd name="T83" fmla="*/ 174 h 573"/>
              <a:gd name="T84" fmla="*/ 132 w 230"/>
              <a:gd name="T85" fmla="*/ 124 h 573"/>
              <a:gd name="T86" fmla="*/ 140 w 230"/>
              <a:gd name="T87" fmla="*/ 97 h 573"/>
              <a:gd name="T88" fmla="*/ 146 w 230"/>
              <a:gd name="T89" fmla="*/ 72 h 573"/>
              <a:gd name="T90" fmla="*/ 153 w 230"/>
              <a:gd name="T91" fmla="*/ 51 h 573"/>
              <a:gd name="T92" fmla="*/ 159 w 230"/>
              <a:gd name="T93" fmla="*/ 34 h 573"/>
              <a:gd name="T94" fmla="*/ 165 w 230"/>
              <a:gd name="T95" fmla="*/ 19 h 573"/>
              <a:gd name="T96" fmla="*/ 170 w 230"/>
              <a:gd name="T97" fmla="*/ 9 h 573"/>
              <a:gd name="T98" fmla="*/ 176 w 230"/>
              <a:gd name="T99" fmla="*/ 1 h 573"/>
              <a:gd name="T100" fmla="*/ 182 w 230"/>
              <a:gd name="T101" fmla="*/ 0 h 573"/>
              <a:gd name="T102" fmla="*/ 192 w 230"/>
              <a:gd name="T103" fmla="*/ 3 h 573"/>
              <a:gd name="T104" fmla="*/ 203 w 230"/>
              <a:gd name="T105" fmla="*/ 13 h 573"/>
              <a:gd name="T106" fmla="*/ 213 w 230"/>
              <a:gd name="T107" fmla="*/ 26 h 573"/>
              <a:gd name="T108" fmla="*/ 218 w 230"/>
              <a:gd name="T109" fmla="*/ 42 h 573"/>
              <a:gd name="T110" fmla="*/ 222 w 230"/>
              <a:gd name="T111" fmla="*/ 55 h 573"/>
              <a:gd name="T112" fmla="*/ 224 w 230"/>
              <a:gd name="T113" fmla="*/ 71 h 573"/>
              <a:gd name="T114" fmla="*/ 226 w 230"/>
              <a:gd name="T115" fmla="*/ 90 h 573"/>
              <a:gd name="T116" fmla="*/ 226 w 230"/>
              <a:gd name="T117" fmla="*/ 109 h 573"/>
              <a:gd name="T118" fmla="*/ 226 w 230"/>
              <a:gd name="T119" fmla="*/ 132 h 573"/>
              <a:gd name="T120" fmla="*/ 226 w 230"/>
              <a:gd name="T121" fmla="*/ 157 h 573"/>
              <a:gd name="T122" fmla="*/ 228 w 230"/>
              <a:gd name="T123" fmla="*/ 195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0" h="573">
                <a:moveTo>
                  <a:pt x="228" y="195"/>
                </a:moveTo>
                <a:lnTo>
                  <a:pt x="228" y="209"/>
                </a:lnTo>
                <a:lnTo>
                  <a:pt x="230" y="222"/>
                </a:lnTo>
                <a:lnTo>
                  <a:pt x="230" y="236"/>
                </a:lnTo>
                <a:lnTo>
                  <a:pt x="230" y="249"/>
                </a:lnTo>
                <a:lnTo>
                  <a:pt x="228" y="262"/>
                </a:lnTo>
                <a:lnTo>
                  <a:pt x="226" y="276"/>
                </a:lnTo>
                <a:lnTo>
                  <a:pt x="224" y="291"/>
                </a:lnTo>
                <a:lnTo>
                  <a:pt x="220" y="307"/>
                </a:lnTo>
                <a:lnTo>
                  <a:pt x="217" y="322"/>
                </a:lnTo>
                <a:lnTo>
                  <a:pt x="213" y="335"/>
                </a:lnTo>
                <a:lnTo>
                  <a:pt x="209" y="353"/>
                </a:lnTo>
                <a:lnTo>
                  <a:pt x="203" y="368"/>
                </a:lnTo>
                <a:lnTo>
                  <a:pt x="197" y="383"/>
                </a:lnTo>
                <a:lnTo>
                  <a:pt x="192" y="399"/>
                </a:lnTo>
                <a:lnTo>
                  <a:pt x="178" y="429"/>
                </a:lnTo>
                <a:lnTo>
                  <a:pt x="170" y="447"/>
                </a:lnTo>
                <a:lnTo>
                  <a:pt x="163" y="464"/>
                </a:lnTo>
                <a:lnTo>
                  <a:pt x="157" y="477"/>
                </a:lnTo>
                <a:lnTo>
                  <a:pt x="149" y="491"/>
                </a:lnTo>
                <a:lnTo>
                  <a:pt x="144" y="504"/>
                </a:lnTo>
                <a:lnTo>
                  <a:pt x="138" y="516"/>
                </a:lnTo>
                <a:lnTo>
                  <a:pt x="132" y="525"/>
                </a:lnTo>
                <a:lnTo>
                  <a:pt x="126" y="535"/>
                </a:lnTo>
                <a:lnTo>
                  <a:pt x="121" y="545"/>
                </a:lnTo>
                <a:lnTo>
                  <a:pt x="115" y="550"/>
                </a:lnTo>
                <a:lnTo>
                  <a:pt x="109" y="556"/>
                </a:lnTo>
                <a:lnTo>
                  <a:pt x="105" y="562"/>
                </a:lnTo>
                <a:lnTo>
                  <a:pt x="101" y="566"/>
                </a:lnTo>
                <a:lnTo>
                  <a:pt x="96" y="568"/>
                </a:lnTo>
                <a:lnTo>
                  <a:pt x="92" y="570"/>
                </a:lnTo>
                <a:lnTo>
                  <a:pt x="88" y="571"/>
                </a:lnTo>
                <a:lnTo>
                  <a:pt x="84" y="571"/>
                </a:lnTo>
                <a:lnTo>
                  <a:pt x="80" y="573"/>
                </a:lnTo>
                <a:lnTo>
                  <a:pt x="76" y="573"/>
                </a:lnTo>
                <a:lnTo>
                  <a:pt x="73" y="573"/>
                </a:lnTo>
                <a:lnTo>
                  <a:pt x="69" y="571"/>
                </a:lnTo>
                <a:lnTo>
                  <a:pt x="65" y="570"/>
                </a:lnTo>
                <a:lnTo>
                  <a:pt x="61" y="568"/>
                </a:lnTo>
                <a:lnTo>
                  <a:pt x="59" y="566"/>
                </a:lnTo>
                <a:lnTo>
                  <a:pt x="55" y="562"/>
                </a:lnTo>
                <a:lnTo>
                  <a:pt x="51" y="558"/>
                </a:lnTo>
                <a:lnTo>
                  <a:pt x="48" y="554"/>
                </a:lnTo>
                <a:lnTo>
                  <a:pt x="44" y="548"/>
                </a:lnTo>
                <a:lnTo>
                  <a:pt x="40" y="543"/>
                </a:lnTo>
                <a:lnTo>
                  <a:pt x="36" y="537"/>
                </a:lnTo>
                <a:lnTo>
                  <a:pt x="28" y="523"/>
                </a:lnTo>
                <a:lnTo>
                  <a:pt x="23" y="514"/>
                </a:lnTo>
                <a:lnTo>
                  <a:pt x="15" y="502"/>
                </a:lnTo>
                <a:lnTo>
                  <a:pt x="11" y="493"/>
                </a:lnTo>
                <a:lnTo>
                  <a:pt x="5" y="483"/>
                </a:lnTo>
                <a:lnTo>
                  <a:pt x="4" y="475"/>
                </a:lnTo>
                <a:lnTo>
                  <a:pt x="2" y="468"/>
                </a:lnTo>
                <a:lnTo>
                  <a:pt x="0" y="462"/>
                </a:lnTo>
                <a:lnTo>
                  <a:pt x="0" y="458"/>
                </a:lnTo>
                <a:lnTo>
                  <a:pt x="0" y="456"/>
                </a:lnTo>
                <a:lnTo>
                  <a:pt x="0" y="454"/>
                </a:lnTo>
                <a:lnTo>
                  <a:pt x="2" y="451"/>
                </a:lnTo>
                <a:lnTo>
                  <a:pt x="2" y="447"/>
                </a:lnTo>
                <a:lnTo>
                  <a:pt x="4" y="441"/>
                </a:lnTo>
                <a:lnTo>
                  <a:pt x="7" y="437"/>
                </a:lnTo>
                <a:lnTo>
                  <a:pt x="9" y="431"/>
                </a:lnTo>
                <a:lnTo>
                  <a:pt x="13" y="424"/>
                </a:lnTo>
                <a:lnTo>
                  <a:pt x="17" y="418"/>
                </a:lnTo>
                <a:lnTo>
                  <a:pt x="21" y="410"/>
                </a:lnTo>
                <a:lnTo>
                  <a:pt x="25" y="403"/>
                </a:lnTo>
                <a:lnTo>
                  <a:pt x="28" y="393"/>
                </a:lnTo>
                <a:lnTo>
                  <a:pt x="32" y="385"/>
                </a:lnTo>
                <a:lnTo>
                  <a:pt x="38" y="376"/>
                </a:lnTo>
                <a:lnTo>
                  <a:pt x="48" y="355"/>
                </a:lnTo>
                <a:lnTo>
                  <a:pt x="53" y="347"/>
                </a:lnTo>
                <a:lnTo>
                  <a:pt x="59" y="337"/>
                </a:lnTo>
                <a:lnTo>
                  <a:pt x="65" y="326"/>
                </a:lnTo>
                <a:lnTo>
                  <a:pt x="71" y="314"/>
                </a:lnTo>
                <a:lnTo>
                  <a:pt x="76" y="303"/>
                </a:lnTo>
                <a:lnTo>
                  <a:pt x="82" y="291"/>
                </a:lnTo>
                <a:lnTo>
                  <a:pt x="86" y="278"/>
                </a:lnTo>
                <a:lnTo>
                  <a:pt x="92" y="264"/>
                </a:lnTo>
                <a:lnTo>
                  <a:pt x="98" y="251"/>
                </a:lnTo>
                <a:lnTo>
                  <a:pt x="101" y="238"/>
                </a:lnTo>
                <a:lnTo>
                  <a:pt x="107" y="222"/>
                </a:lnTo>
                <a:lnTo>
                  <a:pt x="111" y="207"/>
                </a:lnTo>
                <a:lnTo>
                  <a:pt x="117" y="191"/>
                </a:lnTo>
                <a:lnTo>
                  <a:pt x="121" y="174"/>
                </a:lnTo>
                <a:lnTo>
                  <a:pt x="128" y="140"/>
                </a:lnTo>
                <a:lnTo>
                  <a:pt x="132" y="124"/>
                </a:lnTo>
                <a:lnTo>
                  <a:pt x="136" y="111"/>
                </a:lnTo>
                <a:lnTo>
                  <a:pt x="140" y="97"/>
                </a:lnTo>
                <a:lnTo>
                  <a:pt x="142" y="84"/>
                </a:lnTo>
                <a:lnTo>
                  <a:pt x="146" y="72"/>
                </a:lnTo>
                <a:lnTo>
                  <a:pt x="149" y="61"/>
                </a:lnTo>
                <a:lnTo>
                  <a:pt x="153" y="51"/>
                </a:lnTo>
                <a:lnTo>
                  <a:pt x="157" y="42"/>
                </a:lnTo>
                <a:lnTo>
                  <a:pt x="159" y="34"/>
                </a:lnTo>
                <a:lnTo>
                  <a:pt x="163" y="26"/>
                </a:lnTo>
                <a:lnTo>
                  <a:pt x="165" y="19"/>
                </a:lnTo>
                <a:lnTo>
                  <a:pt x="169" y="13"/>
                </a:lnTo>
                <a:lnTo>
                  <a:pt x="170" y="9"/>
                </a:lnTo>
                <a:lnTo>
                  <a:pt x="172" y="5"/>
                </a:lnTo>
                <a:lnTo>
                  <a:pt x="176" y="1"/>
                </a:lnTo>
                <a:lnTo>
                  <a:pt x="178" y="0"/>
                </a:lnTo>
                <a:lnTo>
                  <a:pt x="182" y="0"/>
                </a:lnTo>
                <a:lnTo>
                  <a:pt x="186" y="1"/>
                </a:lnTo>
                <a:lnTo>
                  <a:pt x="192" y="3"/>
                </a:lnTo>
                <a:lnTo>
                  <a:pt x="197" y="7"/>
                </a:lnTo>
                <a:lnTo>
                  <a:pt x="203" y="13"/>
                </a:lnTo>
                <a:lnTo>
                  <a:pt x="209" y="19"/>
                </a:lnTo>
                <a:lnTo>
                  <a:pt x="213" y="26"/>
                </a:lnTo>
                <a:lnTo>
                  <a:pt x="217" y="38"/>
                </a:lnTo>
                <a:lnTo>
                  <a:pt x="218" y="42"/>
                </a:lnTo>
                <a:lnTo>
                  <a:pt x="220" y="49"/>
                </a:lnTo>
                <a:lnTo>
                  <a:pt x="222" y="55"/>
                </a:lnTo>
                <a:lnTo>
                  <a:pt x="222" y="63"/>
                </a:lnTo>
                <a:lnTo>
                  <a:pt x="224" y="71"/>
                </a:lnTo>
                <a:lnTo>
                  <a:pt x="224" y="80"/>
                </a:lnTo>
                <a:lnTo>
                  <a:pt x="226" y="90"/>
                </a:lnTo>
                <a:lnTo>
                  <a:pt x="226" y="99"/>
                </a:lnTo>
                <a:lnTo>
                  <a:pt x="226" y="109"/>
                </a:lnTo>
                <a:lnTo>
                  <a:pt x="226" y="120"/>
                </a:lnTo>
                <a:lnTo>
                  <a:pt x="226" y="132"/>
                </a:lnTo>
                <a:lnTo>
                  <a:pt x="226" y="143"/>
                </a:lnTo>
                <a:lnTo>
                  <a:pt x="226" y="157"/>
                </a:lnTo>
                <a:lnTo>
                  <a:pt x="228" y="168"/>
                </a:lnTo>
                <a:lnTo>
                  <a:pt x="228" y="19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69" name="Freeform 86"/>
          <p:cNvSpPr>
            <a:spLocks noChangeArrowheads="1"/>
          </p:cNvSpPr>
          <p:nvPr/>
        </p:nvSpPr>
        <p:spPr bwMode="auto">
          <a:xfrm>
            <a:off x="2295525" y="2855913"/>
            <a:ext cx="261938" cy="165100"/>
          </a:xfrm>
          <a:custGeom>
            <a:avLst/>
            <a:gdLst>
              <a:gd name="T0" fmla="*/ 278 w 330"/>
              <a:gd name="T1" fmla="*/ 38 h 207"/>
              <a:gd name="T2" fmla="*/ 286 w 330"/>
              <a:gd name="T3" fmla="*/ 44 h 207"/>
              <a:gd name="T4" fmla="*/ 293 w 330"/>
              <a:gd name="T5" fmla="*/ 51 h 207"/>
              <a:gd name="T6" fmla="*/ 301 w 330"/>
              <a:gd name="T7" fmla="*/ 59 h 207"/>
              <a:gd name="T8" fmla="*/ 307 w 330"/>
              <a:gd name="T9" fmla="*/ 67 h 207"/>
              <a:gd name="T10" fmla="*/ 312 w 330"/>
              <a:gd name="T11" fmla="*/ 72 h 207"/>
              <a:gd name="T12" fmla="*/ 318 w 330"/>
              <a:gd name="T13" fmla="*/ 80 h 207"/>
              <a:gd name="T14" fmla="*/ 322 w 330"/>
              <a:gd name="T15" fmla="*/ 86 h 207"/>
              <a:gd name="T16" fmla="*/ 324 w 330"/>
              <a:gd name="T17" fmla="*/ 94 h 207"/>
              <a:gd name="T18" fmla="*/ 326 w 330"/>
              <a:gd name="T19" fmla="*/ 101 h 207"/>
              <a:gd name="T20" fmla="*/ 328 w 330"/>
              <a:gd name="T21" fmla="*/ 107 h 207"/>
              <a:gd name="T22" fmla="*/ 330 w 330"/>
              <a:gd name="T23" fmla="*/ 115 h 207"/>
              <a:gd name="T24" fmla="*/ 330 w 330"/>
              <a:gd name="T25" fmla="*/ 122 h 207"/>
              <a:gd name="T26" fmla="*/ 330 w 330"/>
              <a:gd name="T27" fmla="*/ 128 h 207"/>
              <a:gd name="T28" fmla="*/ 330 w 330"/>
              <a:gd name="T29" fmla="*/ 136 h 207"/>
              <a:gd name="T30" fmla="*/ 328 w 330"/>
              <a:gd name="T31" fmla="*/ 143 h 207"/>
              <a:gd name="T32" fmla="*/ 328 w 330"/>
              <a:gd name="T33" fmla="*/ 149 h 207"/>
              <a:gd name="T34" fmla="*/ 322 w 330"/>
              <a:gd name="T35" fmla="*/ 163 h 207"/>
              <a:gd name="T36" fmla="*/ 318 w 330"/>
              <a:gd name="T37" fmla="*/ 174 h 207"/>
              <a:gd name="T38" fmla="*/ 312 w 330"/>
              <a:gd name="T39" fmla="*/ 184 h 207"/>
              <a:gd name="T40" fmla="*/ 307 w 330"/>
              <a:gd name="T41" fmla="*/ 191 h 207"/>
              <a:gd name="T42" fmla="*/ 301 w 330"/>
              <a:gd name="T43" fmla="*/ 197 h 207"/>
              <a:gd name="T44" fmla="*/ 297 w 330"/>
              <a:gd name="T45" fmla="*/ 203 h 207"/>
              <a:gd name="T46" fmla="*/ 291 w 330"/>
              <a:gd name="T47" fmla="*/ 205 h 207"/>
              <a:gd name="T48" fmla="*/ 287 w 330"/>
              <a:gd name="T49" fmla="*/ 207 h 207"/>
              <a:gd name="T50" fmla="*/ 282 w 330"/>
              <a:gd name="T51" fmla="*/ 205 h 207"/>
              <a:gd name="T52" fmla="*/ 276 w 330"/>
              <a:gd name="T53" fmla="*/ 203 h 207"/>
              <a:gd name="T54" fmla="*/ 268 w 330"/>
              <a:gd name="T55" fmla="*/ 199 h 207"/>
              <a:gd name="T56" fmla="*/ 257 w 330"/>
              <a:gd name="T57" fmla="*/ 193 h 207"/>
              <a:gd name="T58" fmla="*/ 245 w 330"/>
              <a:gd name="T59" fmla="*/ 188 h 207"/>
              <a:gd name="T60" fmla="*/ 232 w 330"/>
              <a:gd name="T61" fmla="*/ 178 h 207"/>
              <a:gd name="T62" fmla="*/ 216 w 330"/>
              <a:gd name="T63" fmla="*/ 168 h 207"/>
              <a:gd name="T64" fmla="*/ 199 w 330"/>
              <a:gd name="T65" fmla="*/ 157 h 207"/>
              <a:gd name="T66" fmla="*/ 180 w 330"/>
              <a:gd name="T67" fmla="*/ 143 h 207"/>
              <a:gd name="T68" fmla="*/ 159 w 330"/>
              <a:gd name="T69" fmla="*/ 130 h 207"/>
              <a:gd name="T70" fmla="*/ 136 w 330"/>
              <a:gd name="T71" fmla="*/ 115 h 207"/>
              <a:gd name="T72" fmla="*/ 113 w 330"/>
              <a:gd name="T73" fmla="*/ 95 h 207"/>
              <a:gd name="T74" fmla="*/ 86 w 330"/>
              <a:gd name="T75" fmla="*/ 76 h 207"/>
              <a:gd name="T76" fmla="*/ 59 w 330"/>
              <a:gd name="T77" fmla="*/ 55 h 207"/>
              <a:gd name="T78" fmla="*/ 30 w 330"/>
              <a:gd name="T79" fmla="*/ 34 h 207"/>
              <a:gd name="T80" fmla="*/ 0 w 330"/>
              <a:gd name="T81" fmla="*/ 9 h 207"/>
              <a:gd name="T82" fmla="*/ 25 w 330"/>
              <a:gd name="T83" fmla="*/ 5 h 207"/>
              <a:gd name="T84" fmla="*/ 50 w 330"/>
              <a:gd name="T85" fmla="*/ 3 h 207"/>
              <a:gd name="T86" fmla="*/ 73 w 330"/>
              <a:gd name="T87" fmla="*/ 1 h 207"/>
              <a:gd name="T88" fmla="*/ 94 w 330"/>
              <a:gd name="T89" fmla="*/ 0 h 207"/>
              <a:gd name="T90" fmla="*/ 115 w 330"/>
              <a:gd name="T91" fmla="*/ 0 h 207"/>
              <a:gd name="T92" fmla="*/ 136 w 330"/>
              <a:gd name="T93" fmla="*/ 0 h 207"/>
              <a:gd name="T94" fmla="*/ 155 w 330"/>
              <a:gd name="T95" fmla="*/ 1 h 207"/>
              <a:gd name="T96" fmla="*/ 172 w 330"/>
              <a:gd name="T97" fmla="*/ 1 h 207"/>
              <a:gd name="T98" fmla="*/ 190 w 330"/>
              <a:gd name="T99" fmla="*/ 3 h 207"/>
              <a:gd name="T100" fmla="*/ 205 w 330"/>
              <a:gd name="T101" fmla="*/ 7 h 207"/>
              <a:gd name="T102" fmla="*/ 218 w 330"/>
              <a:gd name="T103" fmla="*/ 11 h 207"/>
              <a:gd name="T104" fmla="*/ 232 w 330"/>
              <a:gd name="T105" fmla="*/ 15 h 207"/>
              <a:gd name="T106" fmla="*/ 245 w 330"/>
              <a:gd name="T107" fmla="*/ 19 h 207"/>
              <a:gd name="T108" fmla="*/ 257 w 330"/>
              <a:gd name="T109" fmla="*/ 24 h 207"/>
              <a:gd name="T110" fmla="*/ 268 w 330"/>
              <a:gd name="T111" fmla="*/ 30 h 207"/>
              <a:gd name="T112" fmla="*/ 278 w 330"/>
              <a:gd name="T113" fmla="*/ 3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0" h="206">
                <a:moveTo>
                  <a:pt x="278" y="38"/>
                </a:moveTo>
                <a:lnTo>
                  <a:pt x="286" y="44"/>
                </a:lnTo>
                <a:lnTo>
                  <a:pt x="293" y="51"/>
                </a:lnTo>
                <a:lnTo>
                  <a:pt x="301" y="59"/>
                </a:lnTo>
                <a:lnTo>
                  <a:pt x="307" y="67"/>
                </a:lnTo>
                <a:lnTo>
                  <a:pt x="312" y="72"/>
                </a:lnTo>
                <a:lnTo>
                  <a:pt x="318" y="80"/>
                </a:lnTo>
                <a:lnTo>
                  <a:pt x="322" y="86"/>
                </a:lnTo>
                <a:lnTo>
                  <a:pt x="324" y="94"/>
                </a:lnTo>
                <a:lnTo>
                  <a:pt x="326" y="101"/>
                </a:lnTo>
                <a:lnTo>
                  <a:pt x="328" y="107"/>
                </a:lnTo>
                <a:lnTo>
                  <a:pt x="330" y="115"/>
                </a:lnTo>
                <a:lnTo>
                  <a:pt x="330" y="122"/>
                </a:lnTo>
                <a:lnTo>
                  <a:pt x="330" y="128"/>
                </a:lnTo>
                <a:lnTo>
                  <a:pt x="330" y="136"/>
                </a:lnTo>
                <a:lnTo>
                  <a:pt x="328" y="143"/>
                </a:lnTo>
                <a:lnTo>
                  <a:pt x="328" y="149"/>
                </a:lnTo>
                <a:lnTo>
                  <a:pt x="322" y="163"/>
                </a:lnTo>
                <a:lnTo>
                  <a:pt x="318" y="174"/>
                </a:lnTo>
                <a:lnTo>
                  <a:pt x="312" y="184"/>
                </a:lnTo>
                <a:lnTo>
                  <a:pt x="307" y="191"/>
                </a:lnTo>
                <a:lnTo>
                  <a:pt x="301" y="197"/>
                </a:lnTo>
                <a:lnTo>
                  <a:pt x="297" y="203"/>
                </a:lnTo>
                <a:lnTo>
                  <a:pt x="291" y="205"/>
                </a:lnTo>
                <a:lnTo>
                  <a:pt x="287" y="207"/>
                </a:lnTo>
                <a:lnTo>
                  <a:pt x="282" y="205"/>
                </a:lnTo>
                <a:lnTo>
                  <a:pt x="276" y="203"/>
                </a:lnTo>
                <a:lnTo>
                  <a:pt x="268" y="199"/>
                </a:lnTo>
                <a:lnTo>
                  <a:pt x="257" y="193"/>
                </a:lnTo>
                <a:lnTo>
                  <a:pt x="245" y="188"/>
                </a:lnTo>
                <a:lnTo>
                  <a:pt x="232" y="178"/>
                </a:lnTo>
                <a:lnTo>
                  <a:pt x="216" y="168"/>
                </a:lnTo>
                <a:lnTo>
                  <a:pt x="199" y="157"/>
                </a:lnTo>
                <a:lnTo>
                  <a:pt x="180" y="143"/>
                </a:lnTo>
                <a:lnTo>
                  <a:pt x="159" y="130"/>
                </a:lnTo>
                <a:lnTo>
                  <a:pt x="136" y="115"/>
                </a:lnTo>
                <a:lnTo>
                  <a:pt x="113" y="95"/>
                </a:lnTo>
                <a:lnTo>
                  <a:pt x="86" y="76"/>
                </a:lnTo>
                <a:lnTo>
                  <a:pt x="59" y="55"/>
                </a:lnTo>
                <a:lnTo>
                  <a:pt x="30" y="34"/>
                </a:lnTo>
                <a:lnTo>
                  <a:pt x="0" y="9"/>
                </a:lnTo>
                <a:lnTo>
                  <a:pt x="25" y="5"/>
                </a:lnTo>
                <a:lnTo>
                  <a:pt x="50" y="3"/>
                </a:lnTo>
                <a:lnTo>
                  <a:pt x="73" y="1"/>
                </a:lnTo>
                <a:lnTo>
                  <a:pt x="94" y="0"/>
                </a:lnTo>
                <a:lnTo>
                  <a:pt x="115" y="0"/>
                </a:lnTo>
                <a:lnTo>
                  <a:pt x="136" y="0"/>
                </a:lnTo>
                <a:lnTo>
                  <a:pt x="155" y="1"/>
                </a:lnTo>
                <a:lnTo>
                  <a:pt x="172" y="1"/>
                </a:lnTo>
                <a:lnTo>
                  <a:pt x="190" y="3"/>
                </a:lnTo>
                <a:lnTo>
                  <a:pt x="205" y="7"/>
                </a:lnTo>
                <a:lnTo>
                  <a:pt x="218" y="11"/>
                </a:lnTo>
                <a:lnTo>
                  <a:pt x="232" y="15"/>
                </a:lnTo>
                <a:lnTo>
                  <a:pt x="245" y="19"/>
                </a:lnTo>
                <a:lnTo>
                  <a:pt x="257" y="24"/>
                </a:lnTo>
                <a:lnTo>
                  <a:pt x="268" y="30"/>
                </a:lnTo>
                <a:lnTo>
                  <a:pt x="278" y="38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0" name="Freeform 87"/>
          <p:cNvSpPr>
            <a:spLocks noChangeArrowheads="1"/>
          </p:cNvSpPr>
          <p:nvPr/>
        </p:nvSpPr>
        <p:spPr bwMode="auto">
          <a:xfrm>
            <a:off x="2698750" y="2582863"/>
            <a:ext cx="698500" cy="173037"/>
          </a:xfrm>
          <a:custGeom>
            <a:avLst/>
            <a:gdLst>
              <a:gd name="T0" fmla="*/ 463 w 879"/>
              <a:gd name="T1" fmla="*/ 56 h 219"/>
              <a:gd name="T2" fmla="*/ 521 w 879"/>
              <a:gd name="T3" fmla="*/ 42 h 219"/>
              <a:gd name="T4" fmla="*/ 572 w 879"/>
              <a:gd name="T5" fmla="*/ 29 h 219"/>
              <a:gd name="T6" fmla="*/ 618 w 879"/>
              <a:gd name="T7" fmla="*/ 19 h 219"/>
              <a:gd name="T8" fmla="*/ 659 w 879"/>
              <a:gd name="T9" fmla="*/ 12 h 219"/>
              <a:gd name="T10" fmla="*/ 693 w 879"/>
              <a:gd name="T11" fmla="*/ 6 h 219"/>
              <a:gd name="T12" fmla="*/ 720 w 879"/>
              <a:gd name="T13" fmla="*/ 2 h 219"/>
              <a:gd name="T14" fmla="*/ 741 w 879"/>
              <a:gd name="T15" fmla="*/ 0 h 219"/>
              <a:gd name="T16" fmla="*/ 760 w 879"/>
              <a:gd name="T17" fmla="*/ 0 h 219"/>
              <a:gd name="T18" fmla="*/ 783 w 879"/>
              <a:gd name="T19" fmla="*/ 4 h 219"/>
              <a:gd name="T20" fmla="*/ 818 w 879"/>
              <a:gd name="T21" fmla="*/ 12 h 219"/>
              <a:gd name="T22" fmla="*/ 849 w 879"/>
              <a:gd name="T23" fmla="*/ 23 h 219"/>
              <a:gd name="T24" fmla="*/ 864 w 879"/>
              <a:gd name="T25" fmla="*/ 33 h 219"/>
              <a:gd name="T26" fmla="*/ 874 w 879"/>
              <a:gd name="T27" fmla="*/ 42 h 219"/>
              <a:gd name="T28" fmla="*/ 879 w 879"/>
              <a:gd name="T29" fmla="*/ 52 h 219"/>
              <a:gd name="T30" fmla="*/ 878 w 879"/>
              <a:gd name="T31" fmla="*/ 58 h 219"/>
              <a:gd name="T32" fmla="*/ 872 w 879"/>
              <a:gd name="T33" fmla="*/ 63 h 219"/>
              <a:gd name="T34" fmla="*/ 858 w 879"/>
              <a:gd name="T35" fmla="*/ 69 h 219"/>
              <a:gd name="T36" fmla="*/ 839 w 879"/>
              <a:gd name="T37" fmla="*/ 77 h 219"/>
              <a:gd name="T38" fmla="*/ 812 w 879"/>
              <a:gd name="T39" fmla="*/ 86 h 219"/>
              <a:gd name="T40" fmla="*/ 780 w 879"/>
              <a:gd name="T41" fmla="*/ 96 h 219"/>
              <a:gd name="T42" fmla="*/ 741 w 879"/>
              <a:gd name="T43" fmla="*/ 106 h 219"/>
              <a:gd name="T44" fmla="*/ 695 w 879"/>
              <a:gd name="T45" fmla="*/ 115 h 219"/>
              <a:gd name="T46" fmla="*/ 617 w 879"/>
              <a:gd name="T47" fmla="*/ 134 h 219"/>
              <a:gd name="T48" fmla="*/ 511 w 879"/>
              <a:gd name="T49" fmla="*/ 159 h 219"/>
              <a:gd name="T50" fmla="*/ 413 w 879"/>
              <a:gd name="T51" fmla="*/ 179 h 219"/>
              <a:gd name="T52" fmla="*/ 319 w 879"/>
              <a:gd name="T53" fmla="*/ 192 h 219"/>
              <a:gd name="T54" fmla="*/ 252 w 879"/>
              <a:gd name="T55" fmla="*/ 200 h 219"/>
              <a:gd name="T56" fmla="*/ 212 w 879"/>
              <a:gd name="T57" fmla="*/ 205 h 219"/>
              <a:gd name="T58" fmla="*/ 177 w 879"/>
              <a:gd name="T59" fmla="*/ 211 h 219"/>
              <a:gd name="T60" fmla="*/ 146 w 879"/>
              <a:gd name="T61" fmla="*/ 215 h 219"/>
              <a:gd name="T62" fmla="*/ 119 w 879"/>
              <a:gd name="T63" fmla="*/ 217 h 219"/>
              <a:gd name="T64" fmla="*/ 98 w 879"/>
              <a:gd name="T65" fmla="*/ 219 h 219"/>
              <a:gd name="T66" fmla="*/ 81 w 879"/>
              <a:gd name="T67" fmla="*/ 219 h 219"/>
              <a:gd name="T68" fmla="*/ 70 w 879"/>
              <a:gd name="T69" fmla="*/ 217 h 219"/>
              <a:gd name="T70" fmla="*/ 54 w 879"/>
              <a:gd name="T71" fmla="*/ 215 h 219"/>
              <a:gd name="T72" fmla="*/ 35 w 879"/>
              <a:gd name="T73" fmla="*/ 211 h 219"/>
              <a:gd name="T74" fmla="*/ 22 w 879"/>
              <a:gd name="T75" fmla="*/ 203 h 219"/>
              <a:gd name="T76" fmla="*/ 10 w 879"/>
              <a:gd name="T77" fmla="*/ 194 h 219"/>
              <a:gd name="T78" fmla="*/ 2 w 879"/>
              <a:gd name="T79" fmla="*/ 182 h 219"/>
              <a:gd name="T80" fmla="*/ 0 w 879"/>
              <a:gd name="T81" fmla="*/ 177 h 219"/>
              <a:gd name="T82" fmla="*/ 0 w 879"/>
              <a:gd name="T83" fmla="*/ 169 h 219"/>
              <a:gd name="T84" fmla="*/ 8 w 879"/>
              <a:gd name="T85" fmla="*/ 163 h 219"/>
              <a:gd name="T86" fmla="*/ 18 w 879"/>
              <a:gd name="T87" fmla="*/ 157 h 219"/>
              <a:gd name="T88" fmla="*/ 31 w 879"/>
              <a:gd name="T89" fmla="*/ 152 h 219"/>
              <a:gd name="T90" fmla="*/ 50 w 879"/>
              <a:gd name="T91" fmla="*/ 146 h 219"/>
              <a:gd name="T92" fmla="*/ 71 w 879"/>
              <a:gd name="T93" fmla="*/ 142 h 219"/>
              <a:gd name="T94" fmla="*/ 98 w 879"/>
              <a:gd name="T95" fmla="*/ 138 h 219"/>
              <a:gd name="T96" fmla="*/ 129 w 879"/>
              <a:gd name="T97" fmla="*/ 132 h 219"/>
              <a:gd name="T98" fmla="*/ 162 w 879"/>
              <a:gd name="T99" fmla="*/ 127 h 219"/>
              <a:gd name="T100" fmla="*/ 200 w 879"/>
              <a:gd name="T101" fmla="*/ 117 h 219"/>
              <a:gd name="T102" fmla="*/ 244 w 879"/>
              <a:gd name="T103" fmla="*/ 108 h 219"/>
              <a:gd name="T104" fmla="*/ 290 w 879"/>
              <a:gd name="T105" fmla="*/ 98 h 219"/>
              <a:gd name="T106" fmla="*/ 344 w 879"/>
              <a:gd name="T107" fmla="*/ 85 h 219"/>
              <a:gd name="T108" fmla="*/ 402 w 879"/>
              <a:gd name="T109" fmla="*/ 7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79" h="219">
                <a:moveTo>
                  <a:pt x="432" y="65"/>
                </a:moveTo>
                <a:lnTo>
                  <a:pt x="463" y="56"/>
                </a:lnTo>
                <a:lnTo>
                  <a:pt x="494" y="48"/>
                </a:lnTo>
                <a:lnTo>
                  <a:pt x="521" y="42"/>
                </a:lnTo>
                <a:lnTo>
                  <a:pt x="547" y="35"/>
                </a:lnTo>
                <a:lnTo>
                  <a:pt x="572" y="29"/>
                </a:lnTo>
                <a:lnTo>
                  <a:pt x="597" y="23"/>
                </a:lnTo>
                <a:lnTo>
                  <a:pt x="618" y="19"/>
                </a:lnTo>
                <a:lnTo>
                  <a:pt x="640" y="15"/>
                </a:lnTo>
                <a:lnTo>
                  <a:pt x="659" y="12"/>
                </a:lnTo>
                <a:lnTo>
                  <a:pt x="676" y="8"/>
                </a:lnTo>
                <a:lnTo>
                  <a:pt x="693" y="6"/>
                </a:lnTo>
                <a:lnTo>
                  <a:pt x="707" y="4"/>
                </a:lnTo>
                <a:lnTo>
                  <a:pt x="720" y="2"/>
                </a:lnTo>
                <a:lnTo>
                  <a:pt x="732" y="0"/>
                </a:lnTo>
                <a:lnTo>
                  <a:pt x="741" y="0"/>
                </a:lnTo>
                <a:lnTo>
                  <a:pt x="751" y="0"/>
                </a:lnTo>
                <a:lnTo>
                  <a:pt x="760" y="0"/>
                </a:lnTo>
                <a:lnTo>
                  <a:pt x="772" y="2"/>
                </a:lnTo>
                <a:lnTo>
                  <a:pt x="783" y="4"/>
                </a:lnTo>
                <a:lnTo>
                  <a:pt x="795" y="6"/>
                </a:lnTo>
                <a:lnTo>
                  <a:pt x="818" y="12"/>
                </a:lnTo>
                <a:lnTo>
                  <a:pt x="839" y="19"/>
                </a:lnTo>
                <a:lnTo>
                  <a:pt x="849" y="23"/>
                </a:lnTo>
                <a:lnTo>
                  <a:pt x="858" y="27"/>
                </a:lnTo>
                <a:lnTo>
                  <a:pt x="864" y="33"/>
                </a:lnTo>
                <a:lnTo>
                  <a:pt x="870" y="37"/>
                </a:lnTo>
                <a:lnTo>
                  <a:pt x="874" y="42"/>
                </a:lnTo>
                <a:lnTo>
                  <a:pt x="878" y="48"/>
                </a:lnTo>
                <a:lnTo>
                  <a:pt x="879" y="52"/>
                </a:lnTo>
                <a:lnTo>
                  <a:pt x="879" y="56"/>
                </a:lnTo>
                <a:lnTo>
                  <a:pt x="878" y="58"/>
                </a:lnTo>
                <a:lnTo>
                  <a:pt x="876" y="60"/>
                </a:lnTo>
                <a:lnTo>
                  <a:pt x="872" y="63"/>
                </a:lnTo>
                <a:lnTo>
                  <a:pt x="866" y="65"/>
                </a:lnTo>
                <a:lnTo>
                  <a:pt x="858" y="69"/>
                </a:lnTo>
                <a:lnTo>
                  <a:pt x="849" y="73"/>
                </a:lnTo>
                <a:lnTo>
                  <a:pt x="839" y="77"/>
                </a:lnTo>
                <a:lnTo>
                  <a:pt x="828" y="81"/>
                </a:lnTo>
                <a:lnTo>
                  <a:pt x="812" y="86"/>
                </a:lnTo>
                <a:lnTo>
                  <a:pt x="797" y="90"/>
                </a:lnTo>
                <a:lnTo>
                  <a:pt x="780" y="96"/>
                </a:lnTo>
                <a:lnTo>
                  <a:pt x="762" y="100"/>
                </a:lnTo>
                <a:lnTo>
                  <a:pt x="741" y="106"/>
                </a:lnTo>
                <a:lnTo>
                  <a:pt x="720" y="111"/>
                </a:lnTo>
                <a:lnTo>
                  <a:pt x="695" y="115"/>
                </a:lnTo>
                <a:lnTo>
                  <a:pt x="670" y="121"/>
                </a:lnTo>
                <a:lnTo>
                  <a:pt x="617" y="134"/>
                </a:lnTo>
                <a:lnTo>
                  <a:pt x="563" y="148"/>
                </a:lnTo>
                <a:lnTo>
                  <a:pt x="511" y="159"/>
                </a:lnTo>
                <a:lnTo>
                  <a:pt x="461" y="169"/>
                </a:lnTo>
                <a:lnTo>
                  <a:pt x="413" y="179"/>
                </a:lnTo>
                <a:lnTo>
                  <a:pt x="365" y="186"/>
                </a:lnTo>
                <a:lnTo>
                  <a:pt x="319" y="192"/>
                </a:lnTo>
                <a:lnTo>
                  <a:pt x="273" y="196"/>
                </a:lnTo>
                <a:lnTo>
                  <a:pt x="252" y="200"/>
                </a:lnTo>
                <a:lnTo>
                  <a:pt x="231" y="203"/>
                </a:lnTo>
                <a:lnTo>
                  <a:pt x="212" y="205"/>
                </a:lnTo>
                <a:lnTo>
                  <a:pt x="194" y="209"/>
                </a:lnTo>
                <a:lnTo>
                  <a:pt x="177" y="211"/>
                </a:lnTo>
                <a:lnTo>
                  <a:pt x="160" y="213"/>
                </a:lnTo>
                <a:lnTo>
                  <a:pt x="146" y="215"/>
                </a:lnTo>
                <a:lnTo>
                  <a:pt x="133" y="217"/>
                </a:lnTo>
                <a:lnTo>
                  <a:pt x="119" y="217"/>
                </a:lnTo>
                <a:lnTo>
                  <a:pt x="108" y="219"/>
                </a:lnTo>
                <a:lnTo>
                  <a:pt x="98" y="219"/>
                </a:lnTo>
                <a:lnTo>
                  <a:pt x="89" y="219"/>
                </a:lnTo>
                <a:lnTo>
                  <a:pt x="81" y="219"/>
                </a:lnTo>
                <a:lnTo>
                  <a:pt x="75" y="217"/>
                </a:lnTo>
                <a:lnTo>
                  <a:pt x="70" y="217"/>
                </a:lnTo>
                <a:lnTo>
                  <a:pt x="66" y="215"/>
                </a:lnTo>
                <a:lnTo>
                  <a:pt x="54" y="215"/>
                </a:lnTo>
                <a:lnTo>
                  <a:pt x="45" y="213"/>
                </a:lnTo>
                <a:lnTo>
                  <a:pt x="35" y="211"/>
                </a:lnTo>
                <a:lnTo>
                  <a:pt x="27" y="207"/>
                </a:lnTo>
                <a:lnTo>
                  <a:pt x="22" y="203"/>
                </a:lnTo>
                <a:lnTo>
                  <a:pt x="14" y="200"/>
                </a:lnTo>
                <a:lnTo>
                  <a:pt x="10" y="194"/>
                </a:lnTo>
                <a:lnTo>
                  <a:pt x="6" y="186"/>
                </a:lnTo>
                <a:lnTo>
                  <a:pt x="2" y="182"/>
                </a:lnTo>
                <a:lnTo>
                  <a:pt x="0" y="180"/>
                </a:lnTo>
                <a:lnTo>
                  <a:pt x="0" y="177"/>
                </a:lnTo>
                <a:lnTo>
                  <a:pt x="0" y="173"/>
                </a:lnTo>
                <a:lnTo>
                  <a:pt x="0" y="169"/>
                </a:lnTo>
                <a:lnTo>
                  <a:pt x="4" y="167"/>
                </a:lnTo>
                <a:lnTo>
                  <a:pt x="8" y="163"/>
                </a:lnTo>
                <a:lnTo>
                  <a:pt x="12" y="159"/>
                </a:lnTo>
                <a:lnTo>
                  <a:pt x="18" y="157"/>
                </a:lnTo>
                <a:lnTo>
                  <a:pt x="24" y="154"/>
                </a:lnTo>
                <a:lnTo>
                  <a:pt x="31" y="152"/>
                </a:lnTo>
                <a:lnTo>
                  <a:pt x="41" y="148"/>
                </a:lnTo>
                <a:lnTo>
                  <a:pt x="50" y="146"/>
                </a:lnTo>
                <a:lnTo>
                  <a:pt x="60" y="144"/>
                </a:lnTo>
                <a:lnTo>
                  <a:pt x="71" y="142"/>
                </a:lnTo>
                <a:lnTo>
                  <a:pt x="85" y="140"/>
                </a:lnTo>
                <a:lnTo>
                  <a:pt x="98" y="138"/>
                </a:lnTo>
                <a:lnTo>
                  <a:pt x="114" y="136"/>
                </a:lnTo>
                <a:lnTo>
                  <a:pt x="129" y="132"/>
                </a:lnTo>
                <a:lnTo>
                  <a:pt x="144" y="129"/>
                </a:lnTo>
                <a:lnTo>
                  <a:pt x="162" y="127"/>
                </a:lnTo>
                <a:lnTo>
                  <a:pt x="181" y="123"/>
                </a:lnTo>
                <a:lnTo>
                  <a:pt x="200" y="117"/>
                </a:lnTo>
                <a:lnTo>
                  <a:pt x="221" y="113"/>
                </a:lnTo>
                <a:lnTo>
                  <a:pt x="244" y="108"/>
                </a:lnTo>
                <a:lnTo>
                  <a:pt x="267" y="104"/>
                </a:lnTo>
                <a:lnTo>
                  <a:pt x="290" y="98"/>
                </a:lnTo>
                <a:lnTo>
                  <a:pt x="317" y="92"/>
                </a:lnTo>
                <a:lnTo>
                  <a:pt x="344" y="85"/>
                </a:lnTo>
                <a:lnTo>
                  <a:pt x="373" y="79"/>
                </a:lnTo>
                <a:lnTo>
                  <a:pt x="402" y="73"/>
                </a:lnTo>
                <a:lnTo>
                  <a:pt x="432" y="6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1" name="Freeform 88"/>
          <p:cNvSpPr>
            <a:spLocks noChangeArrowheads="1"/>
          </p:cNvSpPr>
          <p:nvPr/>
        </p:nvSpPr>
        <p:spPr bwMode="auto">
          <a:xfrm>
            <a:off x="2938463" y="2346325"/>
            <a:ext cx="173037" cy="733425"/>
          </a:xfrm>
          <a:custGeom>
            <a:avLst/>
            <a:gdLst>
              <a:gd name="T0" fmla="*/ 217 w 219"/>
              <a:gd name="T1" fmla="*/ 76 h 925"/>
              <a:gd name="T2" fmla="*/ 219 w 219"/>
              <a:gd name="T3" fmla="*/ 97 h 925"/>
              <a:gd name="T4" fmla="*/ 213 w 219"/>
              <a:gd name="T5" fmla="*/ 119 h 925"/>
              <a:gd name="T6" fmla="*/ 208 w 219"/>
              <a:gd name="T7" fmla="*/ 140 h 925"/>
              <a:gd name="T8" fmla="*/ 202 w 219"/>
              <a:gd name="T9" fmla="*/ 170 h 925"/>
              <a:gd name="T10" fmla="*/ 196 w 219"/>
              <a:gd name="T11" fmla="*/ 213 h 925"/>
              <a:gd name="T12" fmla="*/ 190 w 219"/>
              <a:gd name="T13" fmla="*/ 264 h 925"/>
              <a:gd name="T14" fmla="*/ 185 w 219"/>
              <a:gd name="T15" fmla="*/ 330 h 925"/>
              <a:gd name="T16" fmla="*/ 179 w 219"/>
              <a:gd name="T17" fmla="*/ 405 h 925"/>
              <a:gd name="T18" fmla="*/ 177 w 219"/>
              <a:gd name="T19" fmla="*/ 493 h 925"/>
              <a:gd name="T20" fmla="*/ 175 w 219"/>
              <a:gd name="T21" fmla="*/ 593 h 925"/>
              <a:gd name="T22" fmla="*/ 173 w 219"/>
              <a:gd name="T23" fmla="*/ 706 h 925"/>
              <a:gd name="T24" fmla="*/ 173 w 219"/>
              <a:gd name="T25" fmla="*/ 833 h 925"/>
              <a:gd name="T26" fmla="*/ 73 w 219"/>
              <a:gd name="T27" fmla="*/ 925 h 925"/>
              <a:gd name="T28" fmla="*/ 73 w 219"/>
              <a:gd name="T29" fmla="*/ 815 h 925"/>
              <a:gd name="T30" fmla="*/ 73 w 219"/>
              <a:gd name="T31" fmla="*/ 714 h 925"/>
              <a:gd name="T32" fmla="*/ 73 w 219"/>
              <a:gd name="T33" fmla="*/ 621 h 925"/>
              <a:gd name="T34" fmla="*/ 73 w 219"/>
              <a:gd name="T35" fmla="*/ 539 h 925"/>
              <a:gd name="T36" fmla="*/ 73 w 219"/>
              <a:gd name="T37" fmla="*/ 462 h 925"/>
              <a:gd name="T38" fmla="*/ 71 w 219"/>
              <a:gd name="T39" fmla="*/ 395 h 925"/>
              <a:gd name="T40" fmla="*/ 71 w 219"/>
              <a:gd name="T41" fmla="*/ 337 h 925"/>
              <a:gd name="T42" fmla="*/ 70 w 219"/>
              <a:gd name="T43" fmla="*/ 287 h 925"/>
              <a:gd name="T44" fmla="*/ 68 w 219"/>
              <a:gd name="T45" fmla="*/ 245 h 925"/>
              <a:gd name="T46" fmla="*/ 66 w 219"/>
              <a:gd name="T47" fmla="*/ 211 h 925"/>
              <a:gd name="T48" fmla="*/ 62 w 219"/>
              <a:gd name="T49" fmla="*/ 178 h 925"/>
              <a:gd name="T50" fmla="*/ 56 w 219"/>
              <a:gd name="T51" fmla="*/ 138 h 925"/>
              <a:gd name="T52" fmla="*/ 50 w 219"/>
              <a:gd name="T53" fmla="*/ 105 h 925"/>
              <a:gd name="T54" fmla="*/ 43 w 219"/>
              <a:gd name="T55" fmla="*/ 80 h 925"/>
              <a:gd name="T56" fmla="*/ 35 w 219"/>
              <a:gd name="T57" fmla="*/ 63 h 925"/>
              <a:gd name="T58" fmla="*/ 23 w 219"/>
              <a:gd name="T59" fmla="*/ 53 h 925"/>
              <a:gd name="T60" fmla="*/ 6 w 219"/>
              <a:gd name="T61" fmla="*/ 42 h 925"/>
              <a:gd name="T62" fmla="*/ 0 w 219"/>
              <a:gd name="T63" fmla="*/ 28 h 925"/>
              <a:gd name="T64" fmla="*/ 6 w 219"/>
              <a:gd name="T65" fmla="*/ 13 h 925"/>
              <a:gd name="T66" fmla="*/ 16 w 219"/>
              <a:gd name="T67" fmla="*/ 5 h 925"/>
              <a:gd name="T68" fmla="*/ 31 w 219"/>
              <a:gd name="T69" fmla="*/ 2 h 925"/>
              <a:gd name="T70" fmla="*/ 50 w 219"/>
              <a:gd name="T71" fmla="*/ 0 h 925"/>
              <a:gd name="T72" fmla="*/ 79 w 219"/>
              <a:gd name="T73" fmla="*/ 2 h 925"/>
              <a:gd name="T74" fmla="*/ 114 w 219"/>
              <a:gd name="T75" fmla="*/ 7 h 925"/>
              <a:gd name="T76" fmla="*/ 144 w 219"/>
              <a:gd name="T77" fmla="*/ 13 h 925"/>
              <a:gd name="T78" fmla="*/ 169 w 219"/>
              <a:gd name="T79" fmla="*/ 21 h 925"/>
              <a:gd name="T80" fmla="*/ 187 w 219"/>
              <a:gd name="T81" fmla="*/ 30 h 925"/>
              <a:gd name="T82" fmla="*/ 202 w 219"/>
              <a:gd name="T83" fmla="*/ 44 h 925"/>
              <a:gd name="T84" fmla="*/ 212 w 219"/>
              <a:gd name="T85" fmla="*/ 57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9" h="924">
                <a:moveTo>
                  <a:pt x="213" y="63"/>
                </a:moveTo>
                <a:lnTo>
                  <a:pt x="215" y="69"/>
                </a:lnTo>
                <a:lnTo>
                  <a:pt x="217" y="76"/>
                </a:lnTo>
                <a:lnTo>
                  <a:pt x="219" y="84"/>
                </a:lnTo>
                <a:lnTo>
                  <a:pt x="219" y="90"/>
                </a:lnTo>
                <a:lnTo>
                  <a:pt x="219" y="97"/>
                </a:lnTo>
                <a:lnTo>
                  <a:pt x="217" y="105"/>
                </a:lnTo>
                <a:lnTo>
                  <a:pt x="215" y="111"/>
                </a:lnTo>
                <a:lnTo>
                  <a:pt x="213" y="119"/>
                </a:lnTo>
                <a:lnTo>
                  <a:pt x="212" y="124"/>
                </a:lnTo>
                <a:lnTo>
                  <a:pt x="210" y="132"/>
                </a:lnTo>
                <a:lnTo>
                  <a:pt x="208" y="140"/>
                </a:lnTo>
                <a:lnTo>
                  <a:pt x="206" y="149"/>
                </a:lnTo>
                <a:lnTo>
                  <a:pt x="204" y="159"/>
                </a:lnTo>
                <a:lnTo>
                  <a:pt x="202" y="170"/>
                </a:lnTo>
                <a:lnTo>
                  <a:pt x="200" y="184"/>
                </a:lnTo>
                <a:lnTo>
                  <a:pt x="198" y="197"/>
                </a:lnTo>
                <a:lnTo>
                  <a:pt x="196" y="213"/>
                </a:lnTo>
                <a:lnTo>
                  <a:pt x="194" y="228"/>
                </a:lnTo>
                <a:lnTo>
                  <a:pt x="192" y="245"/>
                </a:lnTo>
                <a:lnTo>
                  <a:pt x="190" y="264"/>
                </a:lnTo>
                <a:lnTo>
                  <a:pt x="189" y="286"/>
                </a:lnTo>
                <a:lnTo>
                  <a:pt x="187" y="307"/>
                </a:lnTo>
                <a:lnTo>
                  <a:pt x="185" y="330"/>
                </a:lnTo>
                <a:lnTo>
                  <a:pt x="183" y="353"/>
                </a:lnTo>
                <a:lnTo>
                  <a:pt x="181" y="378"/>
                </a:lnTo>
                <a:lnTo>
                  <a:pt x="179" y="405"/>
                </a:lnTo>
                <a:lnTo>
                  <a:pt x="179" y="433"/>
                </a:lnTo>
                <a:lnTo>
                  <a:pt x="177" y="462"/>
                </a:lnTo>
                <a:lnTo>
                  <a:pt x="177" y="493"/>
                </a:lnTo>
                <a:lnTo>
                  <a:pt x="175" y="524"/>
                </a:lnTo>
                <a:lnTo>
                  <a:pt x="175" y="558"/>
                </a:lnTo>
                <a:lnTo>
                  <a:pt x="175" y="593"/>
                </a:lnTo>
                <a:lnTo>
                  <a:pt x="173" y="629"/>
                </a:lnTo>
                <a:lnTo>
                  <a:pt x="173" y="667"/>
                </a:lnTo>
                <a:lnTo>
                  <a:pt x="173" y="706"/>
                </a:lnTo>
                <a:lnTo>
                  <a:pt x="173" y="746"/>
                </a:lnTo>
                <a:lnTo>
                  <a:pt x="173" y="788"/>
                </a:lnTo>
                <a:lnTo>
                  <a:pt x="173" y="833"/>
                </a:lnTo>
                <a:lnTo>
                  <a:pt x="173" y="877"/>
                </a:lnTo>
                <a:lnTo>
                  <a:pt x="173" y="925"/>
                </a:lnTo>
                <a:lnTo>
                  <a:pt x="73" y="925"/>
                </a:lnTo>
                <a:lnTo>
                  <a:pt x="73" y="886"/>
                </a:lnTo>
                <a:lnTo>
                  <a:pt x="73" y="850"/>
                </a:lnTo>
                <a:lnTo>
                  <a:pt x="73" y="815"/>
                </a:lnTo>
                <a:lnTo>
                  <a:pt x="73" y="781"/>
                </a:lnTo>
                <a:lnTo>
                  <a:pt x="73" y="746"/>
                </a:lnTo>
                <a:lnTo>
                  <a:pt x="73" y="714"/>
                </a:lnTo>
                <a:lnTo>
                  <a:pt x="73" y="683"/>
                </a:lnTo>
                <a:lnTo>
                  <a:pt x="73" y="652"/>
                </a:lnTo>
                <a:lnTo>
                  <a:pt x="73" y="621"/>
                </a:lnTo>
                <a:lnTo>
                  <a:pt x="73" y="593"/>
                </a:lnTo>
                <a:lnTo>
                  <a:pt x="73" y="566"/>
                </a:lnTo>
                <a:lnTo>
                  <a:pt x="73" y="539"/>
                </a:lnTo>
                <a:lnTo>
                  <a:pt x="73" y="512"/>
                </a:lnTo>
                <a:lnTo>
                  <a:pt x="73" y="487"/>
                </a:lnTo>
                <a:lnTo>
                  <a:pt x="73" y="462"/>
                </a:lnTo>
                <a:lnTo>
                  <a:pt x="73" y="439"/>
                </a:lnTo>
                <a:lnTo>
                  <a:pt x="71" y="418"/>
                </a:lnTo>
                <a:lnTo>
                  <a:pt x="71" y="395"/>
                </a:lnTo>
                <a:lnTo>
                  <a:pt x="71" y="376"/>
                </a:lnTo>
                <a:lnTo>
                  <a:pt x="71" y="355"/>
                </a:lnTo>
                <a:lnTo>
                  <a:pt x="71" y="337"/>
                </a:lnTo>
                <a:lnTo>
                  <a:pt x="70" y="320"/>
                </a:lnTo>
                <a:lnTo>
                  <a:pt x="70" y="303"/>
                </a:lnTo>
                <a:lnTo>
                  <a:pt x="70" y="287"/>
                </a:lnTo>
                <a:lnTo>
                  <a:pt x="70" y="272"/>
                </a:lnTo>
                <a:lnTo>
                  <a:pt x="68" y="259"/>
                </a:lnTo>
                <a:lnTo>
                  <a:pt x="68" y="245"/>
                </a:lnTo>
                <a:lnTo>
                  <a:pt x="68" y="232"/>
                </a:lnTo>
                <a:lnTo>
                  <a:pt x="66" y="222"/>
                </a:lnTo>
                <a:lnTo>
                  <a:pt x="66" y="211"/>
                </a:lnTo>
                <a:lnTo>
                  <a:pt x="64" y="203"/>
                </a:lnTo>
                <a:lnTo>
                  <a:pt x="64" y="193"/>
                </a:lnTo>
                <a:lnTo>
                  <a:pt x="62" y="178"/>
                </a:lnTo>
                <a:lnTo>
                  <a:pt x="60" y="165"/>
                </a:lnTo>
                <a:lnTo>
                  <a:pt x="58" y="149"/>
                </a:lnTo>
                <a:lnTo>
                  <a:pt x="56" y="138"/>
                </a:lnTo>
                <a:lnTo>
                  <a:pt x="54" y="126"/>
                </a:lnTo>
                <a:lnTo>
                  <a:pt x="52" y="115"/>
                </a:lnTo>
                <a:lnTo>
                  <a:pt x="50" y="105"/>
                </a:lnTo>
                <a:lnTo>
                  <a:pt x="48" y="96"/>
                </a:lnTo>
                <a:lnTo>
                  <a:pt x="45" y="88"/>
                </a:lnTo>
                <a:lnTo>
                  <a:pt x="43" y="80"/>
                </a:lnTo>
                <a:lnTo>
                  <a:pt x="41" y="73"/>
                </a:lnTo>
                <a:lnTo>
                  <a:pt x="37" y="67"/>
                </a:lnTo>
                <a:lnTo>
                  <a:pt x="35" y="63"/>
                </a:lnTo>
                <a:lnTo>
                  <a:pt x="31" y="59"/>
                </a:lnTo>
                <a:lnTo>
                  <a:pt x="27" y="55"/>
                </a:lnTo>
                <a:lnTo>
                  <a:pt x="23" y="53"/>
                </a:lnTo>
                <a:lnTo>
                  <a:pt x="18" y="49"/>
                </a:lnTo>
                <a:lnTo>
                  <a:pt x="12" y="46"/>
                </a:lnTo>
                <a:lnTo>
                  <a:pt x="6" y="42"/>
                </a:lnTo>
                <a:lnTo>
                  <a:pt x="2" y="38"/>
                </a:lnTo>
                <a:lnTo>
                  <a:pt x="0" y="34"/>
                </a:lnTo>
                <a:lnTo>
                  <a:pt x="0" y="28"/>
                </a:lnTo>
                <a:lnTo>
                  <a:pt x="2" y="23"/>
                </a:lnTo>
                <a:lnTo>
                  <a:pt x="4" y="15"/>
                </a:lnTo>
                <a:lnTo>
                  <a:pt x="6" y="13"/>
                </a:lnTo>
                <a:lnTo>
                  <a:pt x="8" y="9"/>
                </a:lnTo>
                <a:lnTo>
                  <a:pt x="12" y="7"/>
                </a:lnTo>
                <a:lnTo>
                  <a:pt x="16" y="5"/>
                </a:lnTo>
                <a:lnTo>
                  <a:pt x="20" y="3"/>
                </a:lnTo>
                <a:lnTo>
                  <a:pt x="25" y="2"/>
                </a:lnTo>
                <a:lnTo>
                  <a:pt x="31" y="2"/>
                </a:lnTo>
                <a:lnTo>
                  <a:pt x="37" y="0"/>
                </a:lnTo>
                <a:lnTo>
                  <a:pt x="43" y="0"/>
                </a:lnTo>
                <a:lnTo>
                  <a:pt x="50" y="0"/>
                </a:lnTo>
                <a:lnTo>
                  <a:pt x="60" y="0"/>
                </a:lnTo>
                <a:lnTo>
                  <a:pt x="68" y="2"/>
                </a:lnTo>
                <a:lnTo>
                  <a:pt x="79" y="2"/>
                </a:lnTo>
                <a:lnTo>
                  <a:pt x="89" y="3"/>
                </a:lnTo>
                <a:lnTo>
                  <a:pt x="100" y="5"/>
                </a:lnTo>
                <a:lnTo>
                  <a:pt x="114" y="7"/>
                </a:lnTo>
                <a:lnTo>
                  <a:pt x="125" y="9"/>
                </a:lnTo>
                <a:lnTo>
                  <a:pt x="135" y="11"/>
                </a:lnTo>
                <a:lnTo>
                  <a:pt x="144" y="13"/>
                </a:lnTo>
                <a:lnTo>
                  <a:pt x="152" y="15"/>
                </a:lnTo>
                <a:lnTo>
                  <a:pt x="162" y="19"/>
                </a:lnTo>
                <a:lnTo>
                  <a:pt x="169" y="21"/>
                </a:lnTo>
                <a:lnTo>
                  <a:pt x="175" y="25"/>
                </a:lnTo>
                <a:lnTo>
                  <a:pt x="181" y="28"/>
                </a:lnTo>
                <a:lnTo>
                  <a:pt x="187" y="30"/>
                </a:lnTo>
                <a:lnTo>
                  <a:pt x="192" y="34"/>
                </a:lnTo>
                <a:lnTo>
                  <a:pt x="198" y="40"/>
                </a:lnTo>
                <a:lnTo>
                  <a:pt x="202" y="44"/>
                </a:lnTo>
                <a:lnTo>
                  <a:pt x="206" y="48"/>
                </a:lnTo>
                <a:lnTo>
                  <a:pt x="208" y="53"/>
                </a:lnTo>
                <a:lnTo>
                  <a:pt x="212" y="57"/>
                </a:lnTo>
                <a:lnTo>
                  <a:pt x="213" y="6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2" name="Freeform 89"/>
          <p:cNvSpPr>
            <a:spLocks noChangeArrowheads="1"/>
          </p:cNvSpPr>
          <p:nvPr/>
        </p:nvSpPr>
        <p:spPr bwMode="auto">
          <a:xfrm>
            <a:off x="2759075" y="3232150"/>
            <a:ext cx="103188" cy="835025"/>
          </a:xfrm>
          <a:custGeom>
            <a:avLst/>
            <a:gdLst>
              <a:gd name="T0" fmla="*/ 19 w 129"/>
              <a:gd name="T1" fmla="*/ 337 h 1051"/>
              <a:gd name="T2" fmla="*/ 19 w 129"/>
              <a:gd name="T3" fmla="*/ 257 h 1051"/>
              <a:gd name="T4" fmla="*/ 19 w 129"/>
              <a:gd name="T5" fmla="*/ 191 h 1051"/>
              <a:gd name="T6" fmla="*/ 17 w 129"/>
              <a:gd name="T7" fmla="*/ 140 h 1051"/>
              <a:gd name="T8" fmla="*/ 13 w 129"/>
              <a:gd name="T9" fmla="*/ 99 h 1051"/>
              <a:gd name="T10" fmla="*/ 8 w 129"/>
              <a:gd name="T11" fmla="*/ 65 h 1051"/>
              <a:gd name="T12" fmla="*/ 8 w 129"/>
              <a:gd name="T13" fmla="*/ 30 h 1051"/>
              <a:gd name="T14" fmla="*/ 15 w 129"/>
              <a:gd name="T15" fmla="*/ 7 h 1051"/>
              <a:gd name="T16" fmla="*/ 25 w 129"/>
              <a:gd name="T17" fmla="*/ 1 h 1051"/>
              <a:gd name="T18" fmla="*/ 38 w 129"/>
              <a:gd name="T19" fmla="*/ 0 h 1051"/>
              <a:gd name="T20" fmla="*/ 56 w 129"/>
              <a:gd name="T21" fmla="*/ 3 h 1051"/>
              <a:gd name="T22" fmla="*/ 79 w 129"/>
              <a:gd name="T23" fmla="*/ 11 h 1051"/>
              <a:gd name="T24" fmla="*/ 107 w 129"/>
              <a:gd name="T25" fmla="*/ 23 h 1051"/>
              <a:gd name="T26" fmla="*/ 129 w 129"/>
              <a:gd name="T27" fmla="*/ 63 h 1051"/>
              <a:gd name="T28" fmla="*/ 129 w 129"/>
              <a:gd name="T29" fmla="*/ 153 h 1051"/>
              <a:gd name="T30" fmla="*/ 129 w 129"/>
              <a:gd name="T31" fmla="*/ 236 h 1051"/>
              <a:gd name="T32" fmla="*/ 129 w 129"/>
              <a:gd name="T33" fmla="*/ 312 h 1051"/>
              <a:gd name="T34" fmla="*/ 129 w 129"/>
              <a:gd name="T35" fmla="*/ 381 h 1051"/>
              <a:gd name="T36" fmla="*/ 129 w 129"/>
              <a:gd name="T37" fmla="*/ 443 h 1051"/>
              <a:gd name="T38" fmla="*/ 129 w 129"/>
              <a:gd name="T39" fmla="*/ 504 h 1051"/>
              <a:gd name="T40" fmla="*/ 129 w 129"/>
              <a:gd name="T41" fmla="*/ 571 h 1051"/>
              <a:gd name="T42" fmla="*/ 127 w 129"/>
              <a:gd name="T43" fmla="*/ 642 h 1051"/>
              <a:gd name="T44" fmla="*/ 125 w 129"/>
              <a:gd name="T45" fmla="*/ 719 h 1051"/>
              <a:gd name="T46" fmla="*/ 119 w 129"/>
              <a:gd name="T47" fmla="*/ 827 h 1051"/>
              <a:gd name="T48" fmla="*/ 113 w 129"/>
              <a:gd name="T49" fmla="*/ 903 h 1051"/>
              <a:gd name="T50" fmla="*/ 107 w 129"/>
              <a:gd name="T51" fmla="*/ 965 h 1051"/>
              <a:gd name="T52" fmla="*/ 102 w 129"/>
              <a:gd name="T53" fmla="*/ 1009 h 1051"/>
              <a:gd name="T54" fmla="*/ 96 w 129"/>
              <a:gd name="T55" fmla="*/ 1038 h 1051"/>
              <a:gd name="T56" fmla="*/ 92 w 129"/>
              <a:gd name="T57" fmla="*/ 1051 h 1051"/>
              <a:gd name="T58" fmla="*/ 79 w 129"/>
              <a:gd name="T59" fmla="*/ 1049 h 1051"/>
              <a:gd name="T60" fmla="*/ 67 w 129"/>
              <a:gd name="T61" fmla="*/ 1044 h 1051"/>
              <a:gd name="T62" fmla="*/ 56 w 129"/>
              <a:gd name="T63" fmla="*/ 1032 h 1051"/>
              <a:gd name="T64" fmla="*/ 44 w 129"/>
              <a:gd name="T65" fmla="*/ 1017 h 1051"/>
              <a:gd name="T66" fmla="*/ 33 w 129"/>
              <a:gd name="T67" fmla="*/ 996 h 1051"/>
              <a:gd name="T68" fmla="*/ 17 w 129"/>
              <a:gd name="T69" fmla="*/ 955 h 1051"/>
              <a:gd name="T70" fmla="*/ 4 w 129"/>
              <a:gd name="T71" fmla="*/ 919 h 1051"/>
              <a:gd name="T72" fmla="*/ 0 w 129"/>
              <a:gd name="T73" fmla="*/ 892 h 1051"/>
              <a:gd name="T74" fmla="*/ 2 w 129"/>
              <a:gd name="T75" fmla="*/ 879 h 1051"/>
              <a:gd name="T76" fmla="*/ 4 w 129"/>
              <a:gd name="T77" fmla="*/ 859 h 1051"/>
              <a:gd name="T78" fmla="*/ 8 w 129"/>
              <a:gd name="T79" fmla="*/ 834 h 1051"/>
              <a:gd name="T80" fmla="*/ 13 w 129"/>
              <a:gd name="T81" fmla="*/ 804 h 1051"/>
              <a:gd name="T82" fmla="*/ 17 w 129"/>
              <a:gd name="T83" fmla="*/ 765 h 1051"/>
              <a:gd name="T84" fmla="*/ 23 w 129"/>
              <a:gd name="T85" fmla="*/ 725 h 1051"/>
              <a:gd name="T86" fmla="*/ 27 w 129"/>
              <a:gd name="T87" fmla="*/ 675 h 1051"/>
              <a:gd name="T88" fmla="*/ 27 w 129"/>
              <a:gd name="T89" fmla="*/ 614 h 1051"/>
              <a:gd name="T90" fmla="*/ 27 w 129"/>
              <a:gd name="T91" fmla="*/ 541 h 1051"/>
              <a:gd name="T92" fmla="*/ 23 w 129"/>
              <a:gd name="T93" fmla="*/ 4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9" h="1051">
                <a:moveTo>
                  <a:pt x="19" y="397"/>
                </a:moveTo>
                <a:lnTo>
                  <a:pt x="19" y="366"/>
                </a:lnTo>
                <a:lnTo>
                  <a:pt x="19" y="337"/>
                </a:lnTo>
                <a:lnTo>
                  <a:pt x="19" y="309"/>
                </a:lnTo>
                <a:lnTo>
                  <a:pt x="19" y="282"/>
                </a:lnTo>
                <a:lnTo>
                  <a:pt x="19" y="257"/>
                </a:lnTo>
                <a:lnTo>
                  <a:pt x="19" y="234"/>
                </a:lnTo>
                <a:lnTo>
                  <a:pt x="19" y="213"/>
                </a:lnTo>
                <a:lnTo>
                  <a:pt x="19" y="191"/>
                </a:lnTo>
                <a:lnTo>
                  <a:pt x="17" y="172"/>
                </a:lnTo>
                <a:lnTo>
                  <a:pt x="17" y="155"/>
                </a:lnTo>
                <a:lnTo>
                  <a:pt x="17" y="140"/>
                </a:lnTo>
                <a:lnTo>
                  <a:pt x="15" y="124"/>
                </a:lnTo>
                <a:lnTo>
                  <a:pt x="15" y="111"/>
                </a:lnTo>
                <a:lnTo>
                  <a:pt x="13" y="99"/>
                </a:lnTo>
                <a:lnTo>
                  <a:pt x="11" y="88"/>
                </a:lnTo>
                <a:lnTo>
                  <a:pt x="10" y="78"/>
                </a:lnTo>
                <a:lnTo>
                  <a:pt x="8" y="65"/>
                </a:lnTo>
                <a:lnTo>
                  <a:pt x="6" y="51"/>
                </a:lnTo>
                <a:lnTo>
                  <a:pt x="6" y="40"/>
                </a:lnTo>
                <a:lnTo>
                  <a:pt x="8" y="30"/>
                </a:lnTo>
                <a:lnTo>
                  <a:pt x="10" y="21"/>
                </a:lnTo>
                <a:lnTo>
                  <a:pt x="13" y="13"/>
                </a:lnTo>
                <a:lnTo>
                  <a:pt x="15" y="7"/>
                </a:lnTo>
                <a:lnTo>
                  <a:pt x="19" y="3"/>
                </a:lnTo>
                <a:lnTo>
                  <a:pt x="23" y="1"/>
                </a:lnTo>
                <a:lnTo>
                  <a:pt x="25" y="1"/>
                </a:lnTo>
                <a:lnTo>
                  <a:pt x="29" y="0"/>
                </a:lnTo>
                <a:lnTo>
                  <a:pt x="33" y="0"/>
                </a:lnTo>
                <a:lnTo>
                  <a:pt x="38" y="0"/>
                </a:lnTo>
                <a:lnTo>
                  <a:pt x="44" y="1"/>
                </a:lnTo>
                <a:lnTo>
                  <a:pt x="50" y="1"/>
                </a:lnTo>
                <a:lnTo>
                  <a:pt x="56" y="3"/>
                </a:lnTo>
                <a:lnTo>
                  <a:pt x="63" y="5"/>
                </a:lnTo>
                <a:lnTo>
                  <a:pt x="71" y="7"/>
                </a:lnTo>
                <a:lnTo>
                  <a:pt x="79" y="11"/>
                </a:lnTo>
                <a:lnTo>
                  <a:pt x="88" y="13"/>
                </a:lnTo>
                <a:lnTo>
                  <a:pt x="98" y="17"/>
                </a:lnTo>
                <a:lnTo>
                  <a:pt x="107" y="23"/>
                </a:lnTo>
                <a:lnTo>
                  <a:pt x="119" y="26"/>
                </a:lnTo>
                <a:lnTo>
                  <a:pt x="129" y="32"/>
                </a:lnTo>
                <a:lnTo>
                  <a:pt x="129" y="63"/>
                </a:lnTo>
                <a:lnTo>
                  <a:pt x="129" y="94"/>
                </a:lnTo>
                <a:lnTo>
                  <a:pt x="129" y="122"/>
                </a:lnTo>
                <a:lnTo>
                  <a:pt x="129" y="153"/>
                </a:lnTo>
                <a:lnTo>
                  <a:pt x="129" y="182"/>
                </a:lnTo>
                <a:lnTo>
                  <a:pt x="129" y="209"/>
                </a:lnTo>
                <a:lnTo>
                  <a:pt x="129" y="236"/>
                </a:lnTo>
                <a:lnTo>
                  <a:pt x="129" y="262"/>
                </a:lnTo>
                <a:lnTo>
                  <a:pt x="129" y="287"/>
                </a:lnTo>
                <a:lnTo>
                  <a:pt x="129" y="312"/>
                </a:lnTo>
                <a:lnTo>
                  <a:pt x="129" y="335"/>
                </a:lnTo>
                <a:lnTo>
                  <a:pt x="129" y="358"/>
                </a:lnTo>
                <a:lnTo>
                  <a:pt x="129" y="381"/>
                </a:lnTo>
                <a:lnTo>
                  <a:pt x="129" y="403"/>
                </a:lnTo>
                <a:lnTo>
                  <a:pt x="129" y="424"/>
                </a:lnTo>
                <a:lnTo>
                  <a:pt x="129" y="443"/>
                </a:lnTo>
                <a:lnTo>
                  <a:pt x="129" y="462"/>
                </a:lnTo>
                <a:lnTo>
                  <a:pt x="129" y="483"/>
                </a:lnTo>
                <a:lnTo>
                  <a:pt x="129" y="504"/>
                </a:lnTo>
                <a:lnTo>
                  <a:pt x="129" y="525"/>
                </a:lnTo>
                <a:lnTo>
                  <a:pt x="129" y="548"/>
                </a:lnTo>
                <a:lnTo>
                  <a:pt x="129" y="571"/>
                </a:lnTo>
                <a:lnTo>
                  <a:pt x="129" y="594"/>
                </a:lnTo>
                <a:lnTo>
                  <a:pt x="129" y="618"/>
                </a:lnTo>
                <a:lnTo>
                  <a:pt x="127" y="642"/>
                </a:lnTo>
                <a:lnTo>
                  <a:pt x="127" y="667"/>
                </a:lnTo>
                <a:lnTo>
                  <a:pt x="127" y="692"/>
                </a:lnTo>
                <a:lnTo>
                  <a:pt x="125" y="719"/>
                </a:lnTo>
                <a:lnTo>
                  <a:pt x="123" y="744"/>
                </a:lnTo>
                <a:lnTo>
                  <a:pt x="123" y="771"/>
                </a:lnTo>
                <a:lnTo>
                  <a:pt x="119" y="827"/>
                </a:lnTo>
                <a:lnTo>
                  <a:pt x="117" y="854"/>
                </a:lnTo>
                <a:lnTo>
                  <a:pt x="115" y="880"/>
                </a:lnTo>
                <a:lnTo>
                  <a:pt x="113" y="903"/>
                </a:lnTo>
                <a:lnTo>
                  <a:pt x="111" y="926"/>
                </a:lnTo>
                <a:lnTo>
                  <a:pt x="109" y="946"/>
                </a:lnTo>
                <a:lnTo>
                  <a:pt x="107" y="965"/>
                </a:lnTo>
                <a:lnTo>
                  <a:pt x="105" y="980"/>
                </a:lnTo>
                <a:lnTo>
                  <a:pt x="104" y="996"/>
                </a:lnTo>
                <a:lnTo>
                  <a:pt x="102" y="1009"/>
                </a:lnTo>
                <a:lnTo>
                  <a:pt x="100" y="1021"/>
                </a:lnTo>
                <a:lnTo>
                  <a:pt x="98" y="1030"/>
                </a:lnTo>
                <a:lnTo>
                  <a:pt x="96" y="1038"/>
                </a:lnTo>
                <a:lnTo>
                  <a:pt x="94" y="1044"/>
                </a:lnTo>
                <a:lnTo>
                  <a:pt x="92" y="1049"/>
                </a:lnTo>
                <a:lnTo>
                  <a:pt x="92" y="1051"/>
                </a:lnTo>
                <a:lnTo>
                  <a:pt x="90" y="1051"/>
                </a:lnTo>
                <a:lnTo>
                  <a:pt x="82" y="1051"/>
                </a:lnTo>
                <a:lnTo>
                  <a:pt x="79" y="1049"/>
                </a:lnTo>
                <a:lnTo>
                  <a:pt x="75" y="1047"/>
                </a:lnTo>
                <a:lnTo>
                  <a:pt x="71" y="1045"/>
                </a:lnTo>
                <a:lnTo>
                  <a:pt x="67" y="1044"/>
                </a:lnTo>
                <a:lnTo>
                  <a:pt x="63" y="1040"/>
                </a:lnTo>
                <a:lnTo>
                  <a:pt x="59" y="1036"/>
                </a:lnTo>
                <a:lnTo>
                  <a:pt x="56" y="1032"/>
                </a:lnTo>
                <a:lnTo>
                  <a:pt x="52" y="1028"/>
                </a:lnTo>
                <a:lnTo>
                  <a:pt x="48" y="1022"/>
                </a:lnTo>
                <a:lnTo>
                  <a:pt x="44" y="1017"/>
                </a:lnTo>
                <a:lnTo>
                  <a:pt x="40" y="1009"/>
                </a:lnTo>
                <a:lnTo>
                  <a:pt x="36" y="1003"/>
                </a:lnTo>
                <a:lnTo>
                  <a:pt x="33" y="996"/>
                </a:lnTo>
                <a:lnTo>
                  <a:pt x="31" y="986"/>
                </a:lnTo>
                <a:lnTo>
                  <a:pt x="23" y="971"/>
                </a:lnTo>
                <a:lnTo>
                  <a:pt x="17" y="955"/>
                </a:lnTo>
                <a:lnTo>
                  <a:pt x="11" y="942"/>
                </a:lnTo>
                <a:lnTo>
                  <a:pt x="8" y="928"/>
                </a:lnTo>
                <a:lnTo>
                  <a:pt x="4" y="919"/>
                </a:lnTo>
                <a:lnTo>
                  <a:pt x="2" y="909"/>
                </a:lnTo>
                <a:lnTo>
                  <a:pt x="0" y="900"/>
                </a:lnTo>
                <a:lnTo>
                  <a:pt x="0" y="892"/>
                </a:lnTo>
                <a:lnTo>
                  <a:pt x="0" y="888"/>
                </a:lnTo>
                <a:lnTo>
                  <a:pt x="0" y="884"/>
                </a:lnTo>
                <a:lnTo>
                  <a:pt x="2" y="879"/>
                </a:lnTo>
                <a:lnTo>
                  <a:pt x="2" y="873"/>
                </a:lnTo>
                <a:lnTo>
                  <a:pt x="2" y="867"/>
                </a:lnTo>
                <a:lnTo>
                  <a:pt x="4" y="859"/>
                </a:lnTo>
                <a:lnTo>
                  <a:pt x="6" y="852"/>
                </a:lnTo>
                <a:lnTo>
                  <a:pt x="6" y="844"/>
                </a:lnTo>
                <a:lnTo>
                  <a:pt x="8" y="834"/>
                </a:lnTo>
                <a:lnTo>
                  <a:pt x="10" y="825"/>
                </a:lnTo>
                <a:lnTo>
                  <a:pt x="11" y="815"/>
                </a:lnTo>
                <a:lnTo>
                  <a:pt x="13" y="804"/>
                </a:lnTo>
                <a:lnTo>
                  <a:pt x="15" y="792"/>
                </a:lnTo>
                <a:lnTo>
                  <a:pt x="15" y="779"/>
                </a:lnTo>
                <a:lnTo>
                  <a:pt x="17" y="765"/>
                </a:lnTo>
                <a:lnTo>
                  <a:pt x="19" y="752"/>
                </a:lnTo>
                <a:lnTo>
                  <a:pt x="21" y="740"/>
                </a:lnTo>
                <a:lnTo>
                  <a:pt x="23" y="725"/>
                </a:lnTo>
                <a:lnTo>
                  <a:pt x="25" y="710"/>
                </a:lnTo>
                <a:lnTo>
                  <a:pt x="25" y="692"/>
                </a:lnTo>
                <a:lnTo>
                  <a:pt x="27" y="675"/>
                </a:lnTo>
                <a:lnTo>
                  <a:pt x="27" y="656"/>
                </a:lnTo>
                <a:lnTo>
                  <a:pt x="27" y="635"/>
                </a:lnTo>
                <a:lnTo>
                  <a:pt x="27" y="614"/>
                </a:lnTo>
                <a:lnTo>
                  <a:pt x="27" y="591"/>
                </a:lnTo>
                <a:lnTo>
                  <a:pt x="27" y="566"/>
                </a:lnTo>
                <a:lnTo>
                  <a:pt x="27" y="541"/>
                </a:lnTo>
                <a:lnTo>
                  <a:pt x="25" y="514"/>
                </a:lnTo>
                <a:lnTo>
                  <a:pt x="25" y="487"/>
                </a:lnTo>
                <a:lnTo>
                  <a:pt x="23" y="458"/>
                </a:lnTo>
                <a:lnTo>
                  <a:pt x="21" y="428"/>
                </a:lnTo>
                <a:lnTo>
                  <a:pt x="19" y="397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3" name="Freeform 91"/>
          <p:cNvSpPr>
            <a:spLocks noChangeArrowheads="1"/>
          </p:cNvSpPr>
          <p:nvPr/>
        </p:nvSpPr>
        <p:spPr bwMode="auto">
          <a:xfrm>
            <a:off x="2844800" y="3413125"/>
            <a:ext cx="315913" cy="82550"/>
          </a:xfrm>
          <a:custGeom>
            <a:avLst/>
            <a:gdLst>
              <a:gd name="T0" fmla="*/ 188 w 397"/>
              <a:gd name="T1" fmla="*/ 29 h 104"/>
              <a:gd name="T2" fmla="*/ 207 w 397"/>
              <a:gd name="T3" fmla="*/ 21 h 104"/>
              <a:gd name="T4" fmla="*/ 224 w 397"/>
              <a:gd name="T5" fmla="*/ 15 h 104"/>
              <a:gd name="T6" fmla="*/ 243 w 397"/>
              <a:gd name="T7" fmla="*/ 11 h 104"/>
              <a:gd name="T8" fmla="*/ 263 w 397"/>
              <a:gd name="T9" fmla="*/ 8 h 104"/>
              <a:gd name="T10" fmla="*/ 282 w 397"/>
              <a:gd name="T11" fmla="*/ 4 h 104"/>
              <a:gd name="T12" fmla="*/ 299 w 397"/>
              <a:gd name="T13" fmla="*/ 2 h 104"/>
              <a:gd name="T14" fmla="*/ 318 w 397"/>
              <a:gd name="T15" fmla="*/ 0 h 104"/>
              <a:gd name="T16" fmla="*/ 337 w 397"/>
              <a:gd name="T17" fmla="*/ 0 h 104"/>
              <a:gd name="T18" fmla="*/ 351 w 397"/>
              <a:gd name="T19" fmla="*/ 0 h 104"/>
              <a:gd name="T20" fmla="*/ 362 w 397"/>
              <a:gd name="T21" fmla="*/ 2 h 104"/>
              <a:gd name="T22" fmla="*/ 374 w 397"/>
              <a:gd name="T23" fmla="*/ 4 h 104"/>
              <a:gd name="T24" fmla="*/ 382 w 397"/>
              <a:gd name="T25" fmla="*/ 8 h 104"/>
              <a:gd name="T26" fmla="*/ 387 w 397"/>
              <a:gd name="T27" fmla="*/ 11 h 104"/>
              <a:gd name="T28" fmla="*/ 393 w 397"/>
              <a:gd name="T29" fmla="*/ 15 h 104"/>
              <a:gd name="T30" fmla="*/ 395 w 397"/>
              <a:gd name="T31" fmla="*/ 21 h 104"/>
              <a:gd name="T32" fmla="*/ 397 w 397"/>
              <a:gd name="T33" fmla="*/ 29 h 104"/>
              <a:gd name="T34" fmla="*/ 395 w 397"/>
              <a:gd name="T35" fmla="*/ 33 h 104"/>
              <a:gd name="T36" fmla="*/ 395 w 397"/>
              <a:gd name="T37" fmla="*/ 34 h 104"/>
              <a:gd name="T38" fmla="*/ 393 w 397"/>
              <a:gd name="T39" fmla="*/ 38 h 104"/>
              <a:gd name="T40" fmla="*/ 391 w 397"/>
              <a:gd name="T41" fmla="*/ 42 h 104"/>
              <a:gd name="T42" fmla="*/ 387 w 397"/>
              <a:gd name="T43" fmla="*/ 46 h 104"/>
              <a:gd name="T44" fmla="*/ 384 w 397"/>
              <a:gd name="T45" fmla="*/ 48 h 104"/>
              <a:gd name="T46" fmla="*/ 380 w 397"/>
              <a:gd name="T47" fmla="*/ 52 h 104"/>
              <a:gd name="T48" fmla="*/ 374 w 397"/>
              <a:gd name="T49" fmla="*/ 56 h 104"/>
              <a:gd name="T50" fmla="*/ 368 w 397"/>
              <a:gd name="T51" fmla="*/ 57 h 104"/>
              <a:gd name="T52" fmla="*/ 361 w 397"/>
              <a:gd name="T53" fmla="*/ 61 h 104"/>
              <a:gd name="T54" fmla="*/ 355 w 397"/>
              <a:gd name="T55" fmla="*/ 63 h 104"/>
              <a:gd name="T56" fmla="*/ 345 w 397"/>
              <a:gd name="T57" fmla="*/ 67 h 104"/>
              <a:gd name="T58" fmla="*/ 337 w 397"/>
              <a:gd name="T59" fmla="*/ 69 h 104"/>
              <a:gd name="T60" fmla="*/ 328 w 397"/>
              <a:gd name="T61" fmla="*/ 71 h 104"/>
              <a:gd name="T62" fmla="*/ 318 w 397"/>
              <a:gd name="T63" fmla="*/ 73 h 104"/>
              <a:gd name="T64" fmla="*/ 307 w 397"/>
              <a:gd name="T65" fmla="*/ 75 h 104"/>
              <a:gd name="T66" fmla="*/ 293 w 397"/>
              <a:gd name="T67" fmla="*/ 79 h 104"/>
              <a:gd name="T68" fmla="*/ 280 w 397"/>
              <a:gd name="T69" fmla="*/ 82 h 104"/>
              <a:gd name="T70" fmla="*/ 265 w 397"/>
              <a:gd name="T71" fmla="*/ 84 h 104"/>
              <a:gd name="T72" fmla="*/ 249 w 397"/>
              <a:gd name="T73" fmla="*/ 88 h 104"/>
              <a:gd name="T74" fmla="*/ 232 w 397"/>
              <a:gd name="T75" fmla="*/ 90 h 104"/>
              <a:gd name="T76" fmla="*/ 217 w 397"/>
              <a:gd name="T77" fmla="*/ 92 h 104"/>
              <a:gd name="T78" fmla="*/ 197 w 397"/>
              <a:gd name="T79" fmla="*/ 94 h 104"/>
              <a:gd name="T80" fmla="*/ 180 w 397"/>
              <a:gd name="T81" fmla="*/ 96 h 104"/>
              <a:gd name="T82" fmla="*/ 159 w 397"/>
              <a:gd name="T83" fmla="*/ 98 h 104"/>
              <a:gd name="T84" fmla="*/ 140 w 397"/>
              <a:gd name="T85" fmla="*/ 100 h 104"/>
              <a:gd name="T86" fmla="*/ 119 w 397"/>
              <a:gd name="T87" fmla="*/ 100 h 104"/>
              <a:gd name="T88" fmla="*/ 96 w 397"/>
              <a:gd name="T89" fmla="*/ 102 h 104"/>
              <a:gd name="T90" fmla="*/ 73 w 397"/>
              <a:gd name="T91" fmla="*/ 102 h 104"/>
              <a:gd name="T92" fmla="*/ 50 w 397"/>
              <a:gd name="T93" fmla="*/ 104 h 104"/>
              <a:gd name="T94" fmla="*/ 25 w 397"/>
              <a:gd name="T95" fmla="*/ 104 h 104"/>
              <a:gd name="T96" fmla="*/ 0 w 397"/>
              <a:gd name="T97" fmla="*/ 104 h 104"/>
              <a:gd name="T98" fmla="*/ 0 w 397"/>
              <a:gd name="T99" fmla="*/ 48 h 104"/>
              <a:gd name="T100" fmla="*/ 25 w 397"/>
              <a:gd name="T101" fmla="*/ 46 h 104"/>
              <a:gd name="T102" fmla="*/ 52 w 397"/>
              <a:gd name="T103" fmla="*/ 46 h 104"/>
              <a:gd name="T104" fmla="*/ 76 w 397"/>
              <a:gd name="T105" fmla="*/ 44 h 104"/>
              <a:gd name="T106" fmla="*/ 101 w 397"/>
              <a:gd name="T107" fmla="*/ 40 h 104"/>
              <a:gd name="T108" fmla="*/ 124 w 397"/>
              <a:gd name="T109" fmla="*/ 38 h 104"/>
              <a:gd name="T110" fmla="*/ 147 w 397"/>
              <a:gd name="T111" fmla="*/ 34 h 104"/>
              <a:gd name="T112" fmla="*/ 169 w 397"/>
              <a:gd name="T113" fmla="*/ 33 h 104"/>
              <a:gd name="T114" fmla="*/ 188 w 397"/>
              <a:gd name="T115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7" h="104">
                <a:moveTo>
                  <a:pt x="188" y="29"/>
                </a:moveTo>
                <a:lnTo>
                  <a:pt x="207" y="21"/>
                </a:lnTo>
                <a:lnTo>
                  <a:pt x="224" y="15"/>
                </a:lnTo>
                <a:lnTo>
                  <a:pt x="243" y="11"/>
                </a:lnTo>
                <a:lnTo>
                  <a:pt x="263" y="8"/>
                </a:lnTo>
                <a:lnTo>
                  <a:pt x="282" y="4"/>
                </a:lnTo>
                <a:lnTo>
                  <a:pt x="299" y="2"/>
                </a:lnTo>
                <a:lnTo>
                  <a:pt x="318" y="0"/>
                </a:lnTo>
                <a:lnTo>
                  <a:pt x="337" y="0"/>
                </a:lnTo>
                <a:lnTo>
                  <a:pt x="351" y="0"/>
                </a:lnTo>
                <a:lnTo>
                  <a:pt x="362" y="2"/>
                </a:lnTo>
                <a:lnTo>
                  <a:pt x="374" y="4"/>
                </a:lnTo>
                <a:lnTo>
                  <a:pt x="382" y="8"/>
                </a:lnTo>
                <a:lnTo>
                  <a:pt x="387" y="11"/>
                </a:lnTo>
                <a:lnTo>
                  <a:pt x="393" y="15"/>
                </a:lnTo>
                <a:lnTo>
                  <a:pt x="395" y="21"/>
                </a:lnTo>
                <a:lnTo>
                  <a:pt x="397" y="29"/>
                </a:lnTo>
                <a:lnTo>
                  <a:pt x="395" y="33"/>
                </a:lnTo>
                <a:lnTo>
                  <a:pt x="395" y="34"/>
                </a:lnTo>
                <a:lnTo>
                  <a:pt x="393" y="38"/>
                </a:lnTo>
                <a:lnTo>
                  <a:pt x="391" y="42"/>
                </a:lnTo>
                <a:lnTo>
                  <a:pt x="387" y="46"/>
                </a:lnTo>
                <a:lnTo>
                  <a:pt x="384" y="48"/>
                </a:lnTo>
                <a:lnTo>
                  <a:pt x="380" y="52"/>
                </a:lnTo>
                <a:lnTo>
                  <a:pt x="374" y="56"/>
                </a:lnTo>
                <a:lnTo>
                  <a:pt x="368" y="57"/>
                </a:lnTo>
                <a:lnTo>
                  <a:pt x="361" y="61"/>
                </a:lnTo>
                <a:lnTo>
                  <a:pt x="355" y="63"/>
                </a:lnTo>
                <a:lnTo>
                  <a:pt x="345" y="67"/>
                </a:lnTo>
                <a:lnTo>
                  <a:pt x="337" y="69"/>
                </a:lnTo>
                <a:lnTo>
                  <a:pt x="328" y="71"/>
                </a:lnTo>
                <a:lnTo>
                  <a:pt x="318" y="73"/>
                </a:lnTo>
                <a:lnTo>
                  <a:pt x="307" y="75"/>
                </a:lnTo>
                <a:lnTo>
                  <a:pt x="293" y="79"/>
                </a:lnTo>
                <a:lnTo>
                  <a:pt x="280" y="82"/>
                </a:lnTo>
                <a:lnTo>
                  <a:pt x="265" y="84"/>
                </a:lnTo>
                <a:lnTo>
                  <a:pt x="249" y="88"/>
                </a:lnTo>
                <a:lnTo>
                  <a:pt x="232" y="90"/>
                </a:lnTo>
                <a:lnTo>
                  <a:pt x="217" y="92"/>
                </a:lnTo>
                <a:lnTo>
                  <a:pt x="197" y="94"/>
                </a:lnTo>
                <a:lnTo>
                  <a:pt x="180" y="96"/>
                </a:lnTo>
                <a:lnTo>
                  <a:pt x="159" y="98"/>
                </a:lnTo>
                <a:lnTo>
                  <a:pt x="140" y="100"/>
                </a:lnTo>
                <a:lnTo>
                  <a:pt x="119" y="100"/>
                </a:lnTo>
                <a:lnTo>
                  <a:pt x="96" y="102"/>
                </a:lnTo>
                <a:lnTo>
                  <a:pt x="73" y="102"/>
                </a:lnTo>
                <a:lnTo>
                  <a:pt x="50" y="104"/>
                </a:lnTo>
                <a:lnTo>
                  <a:pt x="25" y="104"/>
                </a:lnTo>
                <a:lnTo>
                  <a:pt x="0" y="104"/>
                </a:lnTo>
                <a:lnTo>
                  <a:pt x="0" y="48"/>
                </a:lnTo>
                <a:lnTo>
                  <a:pt x="25" y="46"/>
                </a:lnTo>
                <a:lnTo>
                  <a:pt x="52" y="46"/>
                </a:lnTo>
                <a:lnTo>
                  <a:pt x="76" y="44"/>
                </a:lnTo>
                <a:lnTo>
                  <a:pt x="101" y="40"/>
                </a:lnTo>
                <a:lnTo>
                  <a:pt x="124" y="38"/>
                </a:lnTo>
                <a:lnTo>
                  <a:pt x="147" y="34"/>
                </a:lnTo>
                <a:lnTo>
                  <a:pt x="169" y="33"/>
                </a:lnTo>
                <a:lnTo>
                  <a:pt x="188" y="29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4" name="Freeform 92"/>
          <p:cNvSpPr>
            <a:spLocks noChangeArrowheads="1"/>
          </p:cNvSpPr>
          <p:nvPr/>
        </p:nvSpPr>
        <p:spPr bwMode="auto">
          <a:xfrm>
            <a:off x="2828925" y="3636963"/>
            <a:ext cx="339725" cy="80962"/>
          </a:xfrm>
          <a:custGeom>
            <a:avLst/>
            <a:gdLst>
              <a:gd name="T0" fmla="*/ 287 w 428"/>
              <a:gd name="T1" fmla="*/ 85 h 104"/>
              <a:gd name="T2" fmla="*/ 220 w 428"/>
              <a:gd name="T3" fmla="*/ 92 h 104"/>
              <a:gd name="T4" fmla="*/ 186 w 428"/>
              <a:gd name="T5" fmla="*/ 96 h 104"/>
              <a:gd name="T6" fmla="*/ 151 w 428"/>
              <a:gd name="T7" fmla="*/ 98 h 104"/>
              <a:gd name="T8" fmla="*/ 117 w 428"/>
              <a:gd name="T9" fmla="*/ 100 h 104"/>
              <a:gd name="T10" fmla="*/ 78 w 428"/>
              <a:gd name="T11" fmla="*/ 102 h 104"/>
              <a:gd name="T12" fmla="*/ 40 w 428"/>
              <a:gd name="T13" fmla="*/ 104 h 104"/>
              <a:gd name="T14" fmla="*/ 0 w 428"/>
              <a:gd name="T15" fmla="*/ 104 h 104"/>
              <a:gd name="T16" fmla="*/ 0 w 428"/>
              <a:gd name="T17" fmla="*/ 48 h 104"/>
              <a:gd name="T18" fmla="*/ 32 w 428"/>
              <a:gd name="T19" fmla="*/ 42 h 104"/>
              <a:gd name="T20" fmla="*/ 63 w 428"/>
              <a:gd name="T21" fmla="*/ 37 h 104"/>
              <a:gd name="T22" fmla="*/ 92 w 428"/>
              <a:gd name="T23" fmla="*/ 33 h 104"/>
              <a:gd name="T24" fmla="*/ 121 w 428"/>
              <a:gd name="T25" fmla="*/ 29 h 104"/>
              <a:gd name="T26" fmla="*/ 145 w 428"/>
              <a:gd name="T27" fmla="*/ 25 h 104"/>
              <a:gd name="T28" fmla="*/ 168 w 428"/>
              <a:gd name="T29" fmla="*/ 21 h 104"/>
              <a:gd name="T30" fmla="*/ 190 w 428"/>
              <a:gd name="T31" fmla="*/ 17 h 104"/>
              <a:gd name="T32" fmla="*/ 211 w 428"/>
              <a:gd name="T33" fmla="*/ 14 h 104"/>
              <a:gd name="T34" fmla="*/ 228 w 428"/>
              <a:gd name="T35" fmla="*/ 12 h 104"/>
              <a:gd name="T36" fmla="*/ 245 w 428"/>
              <a:gd name="T37" fmla="*/ 8 h 104"/>
              <a:gd name="T38" fmla="*/ 259 w 428"/>
              <a:gd name="T39" fmla="*/ 6 h 104"/>
              <a:gd name="T40" fmla="*/ 272 w 428"/>
              <a:gd name="T41" fmla="*/ 4 h 104"/>
              <a:gd name="T42" fmla="*/ 284 w 428"/>
              <a:gd name="T43" fmla="*/ 2 h 104"/>
              <a:gd name="T44" fmla="*/ 293 w 428"/>
              <a:gd name="T45" fmla="*/ 2 h 104"/>
              <a:gd name="T46" fmla="*/ 301 w 428"/>
              <a:gd name="T47" fmla="*/ 2 h 104"/>
              <a:gd name="T48" fmla="*/ 309 w 428"/>
              <a:gd name="T49" fmla="*/ 0 h 104"/>
              <a:gd name="T50" fmla="*/ 318 w 428"/>
              <a:gd name="T51" fmla="*/ 0 h 104"/>
              <a:gd name="T52" fmla="*/ 330 w 428"/>
              <a:gd name="T53" fmla="*/ 0 h 104"/>
              <a:gd name="T54" fmla="*/ 347 w 428"/>
              <a:gd name="T55" fmla="*/ 2 h 104"/>
              <a:gd name="T56" fmla="*/ 357 w 428"/>
              <a:gd name="T57" fmla="*/ 4 h 104"/>
              <a:gd name="T58" fmla="*/ 366 w 428"/>
              <a:gd name="T59" fmla="*/ 4 h 104"/>
              <a:gd name="T60" fmla="*/ 378 w 428"/>
              <a:gd name="T61" fmla="*/ 8 h 104"/>
              <a:gd name="T62" fmla="*/ 387 w 428"/>
              <a:gd name="T63" fmla="*/ 10 h 104"/>
              <a:gd name="T64" fmla="*/ 397 w 428"/>
              <a:gd name="T65" fmla="*/ 14 h 104"/>
              <a:gd name="T66" fmla="*/ 406 w 428"/>
              <a:gd name="T67" fmla="*/ 19 h 104"/>
              <a:gd name="T68" fmla="*/ 412 w 428"/>
              <a:gd name="T69" fmla="*/ 23 h 104"/>
              <a:gd name="T70" fmla="*/ 418 w 428"/>
              <a:gd name="T71" fmla="*/ 29 h 104"/>
              <a:gd name="T72" fmla="*/ 422 w 428"/>
              <a:gd name="T73" fmla="*/ 35 h 104"/>
              <a:gd name="T74" fmla="*/ 426 w 428"/>
              <a:gd name="T75" fmla="*/ 38 h 104"/>
              <a:gd name="T76" fmla="*/ 428 w 428"/>
              <a:gd name="T77" fmla="*/ 44 h 104"/>
              <a:gd name="T78" fmla="*/ 428 w 428"/>
              <a:gd name="T79" fmla="*/ 48 h 104"/>
              <a:gd name="T80" fmla="*/ 426 w 428"/>
              <a:gd name="T81" fmla="*/ 50 h 104"/>
              <a:gd name="T82" fmla="*/ 426 w 428"/>
              <a:gd name="T83" fmla="*/ 52 h 104"/>
              <a:gd name="T84" fmla="*/ 422 w 428"/>
              <a:gd name="T85" fmla="*/ 54 h 104"/>
              <a:gd name="T86" fmla="*/ 418 w 428"/>
              <a:gd name="T87" fmla="*/ 56 h 104"/>
              <a:gd name="T88" fmla="*/ 412 w 428"/>
              <a:gd name="T89" fmla="*/ 60 h 104"/>
              <a:gd name="T90" fmla="*/ 406 w 428"/>
              <a:gd name="T91" fmla="*/ 62 h 104"/>
              <a:gd name="T92" fmla="*/ 399 w 428"/>
              <a:gd name="T93" fmla="*/ 63 h 104"/>
              <a:gd name="T94" fmla="*/ 391 w 428"/>
              <a:gd name="T95" fmla="*/ 67 h 104"/>
              <a:gd name="T96" fmla="*/ 382 w 428"/>
              <a:gd name="T97" fmla="*/ 69 h 104"/>
              <a:gd name="T98" fmla="*/ 372 w 428"/>
              <a:gd name="T99" fmla="*/ 71 h 104"/>
              <a:gd name="T100" fmla="*/ 360 w 428"/>
              <a:gd name="T101" fmla="*/ 75 h 104"/>
              <a:gd name="T102" fmla="*/ 347 w 428"/>
              <a:gd name="T103" fmla="*/ 77 h 104"/>
              <a:gd name="T104" fmla="*/ 334 w 428"/>
              <a:gd name="T105" fmla="*/ 79 h 104"/>
              <a:gd name="T106" fmla="*/ 320 w 428"/>
              <a:gd name="T107" fmla="*/ 81 h 104"/>
              <a:gd name="T108" fmla="*/ 305 w 428"/>
              <a:gd name="T109" fmla="*/ 83 h 104"/>
              <a:gd name="T110" fmla="*/ 287 w 428"/>
              <a:gd name="T111" fmla="*/ 8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8" h="104">
                <a:moveTo>
                  <a:pt x="287" y="85"/>
                </a:moveTo>
                <a:lnTo>
                  <a:pt x="220" y="92"/>
                </a:lnTo>
                <a:lnTo>
                  <a:pt x="186" y="96"/>
                </a:lnTo>
                <a:lnTo>
                  <a:pt x="151" y="98"/>
                </a:lnTo>
                <a:lnTo>
                  <a:pt x="117" y="100"/>
                </a:lnTo>
                <a:lnTo>
                  <a:pt x="78" y="102"/>
                </a:lnTo>
                <a:lnTo>
                  <a:pt x="40" y="104"/>
                </a:lnTo>
                <a:lnTo>
                  <a:pt x="0" y="104"/>
                </a:lnTo>
                <a:lnTo>
                  <a:pt x="0" y="48"/>
                </a:lnTo>
                <a:lnTo>
                  <a:pt x="32" y="42"/>
                </a:lnTo>
                <a:lnTo>
                  <a:pt x="63" y="37"/>
                </a:lnTo>
                <a:lnTo>
                  <a:pt x="92" y="33"/>
                </a:lnTo>
                <a:lnTo>
                  <a:pt x="121" y="29"/>
                </a:lnTo>
                <a:lnTo>
                  <a:pt x="145" y="25"/>
                </a:lnTo>
                <a:lnTo>
                  <a:pt x="168" y="21"/>
                </a:lnTo>
                <a:lnTo>
                  <a:pt x="190" y="17"/>
                </a:lnTo>
                <a:lnTo>
                  <a:pt x="211" y="14"/>
                </a:lnTo>
                <a:lnTo>
                  <a:pt x="228" y="12"/>
                </a:lnTo>
                <a:lnTo>
                  <a:pt x="245" y="8"/>
                </a:lnTo>
                <a:lnTo>
                  <a:pt x="259" y="6"/>
                </a:lnTo>
                <a:lnTo>
                  <a:pt x="272" y="4"/>
                </a:lnTo>
                <a:lnTo>
                  <a:pt x="284" y="2"/>
                </a:lnTo>
                <a:lnTo>
                  <a:pt x="293" y="2"/>
                </a:lnTo>
                <a:lnTo>
                  <a:pt x="301" y="2"/>
                </a:lnTo>
                <a:lnTo>
                  <a:pt x="309" y="0"/>
                </a:lnTo>
                <a:lnTo>
                  <a:pt x="318" y="0"/>
                </a:lnTo>
                <a:lnTo>
                  <a:pt x="330" y="0"/>
                </a:lnTo>
                <a:lnTo>
                  <a:pt x="347" y="2"/>
                </a:lnTo>
                <a:lnTo>
                  <a:pt x="357" y="4"/>
                </a:lnTo>
                <a:lnTo>
                  <a:pt x="366" y="4"/>
                </a:lnTo>
                <a:lnTo>
                  <a:pt x="378" y="8"/>
                </a:lnTo>
                <a:lnTo>
                  <a:pt x="387" y="10"/>
                </a:lnTo>
                <a:lnTo>
                  <a:pt x="397" y="14"/>
                </a:lnTo>
                <a:lnTo>
                  <a:pt x="406" y="19"/>
                </a:lnTo>
                <a:lnTo>
                  <a:pt x="412" y="23"/>
                </a:lnTo>
                <a:lnTo>
                  <a:pt x="418" y="29"/>
                </a:lnTo>
                <a:lnTo>
                  <a:pt x="422" y="35"/>
                </a:lnTo>
                <a:lnTo>
                  <a:pt x="426" y="38"/>
                </a:lnTo>
                <a:lnTo>
                  <a:pt x="428" y="44"/>
                </a:lnTo>
                <a:lnTo>
                  <a:pt x="428" y="48"/>
                </a:lnTo>
                <a:lnTo>
                  <a:pt x="426" y="50"/>
                </a:lnTo>
                <a:lnTo>
                  <a:pt x="426" y="52"/>
                </a:lnTo>
                <a:lnTo>
                  <a:pt x="422" y="54"/>
                </a:lnTo>
                <a:lnTo>
                  <a:pt x="418" y="56"/>
                </a:lnTo>
                <a:lnTo>
                  <a:pt x="412" y="60"/>
                </a:lnTo>
                <a:lnTo>
                  <a:pt x="406" y="62"/>
                </a:lnTo>
                <a:lnTo>
                  <a:pt x="399" y="63"/>
                </a:lnTo>
                <a:lnTo>
                  <a:pt x="391" y="67"/>
                </a:lnTo>
                <a:lnTo>
                  <a:pt x="382" y="69"/>
                </a:lnTo>
                <a:lnTo>
                  <a:pt x="372" y="71"/>
                </a:lnTo>
                <a:lnTo>
                  <a:pt x="360" y="75"/>
                </a:lnTo>
                <a:lnTo>
                  <a:pt x="347" y="77"/>
                </a:lnTo>
                <a:lnTo>
                  <a:pt x="334" y="79"/>
                </a:lnTo>
                <a:lnTo>
                  <a:pt x="320" y="81"/>
                </a:lnTo>
                <a:lnTo>
                  <a:pt x="305" y="83"/>
                </a:lnTo>
                <a:lnTo>
                  <a:pt x="287" y="8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5" name="Freeform 93"/>
          <p:cNvSpPr>
            <a:spLocks noChangeArrowheads="1"/>
          </p:cNvSpPr>
          <p:nvPr/>
        </p:nvSpPr>
        <p:spPr bwMode="auto">
          <a:xfrm>
            <a:off x="2765425" y="2797175"/>
            <a:ext cx="592138" cy="149225"/>
          </a:xfrm>
          <a:custGeom>
            <a:avLst/>
            <a:gdLst>
              <a:gd name="T0" fmla="*/ 17 w 745"/>
              <a:gd name="T1" fmla="*/ 169 h 188"/>
              <a:gd name="T2" fmla="*/ 4 w 745"/>
              <a:gd name="T3" fmla="*/ 153 h 188"/>
              <a:gd name="T4" fmla="*/ 0 w 745"/>
              <a:gd name="T5" fmla="*/ 140 h 188"/>
              <a:gd name="T6" fmla="*/ 6 w 745"/>
              <a:gd name="T7" fmla="*/ 136 h 188"/>
              <a:gd name="T8" fmla="*/ 15 w 745"/>
              <a:gd name="T9" fmla="*/ 130 h 188"/>
              <a:gd name="T10" fmla="*/ 33 w 745"/>
              <a:gd name="T11" fmla="*/ 124 h 188"/>
              <a:gd name="T12" fmla="*/ 56 w 745"/>
              <a:gd name="T13" fmla="*/ 117 h 188"/>
              <a:gd name="T14" fmla="*/ 82 w 745"/>
              <a:gd name="T15" fmla="*/ 109 h 188"/>
              <a:gd name="T16" fmla="*/ 117 w 745"/>
              <a:gd name="T17" fmla="*/ 99 h 188"/>
              <a:gd name="T18" fmla="*/ 157 w 745"/>
              <a:gd name="T19" fmla="*/ 88 h 188"/>
              <a:gd name="T20" fmla="*/ 205 w 745"/>
              <a:gd name="T21" fmla="*/ 76 h 188"/>
              <a:gd name="T22" fmla="*/ 257 w 745"/>
              <a:gd name="T23" fmla="*/ 65 h 188"/>
              <a:gd name="T24" fmla="*/ 317 w 745"/>
              <a:gd name="T25" fmla="*/ 51 h 188"/>
              <a:gd name="T26" fmla="*/ 378 w 745"/>
              <a:gd name="T27" fmla="*/ 38 h 188"/>
              <a:gd name="T28" fmla="*/ 432 w 745"/>
              <a:gd name="T29" fmla="*/ 27 h 188"/>
              <a:gd name="T30" fmla="*/ 484 w 745"/>
              <a:gd name="T31" fmla="*/ 19 h 188"/>
              <a:gd name="T32" fmla="*/ 528 w 745"/>
              <a:gd name="T33" fmla="*/ 11 h 188"/>
              <a:gd name="T34" fmla="*/ 568 w 745"/>
              <a:gd name="T35" fmla="*/ 5 h 188"/>
              <a:gd name="T36" fmla="*/ 603 w 745"/>
              <a:gd name="T37" fmla="*/ 2 h 188"/>
              <a:gd name="T38" fmla="*/ 633 w 745"/>
              <a:gd name="T39" fmla="*/ 0 h 188"/>
              <a:gd name="T40" fmla="*/ 658 w 745"/>
              <a:gd name="T41" fmla="*/ 0 h 188"/>
              <a:gd name="T42" fmla="*/ 679 w 745"/>
              <a:gd name="T43" fmla="*/ 2 h 188"/>
              <a:gd name="T44" fmla="*/ 695 w 745"/>
              <a:gd name="T45" fmla="*/ 5 h 188"/>
              <a:gd name="T46" fmla="*/ 704 w 745"/>
              <a:gd name="T47" fmla="*/ 9 h 188"/>
              <a:gd name="T48" fmla="*/ 731 w 745"/>
              <a:gd name="T49" fmla="*/ 27 h 188"/>
              <a:gd name="T50" fmla="*/ 743 w 745"/>
              <a:gd name="T51" fmla="*/ 40 h 188"/>
              <a:gd name="T52" fmla="*/ 745 w 745"/>
              <a:gd name="T53" fmla="*/ 50 h 188"/>
              <a:gd name="T54" fmla="*/ 733 w 745"/>
              <a:gd name="T55" fmla="*/ 55 h 188"/>
              <a:gd name="T56" fmla="*/ 712 w 745"/>
              <a:gd name="T57" fmla="*/ 65 h 188"/>
              <a:gd name="T58" fmla="*/ 677 w 745"/>
              <a:gd name="T59" fmla="*/ 75 h 188"/>
              <a:gd name="T60" fmla="*/ 631 w 745"/>
              <a:gd name="T61" fmla="*/ 88 h 188"/>
              <a:gd name="T62" fmla="*/ 576 w 745"/>
              <a:gd name="T63" fmla="*/ 103 h 188"/>
              <a:gd name="T64" fmla="*/ 447 w 745"/>
              <a:gd name="T65" fmla="*/ 130 h 188"/>
              <a:gd name="T66" fmla="*/ 328 w 745"/>
              <a:gd name="T67" fmla="*/ 151 h 188"/>
              <a:gd name="T68" fmla="*/ 240 w 745"/>
              <a:gd name="T69" fmla="*/ 163 h 188"/>
              <a:gd name="T70" fmla="*/ 192 w 745"/>
              <a:gd name="T71" fmla="*/ 172 h 188"/>
              <a:gd name="T72" fmla="*/ 152 w 745"/>
              <a:gd name="T73" fmla="*/ 178 h 188"/>
              <a:gd name="T74" fmla="*/ 121 w 745"/>
              <a:gd name="T75" fmla="*/ 184 h 188"/>
              <a:gd name="T76" fmla="*/ 100 w 745"/>
              <a:gd name="T77" fmla="*/ 186 h 188"/>
              <a:gd name="T78" fmla="*/ 90 w 745"/>
              <a:gd name="T79" fmla="*/ 188 h 188"/>
              <a:gd name="T80" fmla="*/ 75 w 745"/>
              <a:gd name="T81" fmla="*/ 188 h 188"/>
              <a:gd name="T82" fmla="*/ 50 w 745"/>
              <a:gd name="T83" fmla="*/ 18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45" h="188">
                <a:moveTo>
                  <a:pt x="31" y="178"/>
                </a:moveTo>
                <a:lnTo>
                  <a:pt x="23" y="174"/>
                </a:lnTo>
                <a:lnTo>
                  <a:pt x="17" y="169"/>
                </a:lnTo>
                <a:lnTo>
                  <a:pt x="11" y="165"/>
                </a:lnTo>
                <a:lnTo>
                  <a:pt x="8" y="159"/>
                </a:lnTo>
                <a:lnTo>
                  <a:pt x="4" y="153"/>
                </a:lnTo>
                <a:lnTo>
                  <a:pt x="2" y="149"/>
                </a:lnTo>
                <a:lnTo>
                  <a:pt x="0" y="144"/>
                </a:lnTo>
                <a:lnTo>
                  <a:pt x="0" y="140"/>
                </a:lnTo>
                <a:lnTo>
                  <a:pt x="2" y="138"/>
                </a:lnTo>
                <a:lnTo>
                  <a:pt x="4" y="138"/>
                </a:lnTo>
                <a:lnTo>
                  <a:pt x="6" y="136"/>
                </a:lnTo>
                <a:lnTo>
                  <a:pt x="8" y="134"/>
                </a:lnTo>
                <a:lnTo>
                  <a:pt x="11" y="132"/>
                </a:lnTo>
                <a:lnTo>
                  <a:pt x="15" y="130"/>
                </a:lnTo>
                <a:lnTo>
                  <a:pt x="21" y="128"/>
                </a:lnTo>
                <a:lnTo>
                  <a:pt x="27" y="126"/>
                </a:lnTo>
                <a:lnTo>
                  <a:pt x="33" y="124"/>
                </a:lnTo>
                <a:lnTo>
                  <a:pt x="38" y="122"/>
                </a:lnTo>
                <a:lnTo>
                  <a:pt x="46" y="119"/>
                </a:lnTo>
                <a:lnTo>
                  <a:pt x="56" y="117"/>
                </a:lnTo>
                <a:lnTo>
                  <a:pt x="63" y="115"/>
                </a:lnTo>
                <a:lnTo>
                  <a:pt x="73" y="111"/>
                </a:lnTo>
                <a:lnTo>
                  <a:pt x="82" y="109"/>
                </a:lnTo>
                <a:lnTo>
                  <a:pt x="94" y="105"/>
                </a:lnTo>
                <a:lnTo>
                  <a:pt x="105" y="101"/>
                </a:lnTo>
                <a:lnTo>
                  <a:pt x="117" y="99"/>
                </a:lnTo>
                <a:lnTo>
                  <a:pt x="130" y="96"/>
                </a:lnTo>
                <a:lnTo>
                  <a:pt x="144" y="92"/>
                </a:lnTo>
                <a:lnTo>
                  <a:pt x="157" y="88"/>
                </a:lnTo>
                <a:lnTo>
                  <a:pt x="173" y="84"/>
                </a:lnTo>
                <a:lnTo>
                  <a:pt x="188" y="80"/>
                </a:lnTo>
                <a:lnTo>
                  <a:pt x="205" y="76"/>
                </a:lnTo>
                <a:lnTo>
                  <a:pt x="223" y="73"/>
                </a:lnTo>
                <a:lnTo>
                  <a:pt x="240" y="69"/>
                </a:lnTo>
                <a:lnTo>
                  <a:pt x="257" y="65"/>
                </a:lnTo>
                <a:lnTo>
                  <a:pt x="276" y="59"/>
                </a:lnTo>
                <a:lnTo>
                  <a:pt x="295" y="55"/>
                </a:lnTo>
                <a:lnTo>
                  <a:pt x="317" y="51"/>
                </a:lnTo>
                <a:lnTo>
                  <a:pt x="338" y="48"/>
                </a:lnTo>
                <a:lnTo>
                  <a:pt x="357" y="42"/>
                </a:lnTo>
                <a:lnTo>
                  <a:pt x="378" y="38"/>
                </a:lnTo>
                <a:lnTo>
                  <a:pt x="397" y="34"/>
                </a:lnTo>
                <a:lnTo>
                  <a:pt x="414" y="30"/>
                </a:lnTo>
                <a:lnTo>
                  <a:pt x="432" y="27"/>
                </a:lnTo>
                <a:lnTo>
                  <a:pt x="449" y="25"/>
                </a:lnTo>
                <a:lnTo>
                  <a:pt x="466" y="21"/>
                </a:lnTo>
                <a:lnTo>
                  <a:pt x="484" y="19"/>
                </a:lnTo>
                <a:lnTo>
                  <a:pt x="499" y="15"/>
                </a:lnTo>
                <a:lnTo>
                  <a:pt x="514" y="13"/>
                </a:lnTo>
                <a:lnTo>
                  <a:pt x="528" y="11"/>
                </a:lnTo>
                <a:lnTo>
                  <a:pt x="541" y="9"/>
                </a:lnTo>
                <a:lnTo>
                  <a:pt x="555" y="7"/>
                </a:lnTo>
                <a:lnTo>
                  <a:pt x="568" y="5"/>
                </a:lnTo>
                <a:lnTo>
                  <a:pt x="579" y="4"/>
                </a:lnTo>
                <a:lnTo>
                  <a:pt x="591" y="4"/>
                </a:lnTo>
                <a:lnTo>
                  <a:pt x="603" y="2"/>
                </a:lnTo>
                <a:lnTo>
                  <a:pt x="614" y="2"/>
                </a:lnTo>
                <a:lnTo>
                  <a:pt x="624" y="2"/>
                </a:lnTo>
                <a:lnTo>
                  <a:pt x="633" y="0"/>
                </a:lnTo>
                <a:lnTo>
                  <a:pt x="643" y="0"/>
                </a:lnTo>
                <a:lnTo>
                  <a:pt x="650" y="0"/>
                </a:lnTo>
                <a:lnTo>
                  <a:pt x="658" y="0"/>
                </a:lnTo>
                <a:lnTo>
                  <a:pt x="666" y="0"/>
                </a:lnTo>
                <a:lnTo>
                  <a:pt x="672" y="2"/>
                </a:lnTo>
                <a:lnTo>
                  <a:pt x="679" y="2"/>
                </a:lnTo>
                <a:lnTo>
                  <a:pt x="685" y="4"/>
                </a:lnTo>
                <a:lnTo>
                  <a:pt x="689" y="4"/>
                </a:lnTo>
                <a:lnTo>
                  <a:pt x="695" y="5"/>
                </a:lnTo>
                <a:lnTo>
                  <a:pt x="698" y="5"/>
                </a:lnTo>
                <a:lnTo>
                  <a:pt x="702" y="7"/>
                </a:lnTo>
                <a:lnTo>
                  <a:pt x="704" y="9"/>
                </a:lnTo>
                <a:lnTo>
                  <a:pt x="716" y="17"/>
                </a:lnTo>
                <a:lnTo>
                  <a:pt x="723" y="23"/>
                </a:lnTo>
                <a:lnTo>
                  <a:pt x="731" y="27"/>
                </a:lnTo>
                <a:lnTo>
                  <a:pt x="735" y="32"/>
                </a:lnTo>
                <a:lnTo>
                  <a:pt x="739" y="36"/>
                </a:lnTo>
                <a:lnTo>
                  <a:pt x="743" y="40"/>
                </a:lnTo>
                <a:lnTo>
                  <a:pt x="745" y="44"/>
                </a:lnTo>
                <a:lnTo>
                  <a:pt x="745" y="48"/>
                </a:lnTo>
                <a:lnTo>
                  <a:pt x="745" y="50"/>
                </a:lnTo>
                <a:lnTo>
                  <a:pt x="741" y="51"/>
                </a:lnTo>
                <a:lnTo>
                  <a:pt x="739" y="53"/>
                </a:lnTo>
                <a:lnTo>
                  <a:pt x="733" y="55"/>
                </a:lnTo>
                <a:lnTo>
                  <a:pt x="727" y="59"/>
                </a:lnTo>
                <a:lnTo>
                  <a:pt x="720" y="61"/>
                </a:lnTo>
                <a:lnTo>
                  <a:pt x="712" y="65"/>
                </a:lnTo>
                <a:lnTo>
                  <a:pt x="700" y="67"/>
                </a:lnTo>
                <a:lnTo>
                  <a:pt x="689" y="71"/>
                </a:lnTo>
                <a:lnTo>
                  <a:pt x="677" y="75"/>
                </a:lnTo>
                <a:lnTo>
                  <a:pt x="664" y="78"/>
                </a:lnTo>
                <a:lnTo>
                  <a:pt x="649" y="84"/>
                </a:lnTo>
                <a:lnTo>
                  <a:pt x="631" y="88"/>
                </a:lnTo>
                <a:lnTo>
                  <a:pt x="614" y="94"/>
                </a:lnTo>
                <a:lnTo>
                  <a:pt x="595" y="98"/>
                </a:lnTo>
                <a:lnTo>
                  <a:pt x="576" y="103"/>
                </a:lnTo>
                <a:lnTo>
                  <a:pt x="532" y="113"/>
                </a:lnTo>
                <a:lnTo>
                  <a:pt x="489" y="122"/>
                </a:lnTo>
                <a:lnTo>
                  <a:pt x="447" y="130"/>
                </a:lnTo>
                <a:lnTo>
                  <a:pt x="405" y="138"/>
                </a:lnTo>
                <a:lnTo>
                  <a:pt x="366" y="146"/>
                </a:lnTo>
                <a:lnTo>
                  <a:pt x="328" y="151"/>
                </a:lnTo>
                <a:lnTo>
                  <a:pt x="292" y="155"/>
                </a:lnTo>
                <a:lnTo>
                  <a:pt x="259" y="159"/>
                </a:lnTo>
                <a:lnTo>
                  <a:pt x="240" y="163"/>
                </a:lnTo>
                <a:lnTo>
                  <a:pt x="223" y="167"/>
                </a:lnTo>
                <a:lnTo>
                  <a:pt x="207" y="169"/>
                </a:lnTo>
                <a:lnTo>
                  <a:pt x="192" y="172"/>
                </a:lnTo>
                <a:lnTo>
                  <a:pt x="176" y="174"/>
                </a:lnTo>
                <a:lnTo>
                  <a:pt x="163" y="176"/>
                </a:lnTo>
                <a:lnTo>
                  <a:pt x="152" y="178"/>
                </a:lnTo>
                <a:lnTo>
                  <a:pt x="140" y="180"/>
                </a:lnTo>
                <a:lnTo>
                  <a:pt x="130" y="182"/>
                </a:lnTo>
                <a:lnTo>
                  <a:pt x="121" y="184"/>
                </a:lnTo>
                <a:lnTo>
                  <a:pt x="113" y="184"/>
                </a:lnTo>
                <a:lnTo>
                  <a:pt x="105" y="186"/>
                </a:lnTo>
                <a:lnTo>
                  <a:pt x="100" y="186"/>
                </a:lnTo>
                <a:lnTo>
                  <a:pt x="96" y="188"/>
                </a:lnTo>
                <a:lnTo>
                  <a:pt x="92" y="188"/>
                </a:lnTo>
                <a:lnTo>
                  <a:pt x="90" y="188"/>
                </a:lnTo>
                <a:lnTo>
                  <a:pt x="84" y="188"/>
                </a:lnTo>
                <a:lnTo>
                  <a:pt x="81" y="188"/>
                </a:lnTo>
                <a:lnTo>
                  <a:pt x="75" y="188"/>
                </a:lnTo>
                <a:lnTo>
                  <a:pt x="67" y="186"/>
                </a:lnTo>
                <a:lnTo>
                  <a:pt x="59" y="186"/>
                </a:lnTo>
                <a:lnTo>
                  <a:pt x="50" y="184"/>
                </a:lnTo>
                <a:lnTo>
                  <a:pt x="40" y="182"/>
                </a:lnTo>
                <a:lnTo>
                  <a:pt x="31" y="178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8476" name="Freeform 94"/>
          <p:cNvSpPr>
            <a:spLocks noChangeArrowheads="1"/>
          </p:cNvSpPr>
          <p:nvPr/>
        </p:nvSpPr>
        <p:spPr bwMode="auto">
          <a:xfrm>
            <a:off x="2403475" y="2967038"/>
            <a:ext cx="1328738" cy="260350"/>
          </a:xfrm>
          <a:custGeom>
            <a:avLst/>
            <a:gdLst>
              <a:gd name="T0" fmla="*/ 96 w 1673"/>
              <a:gd name="T1" fmla="*/ 324 h 326"/>
              <a:gd name="T2" fmla="*/ 71 w 1673"/>
              <a:gd name="T3" fmla="*/ 313 h 326"/>
              <a:gd name="T4" fmla="*/ 42 w 1673"/>
              <a:gd name="T5" fmla="*/ 290 h 326"/>
              <a:gd name="T6" fmla="*/ 13 w 1673"/>
              <a:gd name="T7" fmla="*/ 265 h 326"/>
              <a:gd name="T8" fmla="*/ 2 w 1673"/>
              <a:gd name="T9" fmla="*/ 253 h 326"/>
              <a:gd name="T10" fmla="*/ 0 w 1673"/>
              <a:gd name="T11" fmla="*/ 247 h 326"/>
              <a:gd name="T12" fmla="*/ 2 w 1673"/>
              <a:gd name="T13" fmla="*/ 242 h 326"/>
              <a:gd name="T14" fmla="*/ 8 w 1673"/>
              <a:gd name="T15" fmla="*/ 238 h 326"/>
              <a:gd name="T16" fmla="*/ 19 w 1673"/>
              <a:gd name="T17" fmla="*/ 234 h 326"/>
              <a:gd name="T18" fmla="*/ 36 w 1673"/>
              <a:gd name="T19" fmla="*/ 230 h 326"/>
              <a:gd name="T20" fmla="*/ 61 w 1673"/>
              <a:gd name="T21" fmla="*/ 226 h 326"/>
              <a:gd name="T22" fmla="*/ 92 w 1673"/>
              <a:gd name="T23" fmla="*/ 219 h 326"/>
              <a:gd name="T24" fmla="*/ 128 w 1673"/>
              <a:gd name="T25" fmla="*/ 213 h 326"/>
              <a:gd name="T26" fmla="*/ 171 w 1673"/>
              <a:gd name="T27" fmla="*/ 203 h 326"/>
              <a:gd name="T28" fmla="*/ 221 w 1673"/>
              <a:gd name="T29" fmla="*/ 196 h 326"/>
              <a:gd name="T30" fmla="*/ 276 w 1673"/>
              <a:gd name="T31" fmla="*/ 184 h 326"/>
              <a:gd name="T32" fmla="*/ 338 w 1673"/>
              <a:gd name="T33" fmla="*/ 173 h 326"/>
              <a:gd name="T34" fmla="*/ 537 w 1673"/>
              <a:gd name="T35" fmla="*/ 140 h 326"/>
              <a:gd name="T36" fmla="*/ 794 w 1673"/>
              <a:gd name="T37" fmla="*/ 98 h 326"/>
              <a:gd name="T38" fmla="*/ 1044 w 1673"/>
              <a:gd name="T39" fmla="*/ 56 h 326"/>
              <a:gd name="T40" fmla="*/ 1103 w 1673"/>
              <a:gd name="T41" fmla="*/ 44 h 326"/>
              <a:gd name="T42" fmla="*/ 1157 w 1673"/>
              <a:gd name="T43" fmla="*/ 36 h 326"/>
              <a:gd name="T44" fmla="*/ 1207 w 1673"/>
              <a:gd name="T45" fmla="*/ 27 h 326"/>
              <a:gd name="T46" fmla="*/ 1251 w 1673"/>
              <a:gd name="T47" fmla="*/ 21 h 326"/>
              <a:gd name="T48" fmla="*/ 1291 w 1673"/>
              <a:gd name="T49" fmla="*/ 15 h 326"/>
              <a:gd name="T50" fmla="*/ 1326 w 1673"/>
              <a:gd name="T51" fmla="*/ 10 h 326"/>
              <a:gd name="T52" fmla="*/ 1357 w 1673"/>
              <a:gd name="T53" fmla="*/ 6 h 326"/>
              <a:gd name="T54" fmla="*/ 1382 w 1673"/>
              <a:gd name="T55" fmla="*/ 2 h 326"/>
              <a:gd name="T56" fmla="*/ 1401 w 1673"/>
              <a:gd name="T57" fmla="*/ 0 h 326"/>
              <a:gd name="T58" fmla="*/ 1414 w 1673"/>
              <a:gd name="T59" fmla="*/ 0 h 326"/>
              <a:gd name="T60" fmla="*/ 1433 w 1673"/>
              <a:gd name="T61" fmla="*/ 0 h 326"/>
              <a:gd name="T62" fmla="*/ 1472 w 1673"/>
              <a:gd name="T63" fmla="*/ 6 h 326"/>
              <a:gd name="T64" fmla="*/ 1543 w 1673"/>
              <a:gd name="T65" fmla="*/ 21 h 326"/>
              <a:gd name="T66" fmla="*/ 1581 w 1673"/>
              <a:gd name="T67" fmla="*/ 38 h 326"/>
              <a:gd name="T68" fmla="*/ 1620 w 1673"/>
              <a:gd name="T69" fmla="*/ 58 h 326"/>
              <a:gd name="T70" fmla="*/ 1650 w 1673"/>
              <a:gd name="T71" fmla="*/ 84 h 326"/>
              <a:gd name="T72" fmla="*/ 1668 w 1673"/>
              <a:gd name="T73" fmla="*/ 104 h 326"/>
              <a:gd name="T74" fmla="*/ 1671 w 1673"/>
              <a:gd name="T75" fmla="*/ 111 h 326"/>
              <a:gd name="T76" fmla="*/ 1671 w 1673"/>
              <a:gd name="T77" fmla="*/ 119 h 326"/>
              <a:gd name="T78" fmla="*/ 1664 w 1673"/>
              <a:gd name="T79" fmla="*/ 127 h 326"/>
              <a:gd name="T80" fmla="*/ 1643 w 1673"/>
              <a:gd name="T81" fmla="*/ 136 h 326"/>
              <a:gd name="T82" fmla="*/ 1608 w 1673"/>
              <a:gd name="T83" fmla="*/ 142 h 326"/>
              <a:gd name="T84" fmla="*/ 1558 w 1673"/>
              <a:gd name="T85" fmla="*/ 146 h 326"/>
              <a:gd name="T86" fmla="*/ 1493 w 1673"/>
              <a:gd name="T87" fmla="*/ 148 h 326"/>
              <a:gd name="T88" fmla="*/ 1385 w 1673"/>
              <a:gd name="T89" fmla="*/ 150 h 326"/>
              <a:gd name="T90" fmla="*/ 1205 w 1673"/>
              <a:gd name="T91" fmla="*/ 155 h 326"/>
              <a:gd name="T92" fmla="*/ 956 w 1673"/>
              <a:gd name="T93" fmla="*/ 167 h 326"/>
              <a:gd name="T94" fmla="*/ 754 w 1673"/>
              <a:gd name="T95" fmla="*/ 194 h 326"/>
              <a:gd name="T96" fmla="*/ 553 w 1673"/>
              <a:gd name="T97" fmla="*/ 228 h 326"/>
              <a:gd name="T98" fmla="*/ 420 w 1673"/>
              <a:gd name="T99" fmla="*/ 261 h 326"/>
              <a:gd name="T100" fmla="*/ 328 w 1673"/>
              <a:gd name="T101" fmla="*/ 286 h 326"/>
              <a:gd name="T102" fmla="*/ 251 w 1673"/>
              <a:gd name="T103" fmla="*/ 303 h 326"/>
              <a:gd name="T104" fmla="*/ 192 w 1673"/>
              <a:gd name="T105" fmla="*/ 315 h 326"/>
              <a:gd name="T106" fmla="*/ 148 w 1673"/>
              <a:gd name="T107" fmla="*/ 322 h 326"/>
              <a:gd name="T108" fmla="*/ 117 w 1673"/>
              <a:gd name="T109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72" h="326">
                <a:moveTo>
                  <a:pt x="111" y="326"/>
                </a:moveTo>
                <a:lnTo>
                  <a:pt x="103" y="326"/>
                </a:lnTo>
                <a:lnTo>
                  <a:pt x="96" y="324"/>
                </a:lnTo>
                <a:lnTo>
                  <a:pt x="88" y="322"/>
                </a:lnTo>
                <a:lnTo>
                  <a:pt x="80" y="319"/>
                </a:lnTo>
                <a:lnTo>
                  <a:pt x="71" y="313"/>
                </a:lnTo>
                <a:lnTo>
                  <a:pt x="63" y="307"/>
                </a:lnTo>
                <a:lnTo>
                  <a:pt x="52" y="299"/>
                </a:lnTo>
                <a:lnTo>
                  <a:pt x="42" y="290"/>
                </a:lnTo>
                <a:lnTo>
                  <a:pt x="31" y="280"/>
                </a:lnTo>
                <a:lnTo>
                  <a:pt x="21" y="271"/>
                </a:lnTo>
                <a:lnTo>
                  <a:pt x="13" y="265"/>
                </a:lnTo>
                <a:lnTo>
                  <a:pt x="8" y="259"/>
                </a:lnTo>
                <a:lnTo>
                  <a:pt x="6" y="257"/>
                </a:lnTo>
                <a:lnTo>
                  <a:pt x="2" y="253"/>
                </a:lnTo>
                <a:lnTo>
                  <a:pt x="2" y="251"/>
                </a:lnTo>
                <a:lnTo>
                  <a:pt x="0" y="249"/>
                </a:lnTo>
                <a:lnTo>
                  <a:pt x="0" y="247"/>
                </a:lnTo>
                <a:lnTo>
                  <a:pt x="0" y="246"/>
                </a:lnTo>
                <a:lnTo>
                  <a:pt x="0" y="244"/>
                </a:lnTo>
                <a:lnTo>
                  <a:pt x="2" y="242"/>
                </a:lnTo>
                <a:lnTo>
                  <a:pt x="4" y="240"/>
                </a:lnTo>
                <a:lnTo>
                  <a:pt x="6" y="240"/>
                </a:lnTo>
                <a:lnTo>
                  <a:pt x="8" y="238"/>
                </a:lnTo>
                <a:lnTo>
                  <a:pt x="11" y="238"/>
                </a:lnTo>
                <a:lnTo>
                  <a:pt x="15" y="236"/>
                </a:lnTo>
                <a:lnTo>
                  <a:pt x="19" y="234"/>
                </a:lnTo>
                <a:lnTo>
                  <a:pt x="25" y="234"/>
                </a:lnTo>
                <a:lnTo>
                  <a:pt x="31" y="232"/>
                </a:lnTo>
                <a:lnTo>
                  <a:pt x="36" y="230"/>
                </a:lnTo>
                <a:lnTo>
                  <a:pt x="44" y="228"/>
                </a:lnTo>
                <a:lnTo>
                  <a:pt x="52" y="226"/>
                </a:lnTo>
                <a:lnTo>
                  <a:pt x="61" y="226"/>
                </a:lnTo>
                <a:lnTo>
                  <a:pt x="71" y="224"/>
                </a:lnTo>
                <a:lnTo>
                  <a:pt x="80" y="221"/>
                </a:lnTo>
                <a:lnTo>
                  <a:pt x="92" y="219"/>
                </a:lnTo>
                <a:lnTo>
                  <a:pt x="103" y="217"/>
                </a:lnTo>
                <a:lnTo>
                  <a:pt x="115" y="215"/>
                </a:lnTo>
                <a:lnTo>
                  <a:pt x="128" y="213"/>
                </a:lnTo>
                <a:lnTo>
                  <a:pt x="142" y="209"/>
                </a:lnTo>
                <a:lnTo>
                  <a:pt x="155" y="207"/>
                </a:lnTo>
                <a:lnTo>
                  <a:pt x="171" y="203"/>
                </a:lnTo>
                <a:lnTo>
                  <a:pt x="188" y="201"/>
                </a:lnTo>
                <a:lnTo>
                  <a:pt x="203" y="198"/>
                </a:lnTo>
                <a:lnTo>
                  <a:pt x="221" y="196"/>
                </a:lnTo>
                <a:lnTo>
                  <a:pt x="238" y="192"/>
                </a:lnTo>
                <a:lnTo>
                  <a:pt x="257" y="188"/>
                </a:lnTo>
                <a:lnTo>
                  <a:pt x="276" y="184"/>
                </a:lnTo>
                <a:lnTo>
                  <a:pt x="295" y="180"/>
                </a:lnTo>
                <a:lnTo>
                  <a:pt x="317" y="176"/>
                </a:lnTo>
                <a:lnTo>
                  <a:pt x="338" y="173"/>
                </a:lnTo>
                <a:lnTo>
                  <a:pt x="361" y="167"/>
                </a:lnTo>
                <a:lnTo>
                  <a:pt x="449" y="153"/>
                </a:lnTo>
                <a:lnTo>
                  <a:pt x="537" y="140"/>
                </a:lnTo>
                <a:lnTo>
                  <a:pt x="624" y="125"/>
                </a:lnTo>
                <a:lnTo>
                  <a:pt x="710" y="111"/>
                </a:lnTo>
                <a:lnTo>
                  <a:pt x="794" y="98"/>
                </a:lnTo>
                <a:lnTo>
                  <a:pt x="879" y="84"/>
                </a:lnTo>
                <a:lnTo>
                  <a:pt x="961" y="69"/>
                </a:lnTo>
                <a:lnTo>
                  <a:pt x="1044" y="56"/>
                </a:lnTo>
                <a:lnTo>
                  <a:pt x="1065" y="52"/>
                </a:lnTo>
                <a:lnTo>
                  <a:pt x="1084" y="48"/>
                </a:lnTo>
                <a:lnTo>
                  <a:pt x="1103" y="44"/>
                </a:lnTo>
                <a:lnTo>
                  <a:pt x="1123" y="42"/>
                </a:lnTo>
                <a:lnTo>
                  <a:pt x="1140" y="38"/>
                </a:lnTo>
                <a:lnTo>
                  <a:pt x="1157" y="36"/>
                </a:lnTo>
                <a:lnTo>
                  <a:pt x="1174" y="33"/>
                </a:lnTo>
                <a:lnTo>
                  <a:pt x="1192" y="31"/>
                </a:lnTo>
                <a:lnTo>
                  <a:pt x="1207" y="27"/>
                </a:lnTo>
                <a:lnTo>
                  <a:pt x="1222" y="25"/>
                </a:lnTo>
                <a:lnTo>
                  <a:pt x="1238" y="23"/>
                </a:lnTo>
                <a:lnTo>
                  <a:pt x="1251" y="21"/>
                </a:lnTo>
                <a:lnTo>
                  <a:pt x="1266" y="19"/>
                </a:lnTo>
                <a:lnTo>
                  <a:pt x="1280" y="17"/>
                </a:lnTo>
                <a:lnTo>
                  <a:pt x="1291" y="15"/>
                </a:lnTo>
                <a:lnTo>
                  <a:pt x="1303" y="13"/>
                </a:lnTo>
                <a:lnTo>
                  <a:pt x="1316" y="11"/>
                </a:lnTo>
                <a:lnTo>
                  <a:pt x="1326" y="10"/>
                </a:lnTo>
                <a:lnTo>
                  <a:pt x="1337" y="8"/>
                </a:lnTo>
                <a:lnTo>
                  <a:pt x="1347" y="8"/>
                </a:lnTo>
                <a:lnTo>
                  <a:pt x="1357" y="6"/>
                </a:lnTo>
                <a:lnTo>
                  <a:pt x="1364" y="4"/>
                </a:lnTo>
                <a:lnTo>
                  <a:pt x="1374" y="4"/>
                </a:lnTo>
                <a:lnTo>
                  <a:pt x="1382" y="2"/>
                </a:lnTo>
                <a:lnTo>
                  <a:pt x="1387" y="2"/>
                </a:lnTo>
                <a:lnTo>
                  <a:pt x="1395" y="2"/>
                </a:lnTo>
                <a:lnTo>
                  <a:pt x="1401" y="0"/>
                </a:lnTo>
                <a:lnTo>
                  <a:pt x="1407" y="0"/>
                </a:lnTo>
                <a:lnTo>
                  <a:pt x="1410" y="0"/>
                </a:lnTo>
                <a:lnTo>
                  <a:pt x="1414" y="0"/>
                </a:lnTo>
                <a:lnTo>
                  <a:pt x="1418" y="0"/>
                </a:lnTo>
                <a:lnTo>
                  <a:pt x="1422" y="0"/>
                </a:lnTo>
                <a:lnTo>
                  <a:pt x="1433" y="0"/>
                </a:lnTo>
                <a:lnTo>
                  <a:pt x="1445" y="0"/>
                </a:lnTo>
                <a:lnTo>
                  <a:pt x="1458" y="2"/>
                </a:lnTo>
                <a:lnTo>
                  <a:pt x="1472" y="6"/>
                </a:lnTo>
                <a:lnTo>
                  <a:pt x="1501" y="11"/>
                </a:lnTo>
                <a:lnTo>
                  <a:pt x="1531" y="17"/>
                </a:lnTo>
                <a:lnTo>
                  <a:pt x="1543" y="21"/>
                </a:lnTo>
                <a:lnTo>
                  <a:pt x="1554" y="27"/>
                </a:lnTo>
                <a:lnTo>
                  <a:pt x="1568" y="33"/>
                </a:lnTo>
                <a:lnTo>
                  <a:pt x="1581" y="38"/>
                </a:lnTo>
                <a:lnTo>
                  <a:pt x="1593" y="44"/>
                </a:lnTo>
                <a:lnTo>
                  <a:pt x="1606" y="50"/>
                </a:lnTo>
                <a:lnTo>
                  <a:pt x="1620" y="58"/>
                </a:lnTo>
                <a:lnTo>
                  <a:pt x="1631" y="65"/>
                </a:lnTo>
                <a:lnTo>
                  <a:pt x="1641" y="75"/>
                </a:lnTo>
                <a:lnTo>
                  <a:pt x="1650" y="84"/>
                </a:lnTo>
                <a:lnTo>
                  <a:pt x="1658" y="92"/>
                </a:lnTo>
                <a:lnTo>
                  <a:pt x="1666" y="100"/>
                </a:lnTo>
                <a:lnTo>
                  <a:pt x="1668" y="104"/>
                </a:lnTo>
                <a:lnTo>
                  <a:pt x="1669" y="105"/>
                </a:lnTo>
                <a:lnTo>
                  <a:pt x="1671" y="109"/>
                </a:lnTo>
                <a:lnTo>
                  <a:pt x="1671" y="111"/>
                </a:lnTo>
                <a:lnTo>
                  <a:pt x="1673" y="115"/>
                </a:lnTo>
                <a:lnTo>
                  <a:pt x="1671" y="117"/>
                </a:lnTo>
                <a:lnTo>
                  <a:pt x="1671" y="119"/>
                </a:lnTo>
                <a:lnTo>
                  <a:pt x="1669" y="121"/>
                </a:lnTo>
                <a:lnTo>
                  <a:pt x="1668" y="125"/>
                </a:lnTo>
                <a:lnTo>
                  <a:pt x="1664" y="127"/>
                </a:lnTo>
                <a:lnTo>
                  <a:pt x="1658" y="130"/>
                </a:lnTo>
                <a:lnTo>
                  <a:pt x="1650" y="132"/>
                </a:lnTo>
                <a:lnTo>
                  <a:pt x="1643" y="136"/>
                </a:lnTo>
                <a:lnTo>
                  <a:pt x="1633" y="138"/>
                </a:lnTo>
                <a:lnTo>
                  <a:pt x="1621" y="140"/>
                </a:lnTo>
                <a:lnTo>
                  <a:pt x="1608" y="142"/>
                </a:lnTo>
                <a:lnTo>
                  <a:pt x="1593" y="144"/>
                </a:lnTo>
                <a:lnTo>
                  <a:pt x="1577" y="146"/>
                </a:lnTo>
                <a:lnTo>
                  <a:pt x="1558" y="146"/>
                </a:lnTo>
                <a:lnTo>
                  <a:pt x="1539" y="148"/>
                </a:lnTo>
                <a:lnTo>
                  <a:pt x="1518" y="148"/>
                </a:lnTo>
                <a:lnTo>
                  <a:pt x="1493" y="148"/>
                </a:lnTo>
                <a:lnTo>
                  <a:pt x="1468" y="150"/>
                </a:lnTo>
                <a:lnTo>
                  <a:pt x="1441" y="150"/>
                </a:lnTo>
                <a:lnTo>
                  <a:pt x="1385" y="150"/>
                </a:lnTo>
                <a:lnTo>
                  <a:pt x="1326" y="150"/>
                </a:lnTo>
                <a:lnTo>
                  <a:pt x="1266" y="152"/>
                </a:lnTo>
                <a:lnTo>
                  <a:pt x="1205" y="155"/>
                </a:lnTo>
                <a:lnTo>
                  <a:pt x="1144" y="157"/>
                </a:lnTo>
                <a:lnTo>
                  <a:pt x="1082" y="161"/>
                </a:lnTo>
                <a:lnTo>
                  <a:pt x="956" y="167"/>
                </a:lnTo>
                <a:lnTo>
                  <a:pt x="888" y="175"/>
                </a:lnTo>
                <a:lnTo>
                  <a:pt x="821" y="184"/>
                </a:lnTo>
                <a:lnTo>
                  <a:pt x="754" y="194"/>
                </a:lnTo>
                <a:lnTo>
                  <a:pt x="687" y="203"/>
                </a:lnTo>
                <a:lnTo>
                  <a:pt x="620" y="215"/>
                </a:lnTo>
                <a:lnTo>
                  <a:pt x="553" y="228"/>
                </a:lnTo>
                <a:lnTo>
                  <a:pt x="485" y="244"/>
                </a:lnTo>
                <a:lnTo>
                  <a:pt x="453" y="253"/>
                </a:lnTo>
                <a:lnTo>
                  <a:pt x="420" y="261"/>
                </a:lnTo>
                <a:lnTo>
                  <a:pt x="388" y="271"/>
                </a:lnTo>
                <a:lnTo>
                  <a:pt x="357" y="278"/>
                </a:lnTo>
                <a:lnTo>
                  <a:pt x="328" y="286"/>
                </a:lnTo>
                <a:lnTo>
                  <a:pt x="299" y="292"/>
                </a:lnTo>
                <a:lnTo>
                  <a:pt x="274" y="297"/>
                </a:lnTo>
                <a:lnTo>
                  <a:pt x="251" y="303"/>
                </a:lnTo>
                <a:lnTo>
                  <a:pt x="230" y="307"/>
                </a:lnTo>
                <a:lnTo>
                  <a:pt x="209" y="313"/>
                </a:lnTo>
                <a:lnTo>
                  <a:pt x="192" y="315"/>
                </a:lnTo>
                <a:lnTo>
                  <a:pt x="174" y="319"/>
                </a:lnTo>
                <a:lnTo>
                  <a:pt x="159" y="320"/>
                </a:lnTo>
                <a:lnTo>
                  <a:pt x="148" y="322"/>
                </a:lnTo>
                <a:lnTo>
                  <a:pt x="136" y="324"/>
                </a:lnTo>
                <a:lnTo>
                  <a:pt x="127" y="326"/>
                </a:lnTo>
                <a:lnTo>
                  <a:pt x="117" y="326"/>
                </a:lnTo>
                <a:lnTo>
                  <a:pt x="111" y="32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8477" name="Group 106"/>
          <p:cNvGrpSpPr/>
          <p:nvPr/>
        </p:nvGrpSpPr>
        <p:grpSpPr>
          <a:xfrm>
            <a:off x="4897438" y="1412875"/>
            <a:ext cx="2189162" cy="1133475"/>
            <a:chOff x="0" y="0"/>
            <a:chExt cx="1209" cy="714"/>
          </a:xfrm>
        </p:grpSpPr>
        <p:sp>
          <p:nvSpPr>
            <p:cNvPr id="28717" name="Text Box 23"/>
            <p:cNvSpPr txBox="1">
              <a:spLocks noChangeArrowheads="1"/>
            </p:cNvSpPr>
            <p:nvPr/>
          </p:nvSpPr>
          <p:spPr bwMode="auto">
            <a:xfrm>
              <a:off x="0" y="243"/>
              <a:ext cx="84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>
                  <a:ea typeface="楷体_GB2312" pitchFamily="49" charset="-122"/>
                </a:rPr>
                <a:t>忄部</a:t>
              </a:r>
              <a:endParaRPr lang="zh-CN" altLang="en-US" sz="4000">
                <a:ea typeface="楷体_GB2312" pitchFamily="49" charset="-122"/>
              </a:endParaRPr>
            </a:p>
          </p:txBody>
        </p:sp>
        <p:grpSp>
          <p:nvGrpSpPr>
            <p:cNvPr id="28718" name="Group 98"/>
            <p:cNvGrpSpPr/>
            <p:nvPr/>
          </p:nvGrpSpPr>
          <p:grpSpPr>
            <a:xfrm>
              <a:off x="928" y="0"/>
              <a:ext cx="281" cy="714"/>
              <a:chOff x="0" y="0"/>
              <a:chExt cx="403" cy="1020"/>
            </a:xfrm>
          </p:grpSpPr>
          <p:sp>
            <p:nvSpPr>
              <p:cNvPr id="28719" name="Freeform 95"/>
              <p:cNvSpPr>
                <a:spLocks noChangeArrowheads="1"/>
              </p:cNvSpPr>
              <p:nvPr/>
            </p:nvSpPr>
            <p:spPr bwMode="auto">
              <a:xfrm>
                <a:off x="165" y="0"/>
                <a:ext cx="116" cy="1020"/>
              </a:xfrm>
              <a:custGeom>
                <a:avLst/>
                <a:gdLst>
                  <a:gd name="T0" fmla="*/ 65 w 232"/>
                  <a:gd name="T1" fmla="*/ 198 h 2040"/>
                  <a:gd name="T2" fmla="*/ 59 w 232"/>
                  <a:gd name="T3" fmla="*/ 128 h 2040"/>
                  <a:gd name="T4" fmla="*/ 48 w 232"/>
                  <a:gd name="T5" fmla="*/ 79 h 2040"/>
                  <a:gd name="T6" fmla="*/ 32 w 232"/>
                  <a:gd name="T7" fmla="*/ 50 h 2040"/>
                  <a:gd name="T8" fmla="*/ 13 w 232"/>
                  <a:gd name="T9" fmla="*/ 38 h 2040"/>
                  <a:gd name="T10" fmla="*/ 2 w 232"/>
                  <a:gd name="T11" fmla="*/ 29 h 2040"/>
                  <a:gd name="T12" fmla="*/ 4 w 232"/>
                  <a:gd name="T13" fmla="*/ 11 h 2040"/>
                  <a:gd name="T14" fmla="*/ 15 w 232"/>
                  <a:gd name="T15" fmla="*/ 4 h 2040"/>
                  <a:gd name="T16" fmla="*/ 36 w 232"/>
                  <a:gd name="T17" fmla="*/ 0 h 2040"/>
                  <a:gd name="T18" fmla="*/ 65 w 232"/>
                  <a:gd name="T19" fmla="*/ 2 h 2040"/>
                  <a:gd name="T20" fmla="*/ 105 w 232"/>
                  <a:gd name="T21" fmla="*/ 6 h 2040"/>
                  <a:gd name="T22" fmla="*/ 148 w 232"/>
                  <a:gd name="T23" fmla="*/ 19 h 2040"/>
                  <a:gd name="T24" fmla="*/ 182 w 232"/>
                  <a:gd name="T25" fmla="*/ 33 h 2040"/>
                  <a:gd name="T26" fmla="*/ 207 w 232"/>
                  <a:gd name="T27" fmla="*/ 46 h 2040"/>
                  <a:gd name="T28" fmla="*/ 222 w 232"/>
                  <a:gd name="T29" fmla="*/ 59 h 2040"/>
                  <a:gd name="T30" fmla="*/ 232 w 232"/>
                  <a:gd name="T31" fmla="*/ 86 h 2040"/>
                  <a:gd name="T32" fmla="*/ 228 w 232"/>
                  <a:gd name="T33" fmla="*/ 119 h 2040"/>
                  <a:gd name="T34" fmla="*/ 219 w 232"/>
                  <a:gd name="T35" fmla="*/ 152 h 2040"/>
                  <a:gd name="T36" fmla="*/ 211 w 232"/>
                  <a:gd name="T37" fmla="*/ 198 h 2040"/>
                  <a:gd name="T38" fmla="*/ 205 w 232"/>
                  <a:gd name="T39" fmla="*/ 261 h 2040"/>
                  <a:gd name="T40" fmla="*/ 197 w 232"/>
                  <a:gd name="T41" fmla="*/ 342 h 2040"/>
                  <a:gd name="T42" fmla="*/ 192 w 232"/>
                  <a:gd name="T43" fmla="*/ 403 h 2040"/>
                  <a:gd name="T44" fmla="*/ 188 w 232"/>
                  <a:gd name="T45" fmla="*/ 468 h 2040"/>
                  <a:gd name="T46" fmla="*/ 186 w 232"/>
                  <a:gd name="T47" fmla="*/ 545 h 2040"/>
                  <a:gd name="T48" fmla="*/ 182 w 232"/>
                  <a:gd name="T49" fmla="*/ 635 h 2040"/>
                  <a:gd name="T50" fmla="*/ 180 w 232"/>
                  <a:gd name="T51" fmla="*/ 737 h 2040"/>
                  <a:gd name="T52" fmla="*/ 178 w 232"/>
                  <a:gd name="T53" fmla="*/ 852 h 2040"/>
                  <a:gd name="T54" fmla="*/ 176 w 232"/>
                  <a:gd name="T55" fmla="*/ 981 h 2040"/>
                  <a:gd name="T56" fmla="*/ 174 w 232"/>
                  <a:gd name="T57" fmla="*/ 1123 h 2040"/>
                  <a:gd name="T58" fmla="*/ 174 w 232"/>
                  <a:gd name="T59" fmla="*/ 1268 h 2040"/>
                  <a:gd name="T60" fmla="*/ 174 w 232"/>
                  <a:gd name="T61" fmla="*/ 1401 h 2040"/>
                  <a:gd name="T62" fmla="*/ 172 w 232"/>
                  <a:gd name="T63" fmla="*/ 1518 h 2040"/>
                  <a:gd name="T64" fmla="*/ 169 w 232"/>
                  <a:gd name="T65" fmla="*/ 1622 h 2040"/>
                  <a:gd name="T66" fmla="*/ 165 w 232"/>
                  <a:gd name="T67" fmla="*/ 1710 h 2040"/>
                  <a:gd name="T68" fmla="*/ 159 w 232"/>
                  <a:gd name="T69" fmla="*/ 1785 h 2040"/>
                  <a:gd name="T70" fmla="*/ 153 w 232"/>
                  <a:gd name="T71" fmla="*/ 1844 h 2040"/>
                  <a:gd name="T72" fmla="*/ 148 w 232"/>
                  <a:gd name="T73" fmla="*/ 1890 h 2040"/>
                  <a:gd name="T74" fmla="*/ 130 w 232"/>
                  <a:gd name="T75" fmla="*/ 1946 h 2040"/>
                  <a:gd name="T76" fmla="*/ 113 w 232"/>
                  <a:gd name="T77" fmla="*/ 1994 h 2040"/>
                  <a:gd name="T78" fmla="*/ 98 w 232"/>
                  <a:gd name="T79" fmla="*/ 2027 h 2040"/>
                  <a:gd name="T80" fmla="*/ 88 w 232"/>
                  <a:gd name="T81" fmla="*/ 2038 h 2040"/>
                  <a:gd name="T82" fmla="*/ 78 w 232"/>
                  <a:gd name="T83" fmla="*/ 2036 h 2040"/>
                  <a:gd name="T84" fmla="*/ 69 w 232"/>
                  <a:gd name="T85" fmla="*/ 2025 h 2040"/>
                  <a:gd name="T86" fmla="*/ 57 w 232"/>
                  <a:gd name="T87" fmla="*/ 2002 h 2040"/>
                  <a:gd name="T88" fmla="*/ 46 w 232"/>
                  <a:gd name="T89" fmla="*/ 1965 h 2040"/>
                  <a:gd name="T90" fmla="*/ 25 w 232"/>
                  <a:gd name="T91" fmla="*/ 1888 h 2040"/>
                  <a:gd name="T92" fmla="*/ 17 w 232"/>
                  <a:gd name="T93" fmla="*/ 1833 h 2040"/>
                  <a:gd name="T94" fmla="*/ 17 w 232"/>
                  <a:gd name="T95" fmla="*/ 1817 h 2040"/>
                  <a:gd name="T96" fmla="*/ 19 w 232"/>
                  <a:gd name="T97" fmla="*/ 1790 h 2040"/>
                  <a:gd name="T98" fmla="*/ 21 w 232"/>
                  <a:gd name="T99" fmla="*/ 1754 h 2040"/>
                  <a:gd name="T100" fmla="*/ 25 w 232"/>
                  <a:gd name="T101" fmla="*/ 1706 h 2040"/>
                  <a:gd name="T102" fmla="*/ 29 w 232"/>
                  <a:gd name="T103" fmla="*/ 1648 h 2040"/>
                  <a:gd name="T104" fmla="*/ 32 w 232"/>
                  <a:gd name="T105" fmla="*/ 1581 h 2040"/>
                  <a:gd name="T106" fmla="*/ 40 w 232"/>
                  <a:gd name="T107" fmla="*/ 1501 h 2040"/>
                  <a:gd name="T108" fmla="*/ 46 w 232"/>
                  <a:gd name="T109" fmla="*/ 1412 h 2040"/>
                  <a:gd name="T110" fmla="*/ 59 w 232"/>
                  <a:gd name="T111" fmla="*/ 1228 h 2040"/>
                  <a:gd name="T112" fmla="*/ 69 w 232"/>
                  <a:gd name="T113" fmla="*/ 1054 h 2040"/>
                  <a:gd name="T114" fmla="*/ 75 w 232"/>
                  <a:gd name="T115" fmla="*/ 890 h 2040"/>
                  <a:gd name="T116" fmla="*/ 77 w 232"/>
                  <a:gd name="T117" fmla="*/ 739 h 2040"/>
                  <a:gd name="T118" fmla="*/ 77 w 232"/>
                  <a:gd name="T119" fmla="*/ 597 h 2040"/>
                  <a:gd name="T120" fmla="*/ 75 w 232"/>
                  <a:gd name="T121" fmla="*/ 472 h 2040"/>
                  <a:gd name="T122" fmla="*/ 71 w 232"/>
                  <a:gd name="T123" fmla="*/ 359 h 2040"/>
                  <a:gd name="T124" fmla="*/ 67 w 232"/>
                  <a:gd name="T125" fmla="*/ 261 h 2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1" h="2040">
                    <a:moveTo>
                      <a:pt x="67" y="261"/>
                    </a:moveTo>
                    <a:lnTo>
                      <a:pt x="65" y="238"/>
                    </a:lnTo>
                    <a:lnTo>
                      <a:pt x="65" y="217"/>
                    </a:lnTo>
                    <a:lnTo>
                      <a:pt x="65" y="198"/>
                    </a:lnTo>
                    <a:lnTo>
                      <a:pt x="63" y="178"/>
                    </a:lnTo>
                    <a:lnTo>
                      <a:pt x="63" y="161"/>
                    </a:lnTo>
                    <a:lnTo>
                      <a:pt x="61" y="144"/>
                    </a:lnTo>
                    <a:lnTo>
                      <a:pt x="59" y="128"/>
                    </a:lnTo>
                    <a:lnTo>
                      <a:pt x="57" y="115"/>
                    </a:lnTo>
                    <a:lnTo>
                      <a:pt x="55" y="102"/>
                    </a:lnTo>
                    <a:lnTo>
                      <a:pt x="52" y="90"/>
                    </a:lnTo>
                    <a:lnTo>
                      <a:pt x="48" y="79"/>
                    </a:lnTo>
                    <a:lnTo>
                      <a:pt x="44" y="69"/>
                    </a:lnTo>
                    <a:lnTo>
                      <a:pt x="40" y="61"/>
                    </a:lnTo>
                    <a:lnTo>
                      <a:pt x="36" y="56"/>
                    </a:lnTo>
                    <a:lnTo>
                      <a:pt x="32" y="50"/>
                    </a:lnTo>
                    <a:lnTo>
                      <a:pt x="27" y="46"/>
                    </a:lnTo>
                    <a:lnTo>
                      <a:pt x="21" y="44"/>
                    </a:lnTo>
                    <a:lnTo>
                      <a:pt x="17" y="40"/>
                    </a:lnTo>
                    <a:lnTo>
                      <a:pt x="13" y="38"/>
                    </a:lnTo>
                    <a:lnTo>
                      <a:pt x="9" y="36"/>
                    </a:lnTo>
                    <a:lnTo>
                      <a:pt x="6" y="34"/>
                    </a:lnTo>
                    <a:lnTo>
                      <a:pt x="4" y="33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0" y="21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11" y="4"/>
                    </a:lnTo>
                    <a:lnTo>
                      <a:pt x="15" y="4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29" y="2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5" y="2"/>
                    </a:lnTo>
                    <a:lnTo>
                      <a:pt x="75" y="2"/>
                    </a:lnTo>
                    <a:lnTo>
                      <a:pt x="84" y="4"/>
                    </a:lnTo>
                    <a:lnTo>
                      <a:pt x="94" y="4"/>
                    </a:lnTo>
                    <a:lnTo>
                      <a:pt x="105" y="6"/>
                    </a:lnTo>
                    <a:lnTo>
                      <a:pt x="115" y="8"/>
                    </a:lnTo>
                    <a:lnTo>
                      <a:pt x="126" y="11"/>
                    </a:lnTo>
                    <a:lnTo>
                      <a:pt x="136" y="15"/>
                    </a:lnTo>
                    <a:lnTo>
                      <a:pt x="148" y="19"/>
                    </a:lnTo>
                    <a:lnTo>
                      <a:pt x="157" y="21"/>
                    </a:lnTo>
                    <a:lnTo>
                      <a:pt x="165" y="25"/>
                    </a:lnTo>
                    <a:lnTo>
                      <a:pt x="174" y="29"/>
                    </a:lnTo>
                    <a:lnTo>
                      <a:pt x="182" y="33"/>
                    </a:lnTo>
                    <a:lnTo>
                      <a:pt x="188" y="36"/>
                    </a:lnTo>
                    <a:lnTo>
                      <a:pt x="196" y="40"/>
                    </a:lnTo>
                    <a:lnTo>
                      <a:pt x="201" y="42"/>
                    </a:lnTo>
                    <a:lnTo>
                      <a:pt x="207" y="46"/>
                    </a:lnTo>
                    <a:lnTo>
                      <a:pt x="213" y="50"/>
                    </a:lnTo>
                    <a:lnTo>
                      <a:pt x="217" y="54"/>
                    </a:lnTo>
                    <a:lnTo>
                      <a:pt x="220" y="57"/>
                    </a:lnTo>
                    <a:lnTo>
                      <a:pt x="222" y="59"/>
                    </a:lnTo>
                    <a:lnTo>
                      <a:pt x="224" y="63"/>
                    </a:lnTo>
                    <a:lnTo>
                      <a:pt x="228" y="71"/>
                    </a:lnTo>
                    <a:lnTo>
                      <a:pt x="230" y="79"/>
                    </a:lnTo>
                    <a:lnTo>
                      <a:pt x="232" y="86"/>
                    </a:lnTo>
                    <a:lnTo>
                      <a:pt x="232" y="94"/>
                    </a:lnTo>
                    <a:lnTo>
                      <a:pt x="232" y="102"/>
                    </a:lnTo>
                    <a:lnTo>
                      <a:pt x="230" y="109"/>
                    </a:lnTo>
                    <a:lnTo>
                      <a:pt x="228" y="119"/>
                    </a:lnTo>
                    <a:lnTo>
                      <a:pt x="224" y="130"/>
                    </a:lnTo>
                    <a:lnTo>
                      <a:pt x="222" y="136"/>
                    </a:lnTo>
                    <a:lnTo>
                      <a:pt x="220" y="142"/>
                    </a:lnTo>
                    <a:lnTo>
                      <a:pt x="219" y="152"/>
                    </a:lnTo>
                    <a:lnTo>
                      <a:pt x="217" y="161"/>
                    </a:lnTo>
                    <a:lnTo>
                      <a:pt x="215" y="173"/>
                    </a:lnTo>
                    <a:lnTo>
                      <a:pt x="213" y="184"/>
                    </a:lnTo>
                    <a:lnTo>
                      <a:pt x="211" y="198"/>
                    </a:lnTo>
                    <a:lnTo>
                      <a:pt x="209" y="211"/>
                    </a:lnTo>
                    <a:lnTo>
                      <a:pt x="207" y="226"/>
                    </a:lnTo>
                    <a:lnTo>
                      <a:pt x="205" y="244"/>
                    </a:lnTo>
                    <a:lnTo>
                      <a:pt x="205" y="261"/>
                    </a:lnTo>
                    <a:lnTo>
                      <a:pt x="203" y="280"/>
                    </a:lnTo>
                    <a:lnTo>
                      <a:pt x="201" y="299"/>
                    </a:lnTo>
                    <a:lnTo>
                      <a:pt x="199" y="320"/>
                    </a:lnTo>
                    <a:lnTo>
                      <a:pt x="197" y="342"/>
                    </a:lnTo>
                    <a:lnTo>
                      <a:pt x="196" y="363"/>
                    </a:lnTo>
                    <a:lnTo>
                      <a:pt x="194" y="376"/>
                    </a:lnTo>
                    <a:lnTo>
                      <a:pt x="194" y="389"/>
                    </a:lnTo>
                    <a:lnTo>
                      <a:pt x="192" y="403"/>
                    </a:lnTo>
                    <a:lnTo>
                      <a:pt x="192" y="418"/>
                    </a:lnTo>
                    <a:lnTo>
                      <a:pt x="190" y="434"/>
                    </a:lnTo>
                    <a:lnTo>
                      <a:pt x="190" y="451"/>
                    </a:lnTo>
                    <a:lnTo>
                      <a:pt x="188" y="468"/>
                    </a:lnTo>
                    <a:lnTo>
                      <a:pt x="188" y="487"/>
                    </a:lnTo>
                    <a:lnTo>
                      <a:pt x="186" y="505"/>
                    </a:lnTo>
                    <a:lnTo>
                      <a:pt x="186" y="526"/>
                    </a:lnTo>
                    <a:lnTo>
                      <a:pt x="186" y="545"/>
                    </a:lnTo>
                    <a:lnTo>
                      <a:pt x="184" y="566"/>
                    </a:lnTo>
                    <a:lnTo>
                      <a:pt x="184" y="589"/>
                    </a:lnTo>
                    <a:lnTo>
                      <a:pt x="182" y="612"/>
                    </a:lnTo>
                    <a:lnTo>
                      <a:pt x="182" y="635"/>
                    </a:lnTo>
                    <a:lnTo>
                      <a:pt x="182" y="660"/>
                    </a:lnTo>
                    <a:lnTo>
                      <a:pt x="180" y="685"/>
                    </a:lnTo>
                    <a:lnTo>
                      <a:pt x="180" y="710"/>
                    </a:lnTo>
                    <a:lnTo>
                      <a:pt x="180" y="737"/>
                    </a:lnTo>
                    <a:lnTo>
                      <a:pt x="178" y="766"/>
                    </a:lnTo>
                    <a:lnTo>
                      <a:pt x="178" y="793"/>
                    </a:lnTo>
                    <a:lnTo>
                      <a:pt x="178" y="823"/>
                    </a:lnTo>
                    <a:lnTo>
                      <a:pt x="178" y="852"/>
                    </a:lnTo>
                    <a:lnTo>
                      <a:pt x="176" y="883"/>
                    </a:lnTo>
                    <a:lnTo>
                      <a:pt x="176" y="915"/>
                    </a:lnTo>
                    <a:lnTo>
                      <a:pt x="176" y="948"/>
                    </a:lnTo>
                    <a:lnTo>
                      <a:pt x="176" y="981"/>
                    </a:lnTo>
                    <a:lnTo>
                      <a:pt x="176" y="1015"/>
                    </a:lnTo>
                    <a:lnTo>
                      <a:pt x="176" y="1050"/>
                    </a:lnTo>
                    <a:lnTo>
                      <a:pt x="174" y="1086"/>
                    </a:lnTo>
                    <a:lnTo>
                      <a:pt x="174" y="1123"/>
                    </a:lnTo>
                    <a:lnTo>
                      <a:pt x="174" y="1159"/>
                    </a:lnTo>
                    <a:lnTo>
                      <a:pt x="174" y="1196"/>
                    </a:lnTo>
                    <a:lnTo>
                      <a:pt x="174" y="1232"/>
                    </a:lnTo>
                    <a:lnTo>
                      <a:pt x="174" y="1268"/>
                    </a:lnTo>
                    <a:lnTo>
                      <a:pt x="174" y="1303"/>
                    </a:lnTo>
                    <a:lnTo>
                      <a:pt x="174" y="1336"/>
                    </a:lnTo>
                    <a:lnTo>
                      <a:pt x="174" y="1368"/>
                    </a:lnTo>
                    <a:lnTo>
                      <a:pt x="174" y="1401"/>
                    </a:lnTo>
                    <a:lnTo>
                      <a:pt x="172" y="1432"/>
                    </a:lnTo>
                    <a:lnTo>
                      <a:pt x="172" y="1460"/>
                    </a:lnTo>
                    <a:lnTo>
                      <a:pt x="172" y="1491"/>
                    </a:lnTo>
                    <a:lnTo>
                      <a:pt x="172" y="1518"/>
                    </a:lnTo>
                    <a:lnTo>
                      <a:pt x="171" y="1545"/>
                    </a:lnTo>
                    <a:lnTo>
                      <a:pt x="171" y="1572"/>
                    </a:lnTo>
                    <a:lnTo>
                      <a:pt x="169" y="1597"/>
                    </a:lnTo>
                    <a:lnTo>
                      <a:pt x="169" y="1622"/>
                    </a:lnTo>
                    <a:lnTo>
                      <a:pt x="167" y="1645"/>
                    </a:lnTo>
                    <a:lnTo>
                      <a:pt x="167" y="1668"/>
                    </a:lnTo>
                    <a:lnTo>
                      <a:pt x="165" y="1689"/>
                    </a:lnTo>
                    <a:lnTo>
                      <a:pt x="165" y="1710"/>
                    </a:lnTo>
                    <a:lnTo>
                      <a:pt x="163" y="1729"/>
                    </a:lnTo>
                    <a:lnTo>
                      <a:pt x="163" y="1748"/>
                    </a:lnTo>
                    <a:lnTo>
                      <a:pt x="161" y="1767"/>
                    </a:lnTo>
                    <a:lnTo>
                      <a:pt x="159" y="1785"/>
                    </a:lnTo>
                    <a:lnTo>
                      <a:pt x="159" y="1800"/>
                    </a:lnTo>
                    <a:lnTo>
                      <a:pt x="157" y="1815"/>
                    </a:lnTo>
                    <a:lnTo>
                      <a:pt x="155" y="1831"/>
                    </a:lnTo>
                    <a:lnTo>
                      <a:pt x="153" y="1844"/>
                    </a:lnTo>
                    <a:lnTo>
                      <a:pt x="151" y="1856"/>
                    </a:lnTo>
                    <a:lnTo>
                      <a:pt x="151" y="1869"/>
                    </a:lnTo>
                    <a:lnTo>
                      <a:pt x="149" y="1879"/>
                    </a:lnTo>
                    <a:lnTo>
                      <a:pt x="148" y="1890"/>
                    </a:lnTo>
                    <a:lnTo>
                      <a:pt x="146" y="1898"/>
                    </a:lnTo>
                    <a:lnTo>
                      <a:pt x="140" y="1915"/>
                    </a:lnTo>
                    <a:lnTo>
                      <a:pt x="134" y="1932"/>
                    </a:lnTo>
                    <a:lnTo>
                      <a:pt x="130" y="1946"/>
                    </a:lnTo>
                    <a:lnTo>
                      <a:pt x="124" y="1959"/>
                    </a:lnTo>
                    <a:lnTo>
                      <a:pt x="121" y="1973"/>
                    </a:lnTo>
                    <a:lnTo>
                      <a:pt x="117" y="1984"/>
                    </a:lnTo>
                    <a:lnTo>
                      <a:pt x="113" y="1994"/>
                    </a:lnTo>
                    <a:lnTo>
                      <a:pt x="109" y="2003"/>
                    </a:lnTo>
                    <a:lnTo>
                      <a:pt x="105" y="2013"/>
                    </a:lnTo>
                    <a:lnTo>
                      <a:pt x="101" y="2019"/>
                    </a:lnTo>
                    <a:lnTo>
                      <a:pt x="98" y="2027"/>
                    </a:lnTo>
                    <a:lnTo>
                      <a:pt x="96" y="2030"/>
                    </a:lnTo>
                    <a:lnTo>
                      <a:pt x="92" y="2034"/>
                    </a:lnTo>
                    <a:lnTo>
                      <a:pt x="90" y="2038"/>
                    </a:lnTo>
                    <a:lnTo>
                      <a:pt x="88" y="2038"/>
                    </a:lnTo>
                    <a:lnTo>
                      <a:pt x="86" y="2040"/>
                    </a:lnTo>
                    <a:lnTo>
                      <a:pt x="84" y="2038"/>
                    </a:lnTo>
                    <a:lnTo>
                      <a:pt x="82" y="2038"/>
                    </a:lnTo>
                    <a:lnTo>
                      <a:pt x="78" y="2036"/>
                    </a:lnTo>
                    <a:lnTo>
                      <a:pt x="77" y="2034"/>
                    </a:lnTo>
                    <a:lnTo>
                      <a:pt x="75" y="2032"/>
                    </a:lnTo>
                    <a:lnTo>
                      <a:pt x="71" y="2028"/>
                    </a:lnTo>
                    <a:lnTo>
                      <a:pt x="69" y="2025"/>
                    </a:lnTo>
                    <a:lnTo>
                      <a:pt x="65" y="2019"/>
                    </a:lnTo>
                    <a:lnTo>
                      <a:pt x="63" y="2015"/>
                    </a:lnTo>
                    <a:lnTo>
                      <a:pt x="61" y="2009"/>
                    </a:lnTo>
                    <a:lnTo>
                      <a:pt x="57" y="2002"/>
                    </a:lnTo>
                    <a:lnTo>
                      <a:pt x="55" y="1996"/>
                    </a:lnTo>
                    <a:lnTo>
                      <a:pt x="52" y="1988"/>
                    </a:lnTo>
                    <a:lnTo>
                      <a:pt x="50" y="1980"/>
                    </a:lnTo>
                    <a:lnTo>
                      <a:pt x="46" y="1965"/>
                    </a:lnTo>
                    <a:lnTo>
                      <a:pt x="40" y="1944"/>
                    </a:lnTo>
                    <a:lnTo>
                      <a:pt x="32" y="1925"/>
                    </a:lnTo>
                    <a:lnTo>
                      <a:pt x="29" y="1906"/>
                    </a:lnTo>
                    <a:lnTo>
                      <a:pt x="25" y="1888"/>
                    </a:lnTo>
                    <a:lnTo>
                      <a:pt x="21" y="1873"/>
                    </a:lnTo>
                    <a:lnTo>
                      <a:pt x="19" y="1858"/>
                    </a:lnTo>
                    <a:lnTo>
                      <a:pt x="17" y="1844"/>
                    </a:lnTo>
                    <a:lnTo>
                      <a:pt x="17" y="1833"/>
                    </a:lnTo>
                    <a:lnTo>
                      <a:pt x="17" y="1831"/>
                    </a:lnTo>
                    <a:lnTo>
                      <a:pt x="17" y="1827"/>
                    </a:lnTo>
                    <a:lnTo>
                      <a:pt x="17" y="1823"/>
                    </a:lnTo>
                    <a:lnTo>
                      <a:pt x="17" y="1817"/>
                    </a:lnTo>
                    <a:lnTo>
                      <a:pt x="17" y="1812"/>
                    </a:lnTo>
                    <a:lnTo>
                      <a:pt x="17" y="1806"/>
                    </a:lnTo>
                    <a:lnTo>
                      <a:pt x="17" y="1798"/>
                    </a:lnTo>
                    <a:lnTo>
                      <a:pt x="19" y="1790"/>
                    </a:lnTo>
                    <a:lnTo>
                      <a:pt x="19" y="1783"/>
                    </a:lnTo>
                    <a:lnTo>
                      <a:pt x="19" y="1773"/>
                    </a:lnTo>
                    <a:lnTo>
                      <a:pt x="21" y="1764"/>
                    </a:lnTo>
                    <a:lnTo>
                      <a:pt x="21" y="1754"/>
                    </a:lnTo>
                    <a:lnTo>
                      <a:pt x="21" y="1742"/>
                    </a:lnTo>
                    <a:lnTo>
                      <a:pt x="23" y="1731"/>
                    </a:lnTo>
                    <a:lnTo>
                      <a:pt x="23" y="1719"/>
                    </a:lnTo>
                    <a:lnTo>
                      <a:pt x="25" y="1706"/>
                    </a:lnTo>
                    <a:lnTo>
                      <a:pt x="25" y="1693"/>
                    </a:lnTo>
                    <a:lnTo>
                      <a:pt x="27" y="1679"/>
                    </a:lnTo>
                    <a:lnTo>
                      <a:pt x="27" y="1664"/>
                    </a:lnTo>
                    <a:lnTo>
                      <a:pt x="29" y="1648"/>
                    </a:lnTo>
                    <a:lnTo>
                      <a:pt x="29" y="1633"/>
                    </a:lnTo>
                    <a:lnTo>
                      <a:pt x="30" y="1616"/>
                    </a:lnTo>
                    <a:lnTo>
                      <a:pt x="32" y="1599"/>
                    </a:lnTo>
                    <a:lnTo>
                      <a:pt x="32" y="1581"/>
                    </a:lnTo>
                    <a:lnTo>
                      <a:pt x="34" y="1562"/>
                    </a:lnTo>
                    <a:lnTo>
                      <a:pt x="36" y="1543"/>
                    </a:lnTo>
                    <a:lnTo>
                      <a:pt x="38" y="1522"/>
                    </a:lnTo>
                    <a:lnTo>
                      <a:pt x="40" y="1501"/>
                    </a:lnTo>
                    <a:lnTo>
                      <a:pt x="40" y="1480"/>
                    </a:lnTo>
                    <a:lnTo>
                      <a:pt x="42" y="1458"/>
                    </a:lnTo>
                    <a:lnTo>
                      <a:pt x="44" y="1435"/>
                    </a:lnTo>
                    <a:lnTo>
                      <a:pt x="46" y="1412"/>
                    </a:lnTo>
                    <a:lnTo>
                      <a:pt x="50" y="1364"/>
                    </a:lnTo>
                    <a:lnTo>
                      <a:pt x="53" y="1318"/>
                    </a:lnTo>
                    <a:lnTo>
                      <a:pt x="55" y="1272"/>
                    </a:lnTo>
                    <a:lnTo>
                      <a:pt x="59" y="1228"/>
                    </a:lnTo>
                    <a:lnTo>
                      <a:pt x="61" y="1184"/>
                    </a:lnTo>
                    <a:lnTo>
                      <a:pt x="63" y="1140"/>
                    </a:lnTo>
                    <a:lnTo>
                      <a:pt x="67" y="1096"/>
                    </a:lnTo>
                    <a:lnTo>
                      <a:pt x="69" y="1054"/>
                    </a:lnTo>
                    <a:lnTo>
                      <a:pt x="71" y="1011"/>
                    </a:lnTo>
                    <a:lnTo>
                      <a:pt x="71" y="971"/>
                    </a:lnTo>
                    <a:lnTo>
                      <a:pt x="73" y="931"/>
                    </a:lnTo>
                    <a:lnTo>
                      <a:pt x="75" y="890"/>
                    </a:lnTo>
                    <a:lnTo>
                      <a:pt x="75" y="852"/>
                    </a:lnTo>
                    <a:lnTo>
                      <a:pt x="75" y="814"/>
                    </a:lnTo>
                    <a:lnTo>
                      <a:pt x="77" y="775"/>
                    </a:lnTo>
                    <a:lnTo>
                      <a:pt x="77" y="739"/>
                    </a:lnTo>
                    <a:lnTo>
                      <a:pt x="77" y="702"/>
                    </a:lnTo>
                    <a:lnTo>
                      <a:pt x="77" y="666"/>
                    </a:lnTo>
                    <a:lnTo>
                      <a:pt x="77" y="631"/>
                    </a:lnTo>
                    <a:lnTo>
                      <a:pt x="77" y="597"/>
                    </a:lnTo>
                    <a:lnTo>
                      <a:pt x="75" y="564"/>
                    </a:lnTo>
                    <a:lnTo>
                      <a:pt x="75" y="533"/>
                    </a:lnTo>
                    <a:lnTo>
                      <a:pt x="75" y="501"/>
                    </a:lnTo>
                    <a:lnTo>
                      <a:pt x="75" y="472"/>
                    </a:lnTo>
                    <a:lnTo>
                      <a:pt x="75" y="441"/>
                    </a:lnTo>
                    <a:lnTo>
                      <a:pt x="73" y="413"/>
                    </a:lnTo>
                    <a:lnTo>
                      <a:pt x="73" y="386"/>
                    </a:lnTo>
                    <a:lnTo>
                      <a:pt x="71" y="359"/>
                    </a:lnTo>
                    <a:lnTo>
                      <a:pt x="71" y="332"/>
                    </a:lnTo>
                    <a:lnTo>
                      <a:pt x="69" y="307"/>
                    </a:lnTo>
                    <a:lnTo>
                      <a:pt x="67" y="284"/>
                    </a:lnTo>
                    <a:lnTo>
                      <a:pt x="67" y="261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720" name="Freeform 96"/>
              <p:cNvSpPr>
                <a:spLocks noChangeArrowheads="1"/>
              </p:cNvSpPr>
              <p:nvPr/>
            </p:nvSpPr>
            <p:spPr bwMode="auto">
              <a:xfrm>
                <a:off x="0" y="313"/>
                <a:ext cx="115" cy="287"/>
              </a:xfrm>
              <a:custGeom>
                <a:avLst/>
                <a:gdLst>
                  <a:gd name="T0" fmla="*/ 228 w 230"/>
                  <a:gd name="T1" fmla="*/ 209 h 573"/>
                  <a:gd name="T2" fmla="*/ 230 w 230"/>
                  <a:gd name="T3" fmla="*/ 236 h 573"/>
                  <a:gd name="T4" fmla="*/ 228 w 230"/>
                  <a:gd name="T5" fmla="*/ 262 h 573"/>
                  <a:gd name="T6" fmla="*/ 224 w 230"/>
                  <a:gd name="T7" fmla="*/ 291 h 573"/>
                  <a:gd name="T8" fmla="*/ 217 w 230"/>
                  <a:gd name="T9" fmla="*/ 322 h 573"/>
                  <a:gd name="T10" fmla="*/ 209 w 230"/>
                  <a:gd name="T11" fmla="*/ 353 h 573"/>
                  <a:gd name="T12" fmla="*/ 197 w 230"/>
                  <a:gd name="T13" fmla="*/ 383 h 573"/>
                  <a:gd name="T14" fmla="*/ 178 w 230"/>
                  <a:gd name="T15" fmla="*/ 429 h 573"/>
                  <a:gd name="T16" fmla="*/ 163 w 230"/>
                  <a:gd name="T17" fmla="*/ 464 h 573"/>
                  <a:gd name="T18" fmla="*/ 149 w 230"/>
                  <a:gd name="T19" fmla="*/ 491 h 573"/>
                  <a:gd name="T20" fmla="*/ 138 w 230"/>
                  <a:gd name="T21" fmla="*/ 516 h 573"/>
                  <a:gd name="T22" fmla="*/ 126 w 230"/>
                  <a:gd name="T23" fmla="*/ 535 h 573"/>
                  <a:gd name="T24" fmla="*/ 115 w 230"/>
                  <a:gd name="T25" fmla="*/ 550 h 573"/>
                  <a:gd name="T26" fmla="*/ 105 w 230"/>
                  <a:gd name="T27" fmla="*/ 562 h 573"/>
                  <a:gd name="T28" fmla="*/ 96 w 230"/>
                  <a:gd name="T29" fmla="*/ 568 h 573"/>
                  <a:gd name="T30" fmla="*/ 88 w 230"/>
                  <a:gd name="T31" fmla="*/ 571 h 573"/>
                  <a:gd name="T32" fmla="*/ 80 w 230"/>
                  <a:gd name="T33" fmla="*/ 573 h 573"/>
                  <a:gd name="T34" fmla="*/ 73 w 230"/>
                  <a:gd name="T35" fmla="*/ 573 h 573"/>
                  <a:gd name="T36" fmla="*/ 65 w 230"/>
                  <a:gd name="T37" fmla="*/ 570 h 573"/>
                  <a:gd name="T38" fmla="*/ 59 w 230"/>
                  <a:gd name="T39" fmla="*/ 566 h 573"/>
                  <a:gd name="T40" fmla="*/ 51 w 230"/>
                  <a:gd name="T41" fmla="*/ 558 h 573"/>
                  <a:gd name="T42" fmla="*/ 44 w 230"/>
                  <a:gd name="T43" fmla="*/ 548 h 573"/>
                  <a:gd name="T44" fmla="*/ 36 w 230"/>
                  <a:gd name="T45" fmla="*/ 537 h 573"/>
                  <a:gd name="T46" fmla="*/ 23 w 230"/>
                  <a:gd name="T47" fmla="*/ 514 h 573"/>
                  <a:gd name="T48" fmla="*/ 11 w 230"/>
                  <a:gd name="T49" fmla="*/ 493 h 573"/>
                  <a:gd name="T50" fmla="*/ 4 w 230"/>
                  <a:gd name="T51" fmla="*/ 475 h 573"/>
                  <a:gd name="T52" fmla="*/ 0 w 230"/>
                  <a:gd name="T53" fmla="*/ 462 h 573"/>
                  <a:gd name="T54" fmla="*/ 0 w 230"/>
                  <a:gd name="T55" fmla="*/ 456 h 573"/>
                  <a:gd name="T56" fmla="*/ 2 w 230"/>
                  <a:gd name="T57" fmla="*/ 451 h 573"/>
                  <a:gd name="T58" fmla="*/ 4 w 230"/>
                  <a:gd name="T59" fmla="*/ 441 h 573"/>
                  <a:gd name="T60" fmla="*/ 9 w 230"/>
                  <a:gd name="T61" fmla="*/ 431 h 573"/>
                  <a:gd name="T62" fmla="*/ 17 w 230"/>
                  <a:gd name="T63" fmla="*/ 418 h 573"/>
                  <a:gd name="T64" fmla="*/ 25 w 230"/>
                  <a:gd name="T65" fmla="*/ 403 h 573"/>
                  <a:gd name="T66" fmla="*/ 32 w 230"/>
                  <a:gd name="T67" fmla="*/ 385 h 573"/>
                  <a:gd name="T68" fmla="*/ 48 w 230"/>
                  <a:gd name="T69" fmla="*/ 355 h 573"/>
                  <a:gd name="T70" fmla="*/ 59 w 230"/>
                  <a:gd name="T71" fmla="*/ 337 h 573"/>
                  <a:gd name="T72" fmla="*/ 71 w 230"/>
                  <a:gd name="T73" fmla="*/ 314 h 573"/>
                  <a:gd name="T74" fmla="*/ 82 w 230"/>
                  <a:gd name="T75" fmla="*/ 291 h 573"/>
                  <a:gd name="T76" fmla="*/ 92 w 230"/>
                  <a:gd name="T77" fmla="*/ 264 h 573"/>
                  <a:gd name="T78" fmla="*/ 101 w 230"/>
                  <a:gd name="T79" fmla="*/ 238 h 573"/>
                  <a:gd name="T80" fmla="*/ 111 w 230"/>
                  <a:gd name="T81" fmla="*/ 207 h 573"/>
                  <a:gd name="T82" fmla="*/ 121 w 230"/>
                  <a:gd name="T83" fmla="*/ 174 h 573"/>
                  <a:gd name="T84" fmla="*/ 132 w 230"/>
                  <a:gd name="T85" fmla="*/ 124 h 573"/>
                  <a:gd name="T86" fmla="*/ 140 w 230"/>
                  <a:gd name="T87" fmla="*/ 97 h 573"/>
                  <a:gd name="T88" fmla="*/ 146 w 230"/>
                  <a:gd name="T89" fmla="*/ 72 h 573"/>
                  <a:gd name="T90" fmla="*/ 153 w 230"/>
                  <a:gd name="T91" fmla="*/ 51 h 573"/>
                  <a:gd name="T92" fmla="*/ 159 w 230"/>
                  <a:gd name="T93" fmla="*/ 34 h 573"/>
                  <a:gd name="T94" fmla="*/ 165 w 230"/>
                  <a:gd name="T95" fmla="*/ 19 h 573"/>
                  <a:gd name="T96" fmla="*/ 170 w 230"/>
                  <a:gd name="T97" fmla="*/ 9 h 573"/>
                  <a:gd name="T98" fmla="*/ 176 w 230"/>
                  <a:gd name="T99" fmla="*/ 1 h 573"/>
                  <a:gd name="T100" fmla="*/ 182 w 230"/>
                  <a:gd name="T101" fmla="*/ 0 h 573"/>
                  <a:gd name="T102" fmla="*/ 192 w 230"/>
                  <a:gd name="T103" fmla="*/ 3 h 573"/>
                  <a:gd name="T104" fmla="*/ 203 w 230"/>
                  <a:gd name="T105" fmla="*/ 13 h 573"/>
                  <a:gd name="T106" fmla="*/ 213 w 230"/>
                  <a:gd name="T107" fmla="*/ 26 h 573"/>
                  <a:gd name="T108" fmla="*/ 218 w 230"/>
                  <a:gd name="T109" fmla="*/ 42 h 573"/>
                  <a:gd name="T110" fmla="*/ 222 w 230"/>
                  <a:gd name="T111" fmla="*/ 55 h 573"/>
                  <a:gd name="T112" fmla="*/ 224 w 230"/>
                  <a:gd name="T113" fmla="*/ 71 h 573"/>
                  <a:gd name="T114" fmla="*/ 226 w 230"/>
                  <a:gd name="T115" fmla="*/ 90 h 573"/>
                  <a:gd name="T116" fmla="*/ 226 w 230"/>
                  <a:gd name="T117" fmla="*/ 109 h 573"/>
                  <a:gd name="T118" fmla="*/ 226 w 230"/>
                  <a:gd name="T119" fmla="*/ 132 h 573"/>
                  <a:gd name="T120" fmla="*/ 226 w 230"/>
                  <a:gd name="T121" fmla="*/ 157 h 573"/>
                  <a:gd name="T122" fmla="*/ 228 w 230"/>
                  <a:gd name="T123" fmla="*/ 195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0" h="573">
                    <a:moveTo>
                      <a:pt x="228" y="195"/>
                    </a:moveTo>
                    <a:lnTo>
                      <a:pt x="228" y="209"/>
                    </a:lnTo>
                    <a:lnTo>
                      <a:pt x="230" y="222"/>
                    </a:lnTo>
                    <a:lnTo>
                      <a:pt x="230" y="236"/>
                    </a:lnTo>
                    <a:lnTo>
                      <a:pt x="230" y="249"/>
                    </a:lnTo>
                    <a:lnTo>
                      <a:pt x="228" y="262"/>
                    </a:lnTo>
                    <a:lnTo>
                      <a:pt x="226" y="276"/>
                    </a:lnTo>
                    <a:lnTo>
                      <a:pt x="224" y="291"/>
                    </a:lnTo>
                    <a:lnTo>
                      <a:pt x="220" y="307"/>
                    </a:lnTo>
                    <a:lnTo>
                      <a:pt x="217" y="322"/>
                    </a:lnTo>
                    <a:lnTo>
                      <a:pt x="213" y="335"/>
                    </a:lnTo>
                    <a:lnTo>
                      <a:pt x="209" y="353"/>
                    </a:lnTo>
                    <a:lnTo>
                      <a:pt x="203" y="368"/>
                    </a:lnTo>
                    <a:lnTo>
                      <a:pt x="197" y="383"/>
                    </a:lnTo>
                    <a:lnTo>
                      <a:pt x="192" y="399"/>
                    </a:lnTo>
                    <a:lnTo>
                      <a:pt x="178" y="429"/>
                    </a:lnTo>
                    <a:lnTo>
                      <a:pt x="170" y="447"/>
                    </a:lnTo>
                    <a:lnTo>
                      <a:pt x="163" y="464"/>
                    </a:lnTo>
                    <a:lnTo>
                      <a:pt x="157" y="477"/>
                    </a:lnTo>
                    <a:lnTo>
                      <a:pt x="149" y="491"/>
                    </a:lnTo>
                    <a:lnTo>
                      <a:pt x="144" y="504"/>
                    </a:lnTo>
                    <a:lnTo>
                      <a:pt x="138" y="516"/>
                    </a:lnTo>
                    <a:lnTo>
                      <a:pt x="132" y="525"/>
                    </a:lnTo>
                    <a:lnTo>
                      <a:pt x="126" y="535"/>
                    </a:lnTo>
                    <a:lnTo>
                      <a:pt x="121" y="545"/>
                    </a:lnTo>
                    <a:lnTo>
                      <a:pt x="115" y="550"/>
                    </a:lnTo>
                    <a:lnTo>
                      <a:pt x="109" y="556"/>
                    </a:lnTo>
                    <a:lnTo>
                      <a:pt x="105" y="562"/>
                    </a:lnTo>
                    <a:lnTo>
                      <a:pt x="101" y="566"/>
                    </a:lnTo>
                    <a:lnTo>
                      <a:pt x="96" y="568"/>
                    </a:lnTo>
                    <a:lnTo>
                      <a:pt x="92" y="570"/>
                    </a:lnTo>
                    <a:lnTo>
                      <a:pt x="88" y="571"/>
                    </a:lnTo>
                    <a:lnTo>
                      <a:pt x="84" y="571"/>
                    </a:lnTo>
                    <a:lnTo>
                      <a:pt x="80" y="573"/>
                    </a:lnTo>
                    <a:lnTo>
                      <a:pt x="76" y="573"/>
                    </a:lnTo>
                    <a:lnTo>
                      <a:pt x="73" y="573"/>
                    </a:lnTo>
                    <a:lnTo>
                      <a:pt x="69" y="571"/>
                    </a:lnTo>
                    <a:lnTo>
                      <a:pt x="65" y="570"/>
                    </a:lnTo>
                    <a:lnTo>
                      <a:pt x="61" y="568"/>
                    </a:lnTo>
                    <a:lnTo>
                      <a:pt x="59" y="566"/>
                    </a:lnTo>
                    <a:lnTo>
                      <a:pt x="55" y="562"/>
                    </a:lnTo>
                    <a:lnTo>
                      <a:pt x="51" y="558"/>
                    </a:lnTo>
                    <a:lnTo>
                      <a:pt x="48" y="554"/>
                    </a:lnTo>
                    <a:lnTo>
                      <a:pt x="44" y="548"/>
                    </a:lnTo>
                    <a:lnTo>
                      <a:pt x="40" y="543"/>
                    </a:lnTo>
                    <a:lnTo>
                      <a:pt x="36" y="537"/>
                    </a:lnTo>
                    <a:lnTo>
                      <a:pt x="28" y="523"/>
                    </a:lnTo>
                    <a:lnTo>
                      <a:pt x="23" y="514"/>
                    </a:lnTo>
                    <a:lnTo>
                      <a:pt x="15" y="502"/>
                    </a:lnTo>
                    <a:lnTo>
                      <a:pt x="11" y="493"/>
                    </a:lnTo>
                    <a:lnTo>
                      <a:pt x="5" y="483"/>
                    </a:lnTo>
                    <a:lnTo>
                      <a:pt x="4" y="475"/>
                    </a:lnTo>
                    <a:lnTo>
                      <a:pt x="2" y="468"/>
                    </a:lnTo>
                    <a:lnTo>
                      <a:pt x="0" y="462"/>
                    </a:lnTo>
                    <a:lnTo>
                      <a:pt x="0" y="458"/>
                    </a:lnTo>
                    <a:lnTo>
                      <a:pt x="0" y="456"/>
                    </a:lnTo>
                    <a:lnTo>
                      <a:pt x="0" y="454"/>
                    </a:lnTo>
                    <a:lnTo>
                      <a:pt x="2" y="451"/>
                    </a:lnTo>
                    <a:lnTo>
                      <a:pt x="2" y="447"/>
                    </a:lnTo>
                    <a:lnTo>
                      <a:pt x="4" y="441"/>
                    </a:lnTo>
                    <a:lnTo>
                      <a:pt x="7" y="437"/>
                    </a:lnTo>
                    <a:lnTo>
                      <a:pt x="9" y="431"/>
                    </a:lnTo>
                    <a:lnTo>
                      <a:pt x="13" y="424"/>
                    </a:lnTo>
                    <a:lnTo>
                      <a:pt x="17" y="418"/>
                    </a:lnTo>
                    <a:lnTo>
                      <a:pt x="21" y="410"/>
                    </a:lnTo>
                    <a:lnTo>
                      <a:pt x="25" y="403"/>
                    </a:lnTo>
                    <a:lnTo>
                      <a:pt x="28" y="393"/>
                    </a:lnTo>
                    <a:lnTo>
                      <a:pt x="32" y="385"/>
                    </a:lnTo>
                    <a:lnTo>
                      <a:pt x="38" y="376"/>
                    </a:lnTo>
                    <a:lnTo>
                      <a:pt x="48" y="355"/>
                    </a:lnTo>
                    <a:lnTo>
                      <a:pt x="53" y="347"/>
                    </a:lnTo>
                    <a:lnTo>
                      <a:pt x="59" y="337"/>
                    </a:lnTo>
                    <a:lnTo>
                      <a:pt x="65" y="326"/>
                    </a:lnTo>
                    <a:lnTo>
                      <a:pt x="71" y="314"/>
                    </a:lnTo>
                    <a:lnTo>
                      <a:pt x="76" y="303"/>
                    </a:lnTo>
                    <a:lnTo>
                      <a:pt x="82" y="291"/>
                    </a:lnTo>
                    <a:lnTo>
                      <a:pt x="86" y="278"/>
                    </a:lnTo>
                    <a:lnTo>
                      <a:pt x="92" y="264"/>
                    </a:lnTo>
                    <a:lnTo>
                      <a:pt x="98" y="251"/>
                    </a:lnTo>
                    <a:lnTo>
                      <a:pt x="101" y="238"/>
                    </a:lnTo>
                    <a:lnTo>
                      <a:pt x="107" y="222"/>
                    </a:lnTo>
                    <a:lnTo>
                      <a:pt x="111" y="207"/>
                    </a:lnTo>
                    <a:lnTo>
                      <a:pt x="117" y="191"/>
                    </a:lnTo>
                    <a:lnTo>
                      <a:pt x="121" y="174"/>
                    </a:lnTo>
                    <a:lnTo>
                      <a:pt x="128" y="140"/>
                    </a:lnTo>
                    <a:lnTo>
                      <a:pt x="132" y="124"/>
                    </a:lnTo>
                    <a:lnTo>
                      <a:pt x="136" y="111"/>
                    </a:lnTo>
                    <a:lnTo>
                      <a:pt x="140" y="97"/>
                    </a:lnTo>
                    <a:lnTo>
                      <a:pt x="142" y="84"/>
                    </a:lnTo>
                    <a:lnTo>
                      <a:pt x="146" y="72"/>
                    </a:lnTo>
                    <a:lnTo>
                      <a:pt x="149" y="61"/>
                    </a:lnTo>
                    <a:lnTo>
                      <a:pt x="153" y="51"/>
                    </a:lnTo>
                    <a:lnTo>
                      <a:pt x="157" y="42"/>
                    </a:lnTo>
                    <a:lnTo>
                      <a:pt x="159" y="34"/>
                    </a:lnTo>
                    <a:lnTo>
                      <a:pt x="163" y="26"/>
                    </a:lnTo>
                    <a:lnTo>
                      <a:pt x="165" y="19"/>
                    </a:lnTo>
                    <a:lnTo>
                      <a:pt x="169" y="13"/>
                    </a:lnTo>
                    <a:lnTo>
                      <a:pt x="170" y="9"/>
                    </a:lnTo>
                    <a:lnTo>
                      <a:pt x="172" y="5"/>
                    </a:lnTo>
                    <a:lnTo>
                      <a:pt x="176" y="1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1"/>
                    </a:lnTo>
                    <a:lnTo>
                      <a:pt x="192" y="3"/>
                    </a:lnTo>
                    <a:lnTo>
                      <a:pt x="197" y="7"/>
                    </a:lnTo>
                    <a:lnTo>
                      <a:pt x="203" y="13"/>
                    </a:lnTo>
                    <a:lnTo>
                      <a:pt x="209" y="19"/>
                    </a:lnTo>
                    <a:lnTo>
                      <a:pt x="213" y="26"/>
                    </a:lnTo>
                    <a:lnTo>
                      <a:pt x="217" y="38"/>
                    </a:lnTo>
                    <a:lnTo>
                      <a:pt x="218" y="42"/>
                    </a:lnTo>
                    <a:lnTo>
                      <a:pt x="220" y="49"/>
                    </a:lnTo>
                    <a:lnTo>
                      <a:pt x="222" y="55"/>
                    </a:lnTo>
                    <a:lnTo>
                      <a:pt x="222" y="63"/>
                    </a:lnTo>
                    <a:lnTo>
                      <a:pt x="224" y="71"/>
                    </a:lnTo>
                    <a:lnTo>
                      <a:pt x="224" y="80"/>
                    </a:lnTo>
                    <a:lnTo>
                      <a:pt x="226" y="90"/>
                    </a:lnTo>
                    <a:lnTo>
                      <a:pt x="226" y="99"/>
                    </a:lnTo>
                    <a:lnTo>
                      <a:pt x="226" y="109"/>
                    </a:lnTo>
                    <a:lnTo>
                      <a:pt x="226" y="120"/>
                    </a:lnTo>
                    <a:lnTo>
                      <a:pt x="226" y="132"/>
                    </a:lnTo>
                    <a:lnTo>
                      <a:pt x="226" y="143"/>
                    </a:lnTo>
                    <a:lnTo>
                      <a:pt x="226" y="157"/>
                    </a:lnTo>
                    <a:lnTo>
                      <a:pt x="228" y="168"/>
                    </a:lnTo>
                    <a:lnTo>
                      <a:pt x="228" y="195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721" name="Freeform 97"/>
              <p:cNvSpPr>
                <a:spLocks noChangeArrowheads="1"/>
              </p:cNvSpPr>
              <p:nvPr/>
            </p:nvSpPr>
            <p:spPr bwMode="auto">
              <a:xfrm>
                <a:off x="238" y="266"/>
                <a:ext cx="165" cy="104"/>
              </a:xfrm>
              <a:custGeom>
                <a:avLst/>
                <a:gdLst>
                  <a:gd name="T0" fmla="*/ 278 w 330"/>
                  <a:gd name="T1" fmla="*/ 38 h 207"/>
                  <a:gd name="T2" fmla="*/ 286 w 330"/>
                  <a:gd name="T3" fmla="*/ 44 h 207"/>
                  <a:gd name="T4" fmla="*/ 293 w 330"/>
                  <a:gd name="T5" fmla="*/ 51 h 207"/>
                  <a:gd name="T6" fmla="*/ 301 w 330"/>
                  <a:gd name="T7" fmla="*/ 59 h 207"/>
                  <a:gd name="T8" fmla="*/ 307 w 330"/>
                  <a:gd name="T9" fmla="*/ 67 h 207"/>
                  <a:gd name="T10" fmla="*/ 312 w 330"/>
                  <a:gd name="T11" fmla="*/ 72 h 207"/>
                  <a:gd name="T12" fmla="*/ 318 w 330"/>
                  <a:gd name="T13" fmla="*/ 80 h 207"/>
                  <a:gd name="T14" fmla="*/ 322 w 330"/>
                  <a:gd name="T15" fmla="*/ 86 h 207"/>
                  <a:gd name="T16" fmla="*/ 324 w 330"/>
                  <a:gd name="T17" fmla="*/ 94 h 207"/>
                  <a:gd name="T18" fmla="*/ 326 w 330"/>
                  <a:gd name="T19" fmla="*/ 101 h 207"/>
                  <a:gd name="T20" fmla="*/ 328 w 330"/>
                  <a:gd name="T21" fmla="*/ 107 h 207"/>
                  <a:gd name="T22" fmla="*/ 330 w 330"/>
                  <a:gd name="T23" fmla="*/ 115 h 207"/>
                  <a:gd name="T24" fmla="*/ 330 w 330"/>
                  <a:gd name="T25" fmla="*/ 122 h 207"/>
                  <a:gd name="T26" fmla="*/ 330 w 330"/>
                  <a:gd name="T27" fmla="*/ 128 h 207"/>
                  <a:gd name="T28" fmla="*/ 330 w 330"/>
                  <a:gd name="T29" fmla="*/ 136 h 207"/>
                  <a:gd name="T30" fmla="*/ 328 w 330"/>
                  <a:gd name="T31" fmla="*/ 143 h 207"/>
                  <a:gd name="T32" fmla="*/ 328 w 330"/>
                  <a:gd name="T33" fmla="*/ 149 h 207"/>
                  <a:gd name="T34" fmla="*/ 322 w 330"/>
                  <a:gd name="T35" fmla="*/ 163 h 207"/>
                  <a:gd name="T36" fmla="*/ 318 w 330"/>
                  <a:gd name="T37" fmla="*/ 174 h 207"/>
                  <a:gd name="T38" fmla="*/ 312 w 330"/>
                  <a:gd name="T39" fmla="*/ 184 h 207"/>
                  <a:gd name="T40" fmla="*/ 307 w 330"/>
                  <a:gd name="T41" fmla="*/ 191 h 207"/>
                  <a:gd name="T42" fmla="*/ 301 w 330"/>
                  <a:gd name="T43" fmla="*/ 197 h 207"/>
                  <a:gd name="T44" fmla="*/ 297 w 330"/>
                  <a:gd name="T45" fmla="*/ 203 h 207"/>
                  <a:gd name="T46" fmla="*/ 291 w 330"/>
                  <a:gd name="T47" fmla="*/ 205 h 207"/>
                  <a:gd name="T48" fmla="*/ 287 w 330"/>
                  <a:gd name="T49" fmla="*/ 207 h 207"/>
                  <a:gd name="T50" fmla="*/ 282 w 330"/>
                  <a:gd name="T51" fmla="*/ 205 h 207"/>
                  <a:gd name="T52" fmla="*/ 276 w 330"/>
                  <a:gd name="T53" fmla="*/ 203 h 207"/>
                  <a:gd name="T54" fmla="*/ 268 w 330"/>
                  <a:gd name="T55" fmla="*/ 199 h 207"/>
                  <a:gd name="T56" fmla="*/ 257 w 330"/>
                  <a:gd name="T57" fmla="*/ 193 h 207"/>
                  <a:gd name="T58" fmla="*/ 245 w 330"/>
                  <a:gd name="T59" fmla="*/ 188 h 207"/>
                  <a:gd name="T60" fmla="*/ 232 w 330"/>
                  <a:gd name="T61" fmla="*/ 178 h 207"/>
                  <a:gd name="T62" fmla="*/ 216 w 330"/>
                  <a:gd name="T63" fmla="*/ 168 h 207"/>
                  <a:gd name="T64" fmla="*/ 199 w 330"/>
                  <a:gd name="T65" fmla="*/ 157 h 207"/>
                  <a:gd name="T66" fmla="*/ 180 w 330"/>
                  <a:gd name="T67" fmla="*/ 143 h 207"/>
                  <a:gd name="T68" fmla="*/ 159 w 330"/>
                  <a:gd name="T69" fmla="*/ 130 h 207"/>
                  <a:gd name="T70" fmla="*/ 136 w 330"/>
                  <a:gd name="T71" fmla="*/ 115 h 207"/>
                  <a:gd name="T72" fmla="*/ 113 w 330"/>
                  <a:gd name="T73" fmla="*/ 95 h 207"/>
                  <a:gd name="T74" fmla="*/ 86 w 330"/>
                  <a:gd name="T75" fmla="*/ 76 h 207"/>
                  <a:gd name="T76" fmla="*/ 59 w 330"/>
                  <a:gd name="T77" fmla="*/ 55 h 207"/>
                  <a:gd name="T78" fmla="*/ 30 w 330"/>
                  <a:gd name="T79" fmla="*/ 34 h 207"/>
                  <a:gd name="T80" fmla="*/ 0 w 330"/>
                  <a:gd name="T81" fmla="*/ 9 h 207"/>
                  <a:gd name="T82" fmla="*/ 25 w 330"/>
                  <a:gd name="T83" fmla="*/ 5 h 207"/>
                  <a:gd name="T84" fmla="*/ 50 w 330"/>
                  <a:gd name="T85" fmla="*/ 3 h 207"/>
                  <a:gd name="T86" fmla="*/ 73 w 330"/>
                  <a:gd name="T87" fmla="*/ 1 h 207"/>
                  <a:gd name="T88" fmla="*/ 94 w 330"/>
                  <a:gd name="T89" fmla="*/ 0 h 207"/>
                  <a:gd name="T90" fmla="*/ 115 w 330"/>
                  <a:gd name="T91" fmla="*/ 0 h 207"/>
                  <a:gd name="T92" fmla="*/ 136 w 330"/>
                  <a:gd name="T93" fmla="*/ 0 h 207"/>
                  <a:gd name="T94" fmla="*/ 155 w 330"/>
                  <a:gd name="T95" fmla="*/ 1 h 207"/>
                  <a:gd name="T96" fmla="*/ 172 w 330"/>
                  <a:gd name="T97" fmla="*/ 1 h 207"/>
                  <a:gd name="T98" fmla="*/ 190 w 330"/>
                  <a:gd name="T99" fmla="*/ 3 h 207"/>
                  <a:gd name="T100" fmla="*/ 205 w 330"/>
                  <a:gd name="T101" fmla="*/ 7 h 207"/>
                  <a:gd name="T102" fmla="*/ 218 w 330"/>
                  <a:gd name="T103" fmla="*/ 11 h 207"/>
                  <a:gd name="T104" fmla="*/ 232 w 330"/>
                  <a:gd name="T105" fmla="*/ 15 h 207"/>
                  <a:gd name="T106" fmla="*/ 245 w 330"/>
                  <a:gd name="T107" fmla="*/ 19 h 207"/>
                  <a:gd name="T108" fmla="*/ 257 w 330"/>
                  <a:gd name="T109" fmla="*/ 24 h 207"/>
                  <a:gd name="T110" fmla="*/ 268 w 330"/>
                  <a:gd name="T111" fmla="*/ 30 h 207"/>
                  <a:gd name="T112" fmla="*/ 278 w 330"/>
                  <a:gd name="T113" fmla="*/ 38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30" h="206">
                    <a:moveTo>
                      <a:pt x="278" y="38"/>
                    </a:moveTo>
                    <a:lnTo>
                      <a:pt x="286" y="44"/>
                    </a:lnTo>
                    <a:lnTo>
                      <a:pt x="293" y="51"/>
                    </a:lnTo>
                    <a:lnTo>
                      <a:pt x="301" y="59"/>
                    </a:lnTo>
                    <a:lnTo>
                      <a:pt x="307" y="67"/>
                    </a:lnTo>
                    <a:lnTo>
                      <a:pt x="312" y="72"/>
                    </a:lnTo>
                    <a:lnTo>
                      <a:pt x="318" y="80"/>
                    </a:lnTo>
                    <a:lnTo>
                      <a:pt x="322" y="86"/>
                    </a:lnTo>
                    <a:lnTo>
                      <a:pt x="324" y="94"/>
                    </a:lnTo>
                    <a:lnTo>
                      <a:pt x="326" y="101"/>
                    </a:lnTo>
                    <a:lnTo>
                      <a:pt x="328" y="107"/>
                    </a:lnTo>
                    <a:lnTo>
                      <a:pt x="330" y="115"/>
                    </a:lnTo>
                    <a:lnTo>
                      <a:pt x="330" y="122"/>
                    </a:lnTo>
                    <a:lnTo>
                      <a:pt x="330" y="128"/>
                    </a:lnTo>
                    <a:lnTo>
                      <a:pt x="330" y="136"/>
                    </a:lnTo>
                    <a:lnTo>
                      <a:pt x="328" y="143"/>
                    </a:lnTo>
                    <a:lnTo>
                      <a:pt x="328" y="149"/>
                    </a:lnTo>
                    <a:lnTo>
                      <a:pt x="322" y="163"/>
                    </a:lnTo>
                    <a:lnTo>
                      <a:pt x="318" y="174"/>
                    </a:lnTo>
                    <a:lnTo>
                      <a:pt x="312" y="184"/>
                    </a:lnTo>
                    <a:lnTo>
                      <a:pt x="307" y="191"/>
                    </a:lnTo>
                    <a:lnTo>
                      <a:pt x="301" y="197"/>
                    </a:lnTo>
                    <a:lnTo>
                      <a:pt x="297" y="203"/>
                    </a:lnTo>
                    <a:lnTo>
                      <a:pt x="291" y="205"/>
                    </a:lnTo>
                    <a:lnTo>
                      <a:pt x="287" y="207"/>
                    </a:lnTo>
                    <a:lnTo>
                      <a:pt x="282" y="205"/>
                    </a:lnTo>
                    <a:lnTo>
                      <a:pt x="276" y="203"/>
                    </a:lnTo>
                    <a:lnTo>
                      <a:pt x="268" y="199"/>
                    </a:lnTo>
                    <a:lnTo>
                      <a:pt x="257" y="193"/>
                    </a:lnTo>
                    <a:lnTo>
                      <a:pt x="245" y="188"/>
                    </a:lnTo>
                    <a:lnTo>
                      <a:pt x="232" y="178"/>
                    </a:lnTo>
                    <a:lnTo>
                      <a:pt x="216" y="168"/>
                    </a:lnTo>
                    <a:lnTo>
                      <a:pt x="199" y="157"/>
                    </a:lnTo>
                    <a:lnTo>
                      <a:pt x="180" y="143"/>
                    </a:lnTo>
                    <a:lnTo>
                      <a:pt x="159" y="130"/>
                    </a:lnTo>
                    <a:lnTo>
                      <a:pt x="136" y="115"/>
                    </a:lnTo>
                    <a:lnTo>
                      <a:pt x="113" y="95"/>
                    </a:lnTo>
                    <a:lnTo>
                      <a:pt x="86" y="76"/>
                    </a:lnTo>
                    <a:lnTo>
                      <a:pt x="59" y="55"/>
                    </a:lnTo>
                    <a:lnTo>
                      <a:pt x="30" y="34"/>
                    </a:lnTo>
                    <a:lnTo>
                      <a:pt x="0" y="9"/>
                    </a:lnTo>
                    <a:lnTo>
                      <a:pt x="25" y="5"/>
                    </a:lnTo>
                    <a:lnTo>
                      <a:pt x="50" y="3"/>
                    </a:lnTo>
                    <a:lnTo>
                      <a:pt x="73" y="1"/>
                    </a:lnTo>
                    <a:lnTo>
                      <a:pt x="94" y="0"/>
                    </a:lnTo>
                    <a:lnTo>
                      <a:pt x="115" y="0"/>
                    </a:lnTo>
                    <a:lnTo>
                      <a:pt x="136" y="0"/>
                    </a:lnTo>
                    <a:lnTo>
                      <a:pt x="155" y="1"/>
                    </a:lnTo>
                    <a:lnTo>
                      <a:pt x="172" y="1"/>
                    </a:lnTo>
                    <a:lnTo>
                      <a:pt x="190" y="3"/>
                    </a:lnTo>
                    <a:lnTo>
                      <a:pt x="205" y="7"/>
                    </a:lnTo>
                    <a:lnTo>
                      <a:pt x="218" y="11"/>
                    </a:lnTo>
                    <a:lnTo>
                      <a:pt x="232" y="15"/>
                    </a:lnTo>
                    <a:lnTo>
                      <a:pt x="245" y="19"/>
                    </a:lnTo>
                    <a:lnTo>
                      <a:pt x="257" y="24"/>
                    </a:lnTo>
                    <a:lnTo>
                      <a:pt x="268" y="30"/>
                    </a:lnTo>
                    <a:lnTo>
                      <a:pt x="278" y="38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pic>
        <p:nvPicPr>
          <p:cNvPr id="18483" name="Picture 1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9" t="62894"/>
          <a:stretch>
            <a:fillRect/>
          </a:stretch>
        </p:blipFill>
        <p:spPr bwMode="auto">
          <a:xfrm>
            <a:off x="2965450" y="3803650"/>
            <a:ext cx="39687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4" name="Picture 1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9" t="-8174" r="-57626" b="33961"/>
          <a:stretch>
            <a:fillRect/>
          </a:stretch>
        </p:blipFill>
        <p:spPr bwMode="auto">
          <a:xfrm>
            <a:off x="2776538" y="3086100"/>
            <a:ext cx="9175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4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6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6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8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2"/>
                  </p:tgtEl>
                </p:cond>
              </p:nextCondLst>
            </p:seq>
          </p:childTnLst>
        </p:cTn>
      </p:par>
    </p:tnLst>
    <p:bldLst>
      <p:bldP spid="18444" grpId="0"/>
      <p:bldP spid="18445" grpId="0"/>
      <p:bldP spid="18446" grpId="0"/>
      <p:bldP spid="184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426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3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0263" y="3048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4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151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2763" y="242888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233363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7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2286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242888" y="2571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  音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1614488" y="28575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结   构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5986463" y="33813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词    语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7515225" y="31908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句    子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1714500" y="263525"/>
            <a:ext cx="2557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pitchFamily="49" charset="-122"/>
                <a:ea typeface="楷体" panose="02010609060101010101" pitchFamily="49" charset="-122"/>
              </a:rPr>
              <a:t>    jīnɡ</a:t>
            </a:r>
            <a:endParaRPr lang="zh-CN" altLang="en-US" sz="4800">
              <a:latin typeface="Times New Roman" panose="02020603050405020304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937125" y="2493963"/>
            <a:ext cx="2819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左右结构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000625" y="3608388"/>
            <a:ext cx="3751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</a:rPr>
              <a:t>眼睛 目不转睛 </a:t>
            </a:r>
            <a:endParaRPr lang="zh-CN" altLang="en-US" sz="40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350838" y="5113338"/>
            <a:ext cx="8148637" cy="823912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眼睛是心灵的窗户。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29711" name="Group 16"/>
          <p:cNvGrpSpPr/>
          <p:nvPr/>
        </p:nvGrpSpPr>
        <p:grpSpPr>
          <a:xfrm>
            <a:off x="1566863" y="1885950"/>
            <a:ext cx="2657475" cy="2657475"/>
            <a:chOff x="0" y="0"/>
            <a:chExt cx="1488" cy="1488"/>
          </a:xfrm>
        </p:grpSpPr>
        <p:sp>
          <p:nvSpPr>
            <p:cNvPr id="29712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488" cy="1488"/>
            </a:xfrm>
            <a:prstGeom prst="rect">
              <a:avLst/>
            </a:prstGeom>
            <a:solidFill>
              <a:srgbClr val="99CC00">
                <a:alpha val="61960"/>
              </a:srgbClr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29713" name="Line 18"/>
            <p:cNvSpPr>
              <a:spLocks noChangeShapeType="1"/>
            </p:cNvSpPr>
            <p:nvPr/>
          </p:nvSpPr>
          <p:spPr bwMode="auto">
            <a:xfrm>
              <a:off x="0" y="75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Line 19"/>
            <p:cNvSpPr>
              <a:spLocks noChangeShapeType="1"/>
            </p:cNvSpPr>
            <p:nvPr/>
          </p:nvSpPr>
          <p:spPr bwMode="auto">
            <a:xfrm flipH="1">
              <a:off x="735" y="0"/>
              <a:ext cx="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9715" name="Picture 20" descr="Noname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8200" y="6256338"/>
            <a:ext cx="6858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3124200" y="304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部    首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4567238" y="3333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笔   顺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9718" name="Freeform 100"/>
          <p:cNvSpPr>
            <a:spLocks noEditPoints="1" noChangeArrowheads="1"/>
          </p:cNvSpPr>
          <p:nvPr/>
        </p:nvSpPr>
        <p:spPr bwMode="auto">
          <a:xfrm>
            <a:off x="1963738" y="2301875"/>
            <a:ext cx="1814512" cy="1816100"/>
          </a:xfrm>
          <a:custGeom>
            <a:avLst/>
            <a:gdLst>
              <a:gd name="T0" fmla="*/ 168 w 2285"/>
              <a:gd name="T1" fmla="*/ 545 h 2288"/>
              <a:gd name="T2" fmla="*/ 186 w 2285"/>
              <a:gd name="T3" fmla="*/ 835 h 2288"/>
              <a:gd name="T4" fmla="*/ 180 w 2285"/>
              <a:gd name="T5" fmla="*/ 1576 h 2288"/>
              <a:gd name="T6" fmla="*/ 130 w 2285"/>
              <a:gd name="T7" fmla="*/ 1850 h 2288"/>
              <a:gd name="T8" fmla="*/ 59 w 2285"/>
              <a:gd name="T9" fmla="*/ 1647 h 2288"/>
              <a:gd name="T10" fmla="*/ 74 w 2285"/>
              <a:gd name="T11" fmla="*/ 958 h 2288"/>
              <a:gd name="T12" fmla="*/ 34 w 2285"/>
              <a:gd name="T13" fmla="*/ 651 h 2288"/>
              <a:gd name="T14" fmla="*/ 713 w 2285"/>
              <a:gd name="T15" fmla="*/ 618 h 2288"/>
              <a:gd name="T16" fmla="*/ 644 w 2285"/>
              <a:gd name="T17" fmla="*/ 1025 h 2288"/>
              <a:gd name="T18" fmla="*/ 596 w 2285"/>
              <a:gd name="T19" fmla="*/ 1824 h 2288"/>
              <a:gd name="T20" fmla="*/ 523 w 2285"/>
              <a:gd name="T21" fmla="*/ 1810 h 2288"/>
              <a:gd name="T22" fmla="*/ 521 w 2285"/>
              <a:gd name="T23" fmla="*/ 1269 h 2288"/>
              <a:gd name="T24" fmla="*/ 529 w 2285"/>
              <a:gd name="T25" fmla="*/ 766 h 2288"/>
              <a:gd name="T26" fmla="*/ 437 w 2285"/>
              <a:gd name="T27" fmla="*/ 586 h 2288"/>
              <a:gd name="T28" fmla="*/ 270 w 2285"/>
              <a:gd name="T29" fmla="*/ 522 h 2288"/>
              <a:gd name="T30" fmla="*/ 541 w 2285"/>
              <a:gd name="T31" fmla="*/ 448 h 2288"/>
              <a:gd name="T32" fmla="*/ 426 w 2285"/>
              <a:gd name="T33" fmla="*/ 899 h 2288"/>
              <a:gd name="T34" fmla="*/ 193 w 2285"/>
              <a:gd name="T35" fmla="*/ 985 h 2288"/>
              <a:gd name="T36" fmla="*/ 147 w 2285"/>
              <a:gd name="T37" fmla="*/ 1305 h 2288"/>
              <a:gd name="T38" fmla="*/ 433 w 2285"/>
              <a:gd name="T39" fmla="*/ 1225 h 2288"/>
              <a:gd name="T40" fmla="*/ 556 w 2285"/>
              <a:gd name="T41" fmla="*/ 1582 h 2288"/>
              <a:gd name="T42" fmla="*/ 443 w 2285"/>
              <a:gd name="T43" fmla="*/ 1563 h 2288"/>
              <a:gd name="T44" fmla="*/ 1128 w 2285"/>
              <a:gd name="T45" fmla="*/ 411 h 2288"/>
              <a:gd name="T46" fmla="*/ 1661 w 2285"/>
              <a:gd name="T47" fmla="*/ 286 h 2288"/>
              <a:gd name="T48" fmla="*/ 1838 w 2285"/>
              <a:gd name="T49" fmla="*/ 340 h 2288"/>
              <a:gd name="T50" fmla="*/ 1088 w 2285"/>
              <a:gd name="T51" fmla="*/ 503 h 2288"/>
              <a:gd name="T52" fmla="*/ 1013 w 2285"/>
              <a:gd name="T53" fmla="*/ 703 h 2288"/>
              <a:gd name="T54" fmla="*/ 1431 w 2285"/>
              <a:gd name="T55" fmla="*/ 593 h 2288"/>
              <a:gd name="T56" fmla="*/ 1686 w 2285"/>
              <a:gd name="T57" fmla="*/ 597 h 2288"/>
              <a:gd name="T58" fmla="*/ 1489 w 2285"/>
              <a:gd name="T59" fmla="*/ 670 h 2288"/>
              <a:gd name="T60" fmla="*/ 1283 w 2285"/>
              <a:gd name="T61" fmla="*/ 724 h 2288"/>
              <a:gd name="T62" fmla="*/ 1245 w 2285"/>
              <a:gd name="T63" fmla="*/ 102 h 2288"/>
              <a:gd name="T64" fmla="*/ 1312 w 2285"/>
              <a:gd name="T65" fmla="*/ 18 h 2288"/>
              <a:gd name="T66" fmla="*/ 1418 w 2285"/>
              <a:gd name="T67" fmla="*/ 215 h 2288"/>
              <a:gd name="T68" fmla="*/ 1283 w 2285"/>
              <a:gd name="T69" fmla="*/ 901 h 2288"/>
              <a:gd name="T70" fmla="*/ 1980 w 2285"/>
              <a:gd name="T71" fmla="*/ 753 h 2288"/>
              <a:gd name="T72" fmla="*/ 2277 w 2285"/>
              <a:gd name="T73" fmla="*/ 830 h 2288"/>
              <a:gd name="T74" fmla="*/ 2156 w 2285"/>
              <a:gd name="T75" fmla="*/ 870 h 2288"/>
              <a:gd name="T76" fmla="*/ 1276 w 2285"/>
              <a:gd name="T77" fmla="*/ 952 h 2288"/>
              <a:gd name="T78" fmla="*/ 788 w 2285"/>
              <a:gd name="T79" fmla="*/ 1025 h 2288"/>
              <a:gd name="T80" fmla="*/ 623 w 2285"/>
              <a:gd name="T81" fmla="*/ 956 h 2288"/>
              <a:gd name="T82" fmla="*/ 1170 w 2285"/>
              <a:gd name="T83" fmla="*/ 881 h 2288"/>
              <a:gd name="T84" fmla="*/ 1091 w 2285"/>
              <a:gd name="T85" fmla="*/ 1123 h 2288"/>
              <a:gd name="T86" fmla="*/ 1124 w 2285"/>
              <a:gd name="T87" fmla="*/ 1699 h 2288"/>
              <a:gd name="T88" fmla="*/ 1088 w 2285"/>
              <a:gd name="T89" fmla="*/ 2144 h 2288"/>
              <a:gd name="T90" fmla="*/ 978 w 2285"/>
              <a:gd name="T91" fmla="*/ 1975 h 2288"/>
              <a:gd name="T92" fmla="*/ 1026 w 2285"/>
              <a:gd name="T93" fmla="*/ 1447 h 2288"/>
              <a:gd name="T94" fmla="*/ 1136 w 2285"/>
              <a:gd name="T95" fmla="*/ 1380 h 2288"/>
              <a:gd name="T96" fmla="*/ 1521 w 2285"/>
              <a:gd name="T97" fmla="*/ 1382 h 2288"/>
              <a:gd name="T98" fmla="*/ 1435 w 2285"/>
              <a:gd name="T99" fmla="*/ 1574 h 2288"/>
              <a:gd name="T100" fmla="*/ 1445 w 2285"/>
              <a:gd name="T101" fmla="*/ 1659 h 2288"/>
              <a:gd name="T102" fmla="*/ 1287 w 2285"/>
              <a:gd name="T103" fmla="*/ 1605 h 2288"/>
              <a:gd name="T104" fmla="*/ 1539 w 2285"/>
              <a:gd name="T105" fmla="*/ 2117 h 2288"/>
              <a:gd name="T106" fmla="*/ 1383 w 2285"/>
              <a:gd name="T107" fmla="*/ 1998 h 2288"/>
              <a:gd name="T108" fmla="*/ 1644 w 2285"/>
              <a:gd name="T109" fmla="*/ 1937 h 2288"/>
              <a:gd name="T110" fmla="*/ 1633 w 2285"/>
              <a:gd name="T111" fmla="*/ 1394 h 2288"/>
              <a:gd name="T112" fmla="*/ 1512 w 2285"/>
              <a:gd name="T113" fmla="*/ 1162 h 2288"/>
              <a:gd name="T114" fmla="*/ 1421 w 2285"/>
              <a:gd name="T115" fmla="*/ 1087 h 2288"/>
              <a:gd name="T116" fmla="*/ 1684 w 2285"/>
              <a:gd name="T117" fmla="*/ 1052 h 2288"/>
              <a:gd name="T118" fmla="*/ 1790 w 2285"/>
              <a:gd name="T119" fmla="*/ 1192 h 2288"/>
              <a:gd name="T120" fmla="*/ 1780 w 2285"/>
              <a:gd name="T121" fmla="*/ 1518 h 2288"/>
              <a:gd name="T122" fmla="*/ 1782 w 2285"/>
              <a:gd name="T123" fmla="*/ 2092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5" h="2288">
                <a:moveTo>
                  <a:pt x="24" y="636"/>
                </a:moveTo>
                <a:lnTo>
                  <a:pt x="17" y="622"/>
                </a:lnTo>
                <a:lnTo>
                  <a:pt x="11" y="607"/>
                </a:lnTo>
                <a:lnTo>
                  <a:pt x="5" y="593"/>
                </a:lnTo>
                <a:lnTo>
                  <a:pt x="1" y="580"/>
                </a:lnTo>
                <a:lnTo>
                  <a:pt x="0" y="567"/>
                </a:lnTo>
                <a:lnTo>
                  <a:pt x="0" y="555"/>
                </a:lnTo>
                <a:lnTo>
                  <a:pt x="0" y="544"/>
                </a:lnTo>
                <a:lnTo>
                  <a:pt x="1" y="538"/>
                </a:lnTo>
                <a:lnTo>
                  <a:pt x="3" y="532"/>
                </a:lnTo>
                <a:lnTo>
                  <a:pt x="5" y="526"/>
                </a:lnTo>
                <a:lnTo>
                  <a:pt x="9" y="522"/>
                </a:lnTo>
                <a:lnTo>
                  <a:pt x="13" y="521"/>
                </a:lnTo>
                <a:lnTo>
                  <a:pt x="19" y="517"/>
                </a:lnTo>
                <a:lnTo>
                  <a:pt x="24" y="517"/>
                </a:lnTo>
                <a:lnTo>
                  <a:pt x="32" y="515"/>
                </a:lnTo>
                <a:lnTo>
                  <a:pt x="42" y="515"/>
                </a:lnTo>
                <a:lnTo>
                  <a:pt x="51" y="515"/>
                </a:lnTo>
                <a:lnTo>
                  <a:pt x="61" y="517"/>
                </a:lnTo>
                <a:lnTo>
                  <a:pt x="74" y="519"/>
                </a:lnTo>
                <a:lnTo>
                  <a:pt x="86" y="521"/>
                </a:lnTo>
                <a:lnTo>
                  <a:pt x="101" y="524"/>
                </a:lnTo>
                <a:lnTo>
                  <a:pt x="117" y="528"/>
                </a:lnTo>
                <a:lnTo>
                  <a:pt x="132" y="532"/>
                </a:lnTo>
                <a:lnTo>
                  <a:pt x="149" y="536"/>
                </a:lnTo>
                <a:lnTo>
                  <a:pt x="168" y="542"/>
                </a:lnTo>
                <a:lnTo>
                  <a:pt x="168" y="545"/>
                </a:lnTo>
                <a:lnTo>
                  <a:pt x="168" y="549"/>
                </a:lnTo>
                <a:lnTo>
                  <a:pt x="168" y="555"/>
                </a:lnTo>
                <a:lnTo>
                  <a:pt x="168" y="559"/>
                </a:lnTo>
                <a:lnTo>
                  <a:pt x="168" y="565"/>
                </a:lnTo>
                <a:lnTo>
                  <a:pt x="170" y="572"/>
                </a:lnTo>
                <a:lnTo>
                  <a:pt x="170" y="578"/>
                </a:lnTo>
                <a:lnTo>
                  <a:pt x="170" y="586"/>
                </a:lnTo>
                <a:lnTo>
                  <a:pt x="170" y="593"/>
                </a:lnTo>
                <a:lnTo>
                  <a:pt x="170" y="601"/>
                </a:lnTo>
                <a:lnTo>
                  <a:pt x="172" y="611"/>
                </a:lnTo>
                <a:lnTo>
                  <a:pt x="172" y="620"/>
                </a:lnTo>
                <a:lnTo>
                  <a:pt x="172" y="630"/>
                </a:lnTo>
                <a:lnTo>
                  <a:pt x="174" y="640"/>
                </a:lnTo>
                <a:lnTo>
                  <a:pt x="174" y="651"/>
                </a:lnTo>
                <a:lnTo>
                  <a:pt x="174" y="663"/>
                </a:lnTo>
                <a:lnTo>
                  <a:pt x="176" y="674"/>
                </a:lnTo>
                <a:lnTo>
                  <a:pt x="176" y="686"/>
                </a:lnTo>
                <a:lnTo>
                  <a:pt x="178" y="699"/>
                </a:lnTo>
                <a:lnTo>
                  <a:pt x="178" y="712"/>
                </a:lnTo>
                <a:lnTo>
                  <a:pt x="180" y="726"/>
                </a:lnTo>
                <a:lnTo>
                  <a:pt x="180" y="739"/>
                </a:lnTo>
                <a:lnTo>
                  <a:pt x="180" y="755"/>
                </a:lnTo>
                <a:lnTo>
                  <a:pt x="182" y="770"/>
                </a:lnTo>
                <a:lnTo>
                  <a:pt x="182" y="785"/>
                </a:lnTo>
                <a:lnTo>
                  <a:pt x="184" y="801"/>
                </a:lnTo>
                <a:lnTo>
                  <a:pt x="184" y="818"/>
                </a:lnTo>
                <a:lnTo>
                  <a:pt x="186" y="835"/>
                </a:lnTo>
                <a:lnTo>
                  <a:pt x="186" y="853"/>
                </a:lnTo>
                <a:lnTo>
                  <a:pt x="188" y="872"/>
                </a:lnTo>
                <a:lnTo>
                  <a:pt x="188" y="891"/>
                </a:lnTo>
                <a:lnTo>
                  <a:pt x="189" y="910"/>
                </a:lnTo>
                <a:lnTo>
                  <a:pt x="191" y="950"/>
                </a:lnTo>
                <a:lnTo>
                  <a:pt x="191" y="989"/>
                </a:lnTo>
                <a:lnTo>
                  <a:pt x="193" y="1027"/>
                </a:lnTo>
                <a:lnTo>
                  <a:pt x="195" y="1064"/>
                </a:lnTo>
                <a:lnTo>
                  <a:pt x="195" y="1098"/>
                </a:lnTo>
                <a:lnTo>
                  <a:pt x="195" y="1135"/>
                </a:lnTo>
                <a:lnTo>
                  <a:pt x="197" y="1167"/>
                </a:lnTo>
                <a:lnTo>
                  <a:pt x="197" y="1200"/>
                </a:lnTo>
                <a:lnTo>
                  <a:pt x="197" y="1231"/>
                </a:lnTo>
                <a:lnTo>
                  <a:pt x="195" y="1261"/>
                </a:lnTo>
                <a:lnTo>
                  <a:pt x="195" y="1290"/>
                </a:lnTo>
                <a:lnTo>
                  <a:pt x="195" y="1319"/>
                </a:lnTo>
                <a:lnTo>
                  <a:pt x="193" y="1346"/>
                </a:lnTo>
                <a:lnTo>
                  <a:pt x="191" y="1371"/>
                </a:lnTo>
                <a:lnTo>
                  <a:pt x="191" y="1396"/>
                </a:lnTo>
                <a:lnTo>
                  <a:pt x="189" y="1419"/>
                </a:lnTo>
                <a:lnTo>
                  <a:pt x="188" y="1444"/>
                </a:lnTo>
                <a:lnTo>
                  <a:pt x="186" y="1467"/>
                </a:lnTo>
                <a:lnTo>
                  <a:pt x="184" y="1490"/>
                </a:lnTo>
                <a:lnTo>
                  <a:pt x="184" y="1513"/>
                </a:lnTo>
                <a:lnTo>
                  <a:pt x="182" y="1536"/>
                </a:lnTo>
                <a:lnTo>
                  <a:pt x="180" y="1557"/>
                </a:lnTo>
                <a:lnTo>
                  <a:pt x="180" y="1576"/>
                </a:lnTo>
                <a:lnTo>
                  <a:pt x="178" y="1597"/>
                </a:lnTo>
                <a:lnTo>
                  <a:pt x="178" y="1614"/>
                </a:lnTo>
                <a:lnTo>
                  <a:pt x="176" y="1634"/>
                </a:lnTo>
                <a:lnTo>
                  <a:pt x="176" y="1651"/>
                </a:lnTo>
                <a:lnTo>
                  <a:pt x="174" y="1668"/>
                </a:lnTo>
                <a:lnTo>
                  <a:pt x="174" y="1685"/>
                </a:lnTo>
                <a:lnTo>
                  <a:pt x="172" y="1701"/>
                </a:lnTo>
                <a:lnTo>
                  <a:pt x="170" y="1716"/>
                </a:lnTo>
                <a:lnTo>
                  <a:pt x="168" y="1732"/>
                </a:lnTo>
                <a:lnTo>
                  <a:pt x="166" y="1747"/>
                </a:lnTo>
                <a:lnTo>
                  <a:pt x="165" y="1760"/>
                </a:lnTo>
                <a:lnTo>
                  <a:pt x="163" y="1774"/>
                </a:lnTo>
                <a:lnTo>
                  <a:pt x="161" y="1785"/>
                </a:lnTo>
                <a:lnTo>
                  <a:pt x="159" y="1797"/>
                </a:lnTo>
                <a:lnTo>
                  <a:pt x="157" y="1806"/>
                </a:lnTo>
                <a:lnTo>
                  <a:pt x="155" y="1816"/>
                </a:lnTo>
                <a:lnTo>
                  <a:pt x="153" y="1824"/>
                </a:lnTo>
                <a:lnTo>
                  <a:pt x="151" y="1831"/>
                </a:lnTo>
                <a:lnTo>
                  <a:pt x="149" y="1837"/>
                </a:lnTo>
                <a:lnTo>
                  <a:pt x="147" y="1843"/>
                </a:lnTo>
                <a:lnTo>
                  <a:pt x="145" y="1847"/>
                </a:lnTo>
                <a:lnTo>
                  <a:pt x="143" y="1849"/>
                </a:lnTo>
                <a:lnTo>
                  <a:pt x="142" y="1852"/>
                </a:lnTo>
                <a:lnTo>
                  <a:pt x="140" y="1852"/>
                </a:lnTo>
                <a:lnTo>
                  <a:pt x="138" y="1854"/>
                </a:lnTo>
                <a:lnTo>
                  <a:pt x="134" y="1852"/>
                </a:lnTo>
                <a:lnTo>
                  <a:pt x="130" y="1850"/>
                </a:lnTo>
                <a:lnTo>
                  <a:pt x="128" y="1850"/>
                </a:lnTo>
                <a:lnTo>
                  <a:pt x="124" y="1849"/>
                </a:lnTo>
                <a:lnTo>
                  <a:pt x="122" y="1845"/>
                </a:lnTo>
                <a:lnTo>
                  <a:pt x="118" y="1841"/>
                </a:lnTo>
                <a:lnTo>
                  <a:pt x="115" y="1839"/>
                </a:lnTo>
                <a:lnTo>
                  <a:pt x="113" y="1833"/>
                </a:lnTo>
                <a:lnTo>
                  <a:pt x="109" y="1829"/>
                </a:lnTo>
                <a:lnTo>
                  <a:pt x="105" y="1824"/>
                </a:lnTo>
                <a:lnTo>
                  <a:pt x="101" y="1818"/>
                </a:lnTo>
                <a:lnTo>
                  <a:pt x="97" y="1810"/>
                </a:lnTo>
                <a:lnTo>
                  <a:pt x="94" y="1804"/>
                </a:lnTo>
                <a:lnTo>
                  <a:pt x="90" y="1797"/>
                </a:lnTo>
                <a:lnTo>
                  <a:pt x="86" y="1787"/>
                </a:lnTo>
                <a:lnTo>
                  <a:pt x="78" y="1774"/>
                </a:lnTo>
                <a:lnTo>
                  <a:pt x="72" y="1760"/>
                </a:lnTo>
                <a:lnTo>
                  <a:pt x="67" y="1749"/>
                </a:lnTo>
                <a:lnTo>
                  <a:pt x="63" y="1737"/>
                </a:lnTo>
                <a:lnTo>
                  <a:pt x="59" y="1726"/>
                </a:lnTo>
                <a:lnTo>
                  <a:pt x="57" y="1714"/>
                </a:lnTo>
                <a:lnTo>
                  <a:pt x="55" y="1703"/>
                </a:lnTo>
                <a:lnTo>
                  <a:pt x="55" y="1693"/>
                </a:lnTo>
                <a:lnTo>
                  <a:pt x="55" y="1689"/>
                </a:lnTo>
                <a:lnTo>
                  <a:pt x="55" y="1684"/>
                </a:lnTo>
                <a:lnTo>
                  <a:pt x="55" y="1676"/>
                </a:lnTo>
                <a:lnTo>
                  <a:pt x="57" y="1668"/>
                </a:lnTo>
                <a:lnTo>
                  <a:pt x="57" y="1659"/>
                </a:lnTo>
                <a:lnTo>
                  <a:pt x="59" y="1647"/>
                </a:lnTo>
                <a:lnTo>
                  <a:pt x="61" y="1636"/>
                </a:lnTo>
                <a:lnTo>
                  <a:pt x="61" y="1622"/>
                </a:lnTo>
                <a:lnTo>
                  <a:pt x="63" y="1607"/>
                </a:lnTo>
                <a:lnTo>
                  <a:pt x="65" y="1591"/>
                </a:lnTo>
                <a:lnTo>
                  <a:pt x="67" y="1574"/>
                </a:lnTo>
                <a:lnTo>
                  <a:pt x="69" y="1555"/>
                </a:lnTo>
                <a:lnTo>
                  <a:pt x="71" y="1536"/>
                </a:lnTo>
                <a:lnTo>
                  <a:pt x="72" y="1513"/>
                </a:lnTo>
                <a:lnTo>
                  <a:pt x="74" y="1490"/>
                </a:lnTo>
                <a:lnTo>
                  <a:pt x="76" y="1467"/>
                </a:lnTo>
                <a:lnTo>
                  <a:pt x="78" y="1444"/>
                </a:lnTo>
                <a:lnTo>
                  <a:pt x="78" y="1419"/>
                </a:lnTo>
                <a:lnTo>
                  <a:pt x="80" y="1392"/>
                </a:lnTo>
                <a:lnTo>
                  <a:pt x="82" y="1365"/>
                </a:lnTo>
                <a:lnTo>
                  <a:pt x="82" y="1338"/>
                </a:lnTo>
                <a:lnTo>
                  <a:pt x="82" y="1309"/>
                </a:lnTo>
                <a:lnTo>
                  <a:pt x="84" y="1281"/>
                </a:lnTo>
                <a:lnTo>
                  <a:pt x="84" y="1250"/>
                </a:lnTo>
                <a:lnTo>
                  <a:pt x="84" y="1217"/>
                </a:lnTo>
                <a:lnTo>
                  <a:pt x="82" y="1186"/>
                </a:lnTo>
                <a:lnTo>
                  <a:pt x="82" y="1152"/>
                </a:lnTo>
                <a:lnTo>
                  <a:pt x="82" y="1119"/>
                </a:lnTo>
                <a:lnTo>
                  <a:pt x="80" y="1085"/>
                </a:lnTo>
                <a:lnTo>
                  <a:pt x="78" y="1048"/>
                </a:lnTo>
                <a:lnTo>
                  <a:pt x="78" y="1012"/>
                </a:lnTo>
                <a:lnTo>
                  <a:pt x="76" y="975"/>
                </a:lnTo>
                <a:lnTo>
                  <a:pt x="74" y="958"/>
                </a:lnTo>
                <a:lnTo>
                  <a:pt x="74" y="939"/>
                </a:lnTo>
                <a:lnTo>
                  <a:pt x="72" y="922"/>
                </a:lnTo>
                <a:lnTo>
                  <a:pt x="72" y="906"/>
                </a:lnTo>
                <a:lnTo>
                  <a:pt x="71" y="889"/>
                </a:lnTo>
                <a:lnTo>
                  <a:pt x="71" y="874"/>
                </a:lnTo>
                <a:lnTo>
                  <a:pt x="69" y="858"/>
                </a:lnTo>
                <a:lnTo>
                  <a:pt x="67" y="843"/>
                </a:lnTo>
                <a:lnTo>
                  <a:pt x="67" y="830"/>
                </a:lnTo>
                <a:lnTo>
                  <a:pt x="65" y="814"/>
                </a:lnTo>
                <a:lnTo>
                  <a:pt x="65" y="801"/>
                </a:lnTo>
                <a:lnTo>
                  <a:pt x="63" y="789"/>
                </a:lnTo>
                <a:lnTo>
                  <a:pt x="61" y="776"/>
                </a:lnTo>
                <a:lnTo>
                  <a:pt x="61" y="764"/>
                </a:lnTo>
                <a:lnTo>
                  <a:pt x="59" y="753"/>
                </a:lnTo>
                <a:lnTo>
                  <a:pt x="57" y="743"/>
                </a:lnTo>
                <a:lnTo>
                  <a:pt x="55" y="732"/>
                </a:lnTo>
                <a:lnTo>
                  <a:pt x="55" y="722"/>
                </a:lnTo>
                <a:lnTo>
                  <a:pt x="53" y="712"/>
                </a:lnTo>
                <a:lnTo>
                  <a:pt x="51" y="703"/>
                </a:lnTo>
                <a:lnTo>
                  <a:pt x="49" y="695"/>
                </a:lnTo>
                <a:lnTo>
                  <a:pt x="47" y="687"/>
                </a:lnTo>
                <a:lnTo>
                  <a:pt x="46" y="680"/>
                </a:lnTo>
                <a:lnTo>
                  <a:pt x="44" y="674"/>
                </a:lnTo>
                <a:lnTo>
                  <a:pt x="42" y="666"/>
                </a:lnTo>
                <a:lnTo>
                  <a:pt x="40" y="661"/>
                </a:lnTo>
                <a:lnTo>
                  <a:pt x="38" y="655"/>
                </a:lnTo>
                <a:lnTo>
                  <a:pt x="34" y="651"/>
                </a:lnTo>
                <a:lnTo>
                  <a:pt x="32" y="645"/>
                </a:lnTo>
                <a:lnTo>
                  <a:pt x="30" y="641"/>
                </a:lnTo>
                <a:lnTo>
                  <a:pt x="26" y="640"/>
                </a:lnTo>
                <a:lnTo>
                  <a:pt x="24" y="636"/>
                </a:lnTo>
                <a:close/>
                <a:moveTo>
                  <a:pt x="644" y="503"/>
                </a:moveTo>
                <a:lnTo>
                  <a:pt x="662" y="515"/>
                </a:lnTo>
                <a:lnTo>
                  <a:pt x="671" y="521"/>
                </a:lnTo>
                <a:lnTo>
                  <a:pt x="679" y="524"/>
                </a:lnTo>
                <a:lnTo>
                  <a:pt x="687" y="530"/>
                </a:lnTo>
                <a:lnTo>
                  <a:pt x="692" y="534"/>
                </a:lnTo>
                <a:lnTo>
                  <a:pt x="700" y="540"/>
                </a:lnTo>
                <a:lnTo>
                  <a:pt x="706" y="544"/>
                </a:lnTo>
                <a:lnTo>
                  <a:pt x="711" y="547"/>
                </a:lnTo>
                <a:lnTo>
                  <a:pt x="715" y="553"/>
                </a:lnTo>
                <a:lnTo>
                  <a:pt x="721" y="555"/>
                </a:lnTo>
                <a:lnTo>
                  <a:pt x="725" y="559"/>
                </a:lnTo>
                <a:lnTo>
                  <a:pt x="729" y="563"/>
                </a:lnTo>
                <a:lnTo>
                  <a:pt x="731" y="565"/>
                </a:lnTo>
                <a:lnTo>
                  <a:pt x="734" y="569"/>
                </a:lnTo>
                <a:lnTo>
                  <a:pt x="736" y="570"/>
                </a:lnTo>
                <a:lnTo>
                  <a:pt x="736" y="576"/>
                </a:lnTo>
                <a:lnTo>
                  <a:pt x="734" y="584"/>
                </a:lnTo>
                <a:lnTo>
                  <a:pt x="733" y="592"/>
                </a:lnTo>
                <a:lnTo>
                  <a:pt x="729" y="597"/>
                </a:lnTo>
                <a:lnTo>
                  <a:pt x="725" y="605"/>
                </a:lnTo>
                <a:lnTo>
                  <a:pt x="719" y="613"/>
                </a:lnTo>
                <a:lnTo>
                  <a:pt x="713" y="618"/>
                </a:lnTo>
                <a:lnTo>
                  <a:pt x="706" y="626"/>
                </a:lnTo>
                <a:lnTo>
                  <a:pt x="700" y="630"/>
                </a:lnTo>
                <a:lnTo>
                  <a:pt x="694" y="636"/>
                </a:lnTo>
                <a:lnTo>
                  <a:pt x="690" y="640"/>
                </a:lnTo>
                <a:lnTo>
                  <a:pt x="687" y="645"/>
                </a:lnTo>
                <a:lnTo>
                  <a:pt x="683" y="653"/>
                </a:lnTo>
                <a:lnTo>
                  <a:pt x="679" y="661"/>
                </a:lnTo>
                <a:lnTo>
                  <a:pt x="675" y="668"/>
                </a:lnTo>
                <a:lnTo>
                  <a:pt x="671" y="678"/>
                </a:lnTo>
                <a:lnTo>
                  <a:pt x="669" y="687"/>
                </a:lnTo>
                <a:lnTo>
                  <a:pt x="667" y="697"/>
                </a:lnTo>
                <a:lnTo>
                  <a:pt x="663" y="709"/>
                </a:lnTo>
                <a:lnTo>
                  <a:pt x="662" y="720"/>
                </a:lnTo>
                <a:lnTo>
                  <a:pt x="660" y="734"/>
                </a:lnTo>
                <a:lnTo>
                  <a:pt x="658" y="747"/>
                </a:lnTo>
                <a:lnTo>
                  <a:pt x="656" y="762"/>
                </a:lnTo>
                <a:lnTo>
                  <a:pt x="654" y="778"/>
                </a:lnTo>
                <a:lnTo>
                  <a:pt x="652" y="795"/>
                </a:lnTo>
                <a:lnTo>
                  <a:pt x="650" y="812"/>
                </a:lnTo>
                <a:lnTo>
                  <a:pt x="650" y="833"/>
                </a:lnTo>
                <a:lnTo>
                  <a:pt x="648" y="854"/>
                </a:lnTo>
                <a:lnTo>
                  <a:pt x="646" y="879"/>
                </a:lnTo>
                <a:lnTo>
                  <a:pt x="646" y="904"/>
                </a:lnTo>
                <a:lnTo>
                  <a:pt x="646" y="933"/>
                </a:lnTo>
                <a:lnTo>
                  <a:pt x="644" y="962"/>
                </a:lnTo>
                <a:lnTo>
                  <a:pt x="644" y="993"/>
                </a:lnTo>
                <a:lnTo>
                  <a:pt x="644" y="1025"/>
                </a:lnTo>
                <a:lnTo>
                  <a:pt x="644" y="1060"/>
                </a:lnTo>
                <a:lnTo>
                  <a:pt x="644" y="1096"/>
                </a:lnTo>
                <a:lnTo>
                  <a:pt x="644" y="1135"/>
                </a:lnTo>
                <a:lnTo>
                  <a:pt x="644" y="1173"/>
                </a:lnTo>
                <a:lnTo>
                  <a:pt x="644" y="1215"/>
                </a:lnTo>
                <a:lnTo>
                  <a:pt x="644" y="1259"/>
                </a:lnTo>
                <a:lnTo>
                  <a:pt x="642" y="1302"/>
                </a:lnTo>
                <a:lnTo>
                  <a:pt x="642" y="1344"/>
                </a:lnTo>
                <a:lnTo>
                  <a:pt x="642" y="1384"/>
                </a:lnTo>
                <a:lnTo>
                  <a:pt x="640" y="1423"/>
                </a:lnTo>
                <a:lnTo>
                  <a:pt x="640" y="1459"/>
                </a:lnTo>
                <a:lnTo>
                  <a:pt x="639" y="1494"/>
                </a:lnTo>
                <a:lnTo>
                  <a:pt x="637" y="1526"/>
                </a:lnTo>
                <a:lnTo>
                  <a:pt x="635" y="1557"/>
                </a:lnTo>
                <a:lnTo>
                  <a:pt x="633" y="1588"/>
                </a:lnTo>
                <a:lnTo>
                  <a:pt x="631" y="1614"/>
                </a:lnTo>
                <a:lnTo>
                  <a:pt x="629" y="1641"/>
                </a:lnTo>
                <a:lnTo>
                  <a:pt x="625" y="1666"/>
                </a:lnTo>
                <a:lnTo>
                  <a:pt x="623" y="1689"/>
                </a:lnTo>
                <a:lnTo>
                  <a:pt x="619" y="1710"/>
                </a:lnTo>
                <a:lnTo>
                  <a:pt x="616" y="1732"/>
                </a:lnTo>
                <a:lnTo>
                  <a:pt x="612" y="1749"/>
                </a:lnTo>
                <a:lnTo>
                  <a:pt x="608" y="1766"/>
                </a:lnTo>
                <a:lnTo>
                  <a:pt x="606" y="1783"/>
                </a:lnTo>
                <a:lnTo>
                  <a:pt x="602" y="1797"/>
                </a:lnTo>
                <a:lnTo>
                  <a:pt x="598" y="1812"/>
                </a:lnTo>
                <a:lnTo>
                  <a:pt x="596" y="1824"/>
                </a:lnTo>
                <a:lnTo>
                  <a:pt x="592" y="1835"/>
                </a:lnTo>
                <a:lnTo>
                  <a:pt x="591" y="1847"/>
                </a:lnTo>
                <a:lnTo>
                  <a:pt x="589" y="1856"/>
                </a:lnTo>
                <a:lnTo>
                  <a:pt x="585" y="1864"/>
                </a:lnTo>
                <a:lnTo>
                  <a:pt x="583" y="1872"/>
                </a:lnTo>
                <a:lnTo>
                  <a:pt x="581" y="1877"/>
                </a:lnTo>
                <a:lnTo>
                  <a:pt x="579" y="1883"/>
                </a:lnTo>
                <a:lnTo>
                  <a:pt x="577" y="1887"/>
                </a:lnTo>
                <a:lnTo>
                  <a:pt x="575" y="1889"/>
                </a:lnTo>
                <a:lnTo>
                  <a:pt x="573" y="1891"/>
                </a:lnTo>
                <a:lnTo>
                  <a:pt x="571" y="1891"/>
                </a:lnTo>
                <a:lnTo>
                  <a:pt x="568" y="1891"/>
                </a:lnTo>
                <a:lnTo>
                  <a:pt x="562" y="1889"/>
                </a:lnTo>
                <a:lnTo>
                  <a:pt x="556" y="1887"/>
                </a:lnTo>
                <a:lnTo>
                  <a:pt x="550" y="1883"/>
                </a:lnTo>
                <a:lnTo>
                  <a:pt x="545" y="1877"/>
                </a:lnTo>
                <a:lnTo>
                  <a:pt x="539" y="1872"/>
                </a:lnTo>
                <a:lnTo>
                  <a:pt x="535" y="1864"/>
                </a:lnTo>
                <a:lnTo>
                  <a:pt x="529" y="1854"/>
                </a:lnTo>
                <a:lnTo>
                  <a:pt x="529" y="1850"/>
                </a:lnTo>
                <a:lnTo>
                  <a:pt x="527" y="1849"/>
                </a:lnTo>
                <a:lnTo>
                  <a:pt x="527" y="1845"/>
                </a:lnTo>
                <a:lnTo>
                  <a:pt x="525" y="1839"/>
                </a:lnTo>
                <a:lnTo>
                  <a:pt x="525" y="1833"/>
                </a:lnTo>
                <a:lnTo>
                  <a:pt x="525" y="1827"/>
                </a:lnTo>
                <a:lnTo>
                  <a:pt x="523" y="1820"/>
                </a:lnTo>
                <a:lnTo>
                  <a:pt x="523" y="1810"/>
                </a:lnTo>
                <a:lnTo>
                  <a:pt x="521" y="1803"/>
                </a:lnTo>
                <a:lnTo>
                  <a:pt x="521" y="1791"/>
                </a:lnTo>
                <a:lnTo>
                  <a:pt x="520" y="1781"/>
                </a:lnTo>
                <a:lnTo>
                  <a:pt x="520" y="1768"/>
                </a:lnTo>
                <a:lnTo>
                  <a:pt x="520" y="1756"/>
                </a:lnTo>
                <a:lnTo>
                  <a:pt x="518" y="1743"/>
                </a:lnTo>
                <a:lnTo>
                  <a:pt x="518" y="1728"/>
                </a:lnTo>
                <a:lnTo>
                  <a:pt x="518" y="1712"/>
                </a:lnTo>
                <a:lnTo>
                  <a:pt x="518" y="1697"/>
                </a:lnTo>
                <a:lnTo>
                  <a:pt x="516" y="1680"/>
                </a:lnTo>
                <a:lnTo>
                  <a:pt x="516" y="1662"/>
                </a:lnTo>
                <a:lnTo>
                  <a:pt x="516" y="1643"/>
                </a:lnTo>
                <a:lnTo>
                  <a:pt x="516" y="1624"/>
                </a:lnTo>
                <a:lnTo>
                  <a:pt x="516" y="1603"/>
                </a:lnTo>
                <a:lnTo>
                  <a:pt x="516" y="1582"/>
                </a:lnTo>
                <a:lnTo>
                  <a:pt x="516" y="1561"/>
                </a:lnTo>
                <a:lnTo>
                  <a:pt x="516" y="1538"/>
                </a:lnTo>
                <a:lnTo>
                  <a:pt x="516" y="1513"/>
                </a:lnTo>
                <a:lnTo>
                  <a:pt x="516" y="1490"/>
                </a:lnTo>
                <a:lnTo>
                  <a:pt x="518" y="1463"/>
                </a:lnTo>
                <a:lnTo>
                  <a:pt x="518" y="1438"/>
                </a:lnTo>
                <a:lnTo>
                  <a:pt x="518" y="1409"/>
                </a:lnTo>
                <a:lnTo>
                  <a:pt x="520" y="1382"/>
                </a:lnTo>
                <a:lnTo>
                  <a:pt x="520" y="1353"/>
                </a:lnTo>
                <a:lnTo>
                  <a:pt x="520" y="1325"/>
                </a:lnTo>
                <a:lnTo>
                  <a:pt x="521" y="1296"/>
                </a:lnTo>
                <a:lnTo>
                  <a:pt x="521" y="1269"/>
                </a:lnTo>
                <a:lnTo>
                  <a:pt x="523" y="1242"/>
                </a:lnTo>
                <a:lnTo>
                  <a:pt x="523" y="1215"/>
                </a:lnTo>
                <a:lnTo>
                  <a:pt x="523" y="1188"/>
                </a:lnTo>
                <a:lnTo>
                  <a:pt x="525" y="1163"/>
                </a:lnTo>
                <a:lnTo>
                  <a:pt x="525" y="1138"/>
                </a:lnTo>
                <a:lnTo>
                  <a:pt x="525" y="1115"/>
                </a:lnTo>
                <a:lnTo>
                  <a:pt x="527" y="1092"/>
                </a:lnTo>
                <a:lnTo>
                  <a:pt x="527" y="1069"/>
                </a:lnTo>
                <a:lnTo>
                  <a:pt x="527" y="1048"/>
                </a:lnTo>
                <a:lnTo>
                  <a:pt x="527" y="1027"/>
                </a:lnTo>
                <a:lnTo>
                  <a:pt x="527" y="1006"/>
                </a:lnTo>
                <a:lnTo>
                  <a:pt x="529" y="985"/>
                </a:lnTo>
                <a:lnTo>
                  <a:pt x="529" y="966"/>
                </a:lnTo>
                <a:lnTo>
                  <a:pt x="529" y="947"/>
                </a:lnTo>
                <a:lnTo>
                  <a:pt x="529" y="929"/>
                </a:lnTo>
                <a:lnTo>
                  <a:pt x="529" y="912"/>
                </a:lnTo>
                <a:lnTo>
                  <a:pt x="529" y="895"/>
                </a:lnTo>
                <a:lnTo>
                  <a:pt x="529" y="879"/>
                </a:lnTo>
                <a:lnTo>
                  <a:pt x="529" y="864"/>
                </a:lnTo>
                <a:lnTo>
                  <a:pt x="529" y="849"/>
                </a:lnTo>
                <a:lnTo>
                  <a:pt x="529" y="835"/>
                </a:lnTo>
                <a:lnTo>
                  <a:pt x="529" y="822"/>
                </a:lnTo>
                <a:lnTo>
                  <a:pt x="529" y="810"/>
                </a:lnTo>
                <a:lnTo>
                  <a:pt x="529" y="799"/>
                </a:lnTo>
                <a:lnTo>
                  <a:pt x="529" y="787"/>
                </a:lnTo>
                <a:lnTo>
                  <a:pt x="529" y="776"/>
                </a:lnTo>
                <a:lnTo>
                  <a:pt x="529" y="766"/>
                </a:lnTo>
                <a:lnTo>
                  <a:pt x="529" y="757"/>
                </a:lnTo>
                <a:lnTo>
                  <a:pt x="529" y="749"/>
                </a:lnTo>
                <a:lnTo>
                  <a:pt x="529" y="734"/>
                </a:lnTo>
                <a:lnTo>
                  <a:pt x="529" y="718"/>
                </a:lnTo>
                <a:lnTo>
                  <a:pt x="529" y="705"/>
                </a:lnTo>
                <a:lnTo>
                  <a:pt x="527" y="693"/>
                </a:lnTo>
                <a:lnTo>
                  <a:pt x="527" y="680"/>
                </a:lnTo>
                <a:lnTo>
                  <a:pt x="525" y="668"/>
                </a:lnTo>
                <a:lnTo>
                  <a:pt x="525" y="659"/>
                </a:lnTo>
                <a:lnTo>
                  <a:pt x="523" y="649"/>
                </a:lnTo>
                <a:lnTo>
                  <a:pt x="521" y="640"/>
                </a:lnTo>
                <a:lnTo>
                  <a:pt x="520" y="632"/>
                </a:lnTo>
                <a:lnTo>
                  <a:pt x="518" y="624"/>
                </a:lnTo>
                <a:lnTo>
                  <a:pt x="518" y="618"/>
                </a:lnTo>
                <a:lnTo>
                  <a:pt x="516" y="613"/>
                </a:lnTo>
                <a:lnTo>
                  <a:pt x="514" y="607"/>
                </a:lnTo>
                <a:lnTo>
                  <a:pt x="512" y="601"/>
                </a:lnTo>
                <a:lnTo>
                  <a:pt x="510" y="597"/>
                </a:lnTo>
                <a:lnTo>
                  <a:pt x="504" y="595"/>
                </a:lnTo>
                <a:lnTo>
                  <a:pt x="500" y="595"/>
                </a:lnTo>
                <a:lnTo>
                  <a:pt x="493" y="593"/>
                </a:lnTo>
                <a:lnTo>
                  <a:pt x="487" y="592"/>
                </a:lnTo>
                <a:lnTo>
                  <a:pt x="477" y="590"/>
                </a:lnTo>
                <a:lnTo>
                  <a:pt x="470" y="588"/>
                </a:lnTo>
                <a:lnTo>
                  <a:pt x="460" y="588"/>
                </a:lnTo>
                <a:lnTo>
                  <a:pt x="449" y="586"/>
                </a:lnTo>
                <a:lnTo>
                  <a:pt x="437" y="586"/>
                </a:lnTo>
                <a:lnTo>
                  <a:pt x="426" y="586"/>
                </a:lnTo>
                <a:lnTo>
                  <a:pt x="412" y="584"/>
                </a:lnTo>
                <a:lnTo>
                  <a:pt x="397" y="584"/>
                </a:lnTo>
                <a:lnTo>
                  <a:pt x="383" y="586"/>
                </a:lnTo>
                <a:lnTo>
                  <a:pt x="368" y="586"/>
                </a:lnTo>
                <a:lnTo>
                  <a:pt x="351" y="588"/>
                </a:lnTo>
                <a:lnTo>
                  <a:pt x="333" y="590"/>
                </a:lnTo>
                <a:lnTo>
                  <a:pt x="295" y="592"/>
                </a:lnTo>
                <a:lnTo>
                  <a:pt x="259" y="595"/>
                </a:lnTo>
                <a:lnTo>
                  <a:pt x="222" y="599"/>
                </a:lnTo>
                <a:lnTo>
                  <a:pt x="188" y="601"/>
                </a:lnTo>
                <a:lnTo>
                  <a:pt x="155" y="605"/>
                </a:lnTo>
                <a:lnTo>
                  <a:pt x="122" y="605"/>
                </a:lnTo>
                <a:lnTo>
                  <a:pt x="94" y="607"/>
                </a:lnTo>
                <a:lnTo>
                  <a:pt x="78" y="607"/>
                </a:lnTo>
                <a:lnTo>
                  <a:pt x="65" y="607"/>
                </a:lnTo>
                <a:lnTo>
                  <a:pt x="65" y="532"/>
                </a:lnTo>
                <a:lnTo>
                  <a:pt x="90" y="532"/>
                </a:lnTo>
                <a:lnTo>
                  <a:pt x="113" y="532"/>
                </a:lnTo>
                <a:lnTo>
                  <a:pt x="136" y="532"/>
                </a:lnTo>
                <a:lnTo>
                  <a:pt x="159" y="530"/>
                </a:lnTo>
                <a:lnTo>
                  <a:pt x="180" y="530"/>
                </a:lnTo>
                <a:lnTo>
                  <a:pt x="199" y="528"/>
                </a:lnTo>
                <a:lnTo>
                  <a:pt x="218" y="528"/>
                </a:lnTo>
                <a:lnTo>
                  <a:pt x="237" y="526"/>
                </a:lnTo>
                <a:lnTo>
                  <a:pt x="255" y="524"/>
                </a:lnTo>
                <a:lnTo>
                  <a:pt x="270" y="522"/>
                </a:lnTo>
                <a:lnTo>
                  <a:pt x="287" y="522"/>
                </a:lnTo>
                <a:lnTo>
                  <a:pt x="303" y="521"/>
                </a:lnTo>
                <a:lnTo>
                  <a:pt x="316" y="519"/>
                </a:lnTo>
                <a:lnTo>
                  <a:pt x="330" y="517"/>
                </a:lnTo>
                <a:lnTo>
                  <a:pt x="343" y="515"/>
                </a:lnTo>
                <a:lnTo>
                  <a:pt x="355" y="513"/>
                </a:lnTo>
                <a:lnTo>
                  <a:pt x="376" y="509"/>
                </a:lnTo>
                <a:lnTo>
                  <a:pt x="387" y="507"/>
                </a:lnTo>
                <a:lnTo>
                  <a:pt x="397" y="505"/>
                </a:lnTo>
                <a:lnTo>
                  <a:pt x="406" y="501"/>
                </a:lnTo>
                <a:lnTo>
                  <a:pt x="416" y="499"/>
                </a:lnTo>
                <a:lnTo>
                  <a:pt x="424" y="496"/>
                </a:lnTo>
                <a:lnTo>
                  <a:pt x="431" y="494"/>
                </a:lnTo>
                <a:lnTo>
                  <a:pt x="439" y="490"/>
                </a:lnTo>
                <a:lnTo>
                  <a:pt x="447" y="486"/>
                </a:lnTo>
                <a:lnTo>
                  <a:pt x="452" y="484"/>
                </a:lnTo>
                <a:lnTo>
                  <a:pt x="458" y="480"/>
                </a:lnTo>
                <a:lnTo>
                  <a:pt x="464" y="476"/>
                </a:lnTo>
                <a:lnTo>
                  <a:pt x="470" y="473"/>
                </a:lnTo>
                <a:lnTo>
                  <a:pt x="474" y="469"/>
                </a:lnTo>
                <a:lnTo>
                  <a:pt x="479" y="467"/>
                </a:lnTo>
                <a:lnTo>
                  <a:pt x="495" y="459"/>
                </a:lnTo>
                <a:lnTo>
                  <a:pt x="510" y="453"/>
                </a:lnTo>
                <a:lnTo>
                  <a:pt x="518" y="451"/>
                </a:lnTo>
                <a:lnTo>
                  <a:pt x="525" y="450"/>
                </a:lnTo>
                <a:lnTo>
                  <a:pt x="533" y="448"/>
                </a:lnTo>
                <a:lnTo>
                  <a:pt x="541" y="448"/>
                </a:lnTo>
                <a:lnTo>
                  <a:pt x="548" y="451"/>
                </a:lnTo>
                <a:lnTo>
                  <a:pt x="558" y="455"/>
                </a:lnTo>
                <a:lnTo>
                  <a:pt x="568" y="461"/>
                </a:lnTo>
                <a:lnTo>
                  <a:pt x="581" y="469"/>
                </a:lnTo>
                <a:lnTo>
                  <a:pt x="594" y="476"/>
                </a:lnTo>
                <a:lnTo>
                  <a:pt x="608" y="484"/>
                </a:lnTo>
                <a:lnTo>
                  <a:pt x="625" y="494"/>
                </a:lnTo>
                <a:lnTo>
                  <a:pt x="644" y="503"/>
                </a:lnTo>
                <a:close/>
                <a:moveTo>
                  <a:pt x="251" y="910"/>
                </a:moveTo>
                <a:lnTo>
                  <a:pt x="266" y="902"/>
                </a:lnTo>
                <a:lnTo>
                  <a:pt x="280" y="897"/>
                </a:lnTo>
                <a:lnTo>
                  <a:pt x="293" y="893"/>
                </a:lnTo>
                <a:lnTo>
                  <a:pt x="305" y="889"/>
                </a:lnTo>
                <a:lnTo>
                  <a:pt x="316" y="885"/>
                </a:lnTo>
                <a:lnTo>
                  <a:pt x="326" y="883"/>
                </a:lnTo>
                <a:lnTo>
                  <a:pt x="335" y="881"/>
                </a:lnTo>
                <a:lnTo>
                  <a:pt x="345" y="881"/>
                </a:lnTo>
                <a:lnTo>
                  <a:pt x="349" y="881"/>
                </a:lnTo>
                <a:lnTo>
                  <a:pt x="355" y="881"/>
                </a:lnTo>
                <a:lnTo>
                  <a:pt x="360" y="881"/>
                </a:lnTo>
                <a:lnTo>
                  <a:pt x="368" y="883"/>
                </a:lnTo>
                <a:lnTo>
                  <a:pt x="376" y="883"/>
                </a:lnTo>
                <a:lnTo>
                  <a:pt x="385" y="885"/>
                </a:lnTo>
                <a:lnTo>
                  <a:pt x="395" y="887"/>
                </a:lnTo>
                <a:lnTo>
                  <a:pt x="406" y="891"/>
                </a:lnTo>
                <a:lnTo>
                  <a:pt x="416" y="895"/>
                </a:lnTo>
                <a:lnTo>
                  <a:pt x="426" y="899"/>
                </a:lnTo>
                <a:lnTo>
                  <a:pt x="433" y="901"/>
                </a:lnTo>
                <a:lnTo>
                  <a:pt x="439" y="904"/>
                </a:lnTo>
                <a:lnTo>
                  <a:pt x="443" y="908"/>
                </a:lnTo>
                <a:lnTo>
                  <a:pt x="445" y="912"/>
                </a:lnTo>
                <a:lnTo>
                  <a:pt x="447" y="916"/>
                </a:lnTo>
                <a:lnTo>
                  <a:pt x="447" y="920"/>
                </a:lnTo>
                <a:lnTo>
                  <a:pt x="447" y="922"/>
                </a:lnTo>
                <a:lnTo>
                  <a:pt x="443" y="925"/>
                </a:lnTo>
                <a:lnTo>
                  <a:pt x="439" y="929"/>
                </a:lnTo>
                <a:lnTo>
                  <a:pt x="433" y="935"/>
                </a:lnTo>
                <a:lnTo>
                  <a:pt x="426" y="939"/>
                </a:lnTo>
                <a:lnTo>
                  <a:pt x="416" y="945"/>
                </a:lnTo>
                <a:lnTo>
                  <a:pt x="406" y="950"/>
                </a:lnTo>
                <a:lnTo>
                  <a:pt x="395" y="956"/>
                </a:lnTo>
                <a:lnTo>
                  <a:pt x="387" y="960"/>
                </a:lnTo>
                <a:lnTo>
                  <a:pt x="378" y="964"/>
                </a:lnTo>
                <a:lnTo>
                  <a:pt x="368" y="966"/>
                </a:lnTo>
                <a:lnTo>
                  <a:pt x="355" y="970"/>
                </a:lnTo>
                <a:lnTo>
                  <a:pt x="341" y="972"/>
                </a:lnTo>
                <a:lnTo>
                  <a:pt x="328" y="973"/>
                </a:lnTo>
                <a:lnTo>
                  <a:pt x="312" y="975"/>
                </a:lnTo>
                <a:lnTo>
                  <a:pt x="295" y="977"/>
                </a:lnTo>
                <a:lnTo>
                  <a:pt x="278" y="979"/>
                </a:lnTo>
                <a:lnTo>
                  <a:pt x="259" y="981"/>
                </a:lnTo>
                <a:lnTo>
                  <a:pt x="237" y="983"/>
                </a:lnTo>
                <a:lnTo>
                  <a:pt x="216" y="983"/>
                </a:lnTo>
                <a:lnTo>
                  <a:pt x="193" y="985"/>
                </a:lnTo>
                <a:lnTo>
                  <a:pt x="168" y="985"/>
                </a:lnTo>
                <a:lnTo>
                  <a:pt x="143" y="985"/>
                </a:lnTo>
                <a:lnTo>
                  <a:pt x="117" y="985"/>
                </a:lnTo>
                <a:lnTo>
                  <a:pt x="117" y="929"/>
                </a:lnTo>
                <a:lnTo>
                  <a:pt x="136" y="927"/>
                </a:lnTo>
                <a:lnTo>
                  <a:pt x="155" y="927"/>
                </a:lnTo>
                <a:lnTo>
                  <a:pt x="174" y="925"/>
                </a:lnTo>
                <a:lnTo>
                  <a:pt x="191" y="922"/>
                </a:lnTo>
                <a:lnTo>
                  <a:pt x="209" y="920"/>
                </a:lnTo>
                <a:lnTo>
                  <a:pt x="224" y="916"/>
                </a:lnTo>
                <a:lnTo>
                  <a:pt x="239" y="914"/>
                </a:lnTo>
                <a:lnTo>
                  <a:pt x="245" y="912"/>
                </a:lnTo>
                <a:lnTo>
                  <a:pt x="251" y="910"/>
                </a:lnTo>
                <a:close/>
                <a:moveTo>
                  <a:pt x="355" y="1286"/>
                </a:moveTo>
                <a:lnTo>
                  <a:pt x="335" y="1290"/>
                </a:lnTo>
                <a:lnTo>
                  <a:pt x="314" y="1294"/>
                </a:lnTo>
                <a:lnTo>
                  <a:pt x="291" y="1298"/>
                </a:lnTo>
                <a:lnTo>
                  <a:pt x="280" y="1298"/>
                </a:lnTo>
                <a:lnTo>
                  <a:pt x="266" y="1300"/>
                </a:lnTo>
                <a:lnTo>
                  <a:pt x="255" y="1302"/>
                </a:lnTo>
                <a:lnTo>
                  <a:pt x="241" y="1302"/>
                </a:lnTo>
                <a:lnTo>
                  <a:pt x="226" y="1304"/>
                </a:lnTo>
                <a:lnTo>
                  <a:pt x="213" y="1304"/>
                </a:lnTo>
                <a:lnTo>
                  <a:pt x="197" y="1305"/>
                </a:lnTo>
                <a:lnTo>
                  <a:pt x="182" y="1305"/>
                </a:lnTo>
                <a:lnTo>
                  <a:pt x="165" y="1305"/>
                </a:lnTo>
                <a:lnTo>
                  <a:pt x="147" y="1305"/>
                </a:lnTo>
                <a:lnTo>
                  <a:pt x="147" y="1231"/>
                </a:lnTo>
                <a:lnTo>
                  <a:pt x="166" y="1231"/>
                </a:lnTo>
                <a:lnTo>
                  <a:pt x="184" y="1229"/>
                </a:lnTo>
                <a:lnTo>
                  <a:pt x="201" y="1227"/>
                </a:lnTo>
                <a:lnTo>
                  <a:pt x="218" y="1225"/>
                </a:lnTo>
                <a:lnTo>
                  <a:pt x="232" y="1221"/>
                </a:lnTo>
                <a:lnTo>
                  <a:pt x="247" y="1219"/>
                </a:lnTo>
                <a:lnTo>
                  <a:pt x="260" y="1215"/>
                </a:lnTo>
                <a:lnTo>
                  <a:pt x="272" y="1211"/>
                </a:lnTo>
                <a:lnTo>
                  <a:pt x="284" y="1208"/>
                </a:lnTo>
                <a:lnTo>
                  <a:pt x="293" y="1206"/>
                </a:lnTo>
                <a:lnTo>
                  <a:pt x="303" y="1204"/>
                </a:lnTo>
                <a:lnTo>
                  <a:pt x="312" y="1204"/>
                </a:lnTo>
                <a:lnTo>
                  <a:pt x="320" y="1202"/>
                </a:lnTo>
                <a:lnTo>
                  <a:pt x="328" y="1202"/>
                </a:lnTo>
                <a:lnTo>
                  <a:pt x="345" y="1202"/>
                </a:lnTo>
                <a:lnTo>
                  <a:pt x="349" y="1202"/>
                </a:lnTo>
                <a:lnTo>
                  <a:pt x="355" y="1202"/>
                </a:lnTo>
                <a:lnTo>
                  <a:pt x="360" y="1202"/>
                </a:lnTo>
                <a:lnTo>
                  <a:pt x="368" y="1204"/>
                </a:lnTo>
                <a:lnTo>
                  <a:pt x="376" y="1204"/>
                </a:lnTo>
                <a:lnTo>
                  <a:pt x="385" y="1206"/>
                </a:lnTo>
                <a:lnTo>
                  <a:pt x="395" y="1208"/>
                </a:lnTo>
                <a:lnTo>
                  <a:pt x="406" y="1211"/>
                </a:lnTo>
                <a:lnTo>
                  <a:pt x="416" y="1215"/>
                </a:lnTo>
                <a:lnTo>
                  <a:pt x="426" y="1221"/>
                </a:lnTo>
                <a:lnTo>
                  <a:pt x="433" y="1225"/>
                </a:lnTo>
                <a:lnTo>
                  <a:pt x="439" y="1231"/>
                </a:lnTo>
                <a:lnTo>
                  <a:pt x="443" y="1236"/>
                </a:lnTo>
                <a:lnTo>
                  <a:pt x="445" y="1240"/>
                </a:lnTo>
                <a:lnTo>
                  <a:pt x="447" y="1246"/>
                </a:lnTo>
                <a:lnTo>
                  <a:pt x="447" y="1250"/>
                </a:lnTo>
                <a:lnTo>
                  <a:pt x="445" y="1252"/>
                </a:lnTo>
                <a:lnTo>
                  <a:pt x="443" y="1254"/>
                </a:lnTo>
                <a:lnTo>
                  <a:pt x="439" y="1256"/>
                </a:lnTo>
                <a:lnTo>
                  <a:pt x="435" y="1257"/>
                </a:lnTo>
                <a:lnTo>
                  <a:pt x="431" y="1261"/>
                </a:lnTo>
                <a:lnTo>
                  <a:pt x="427" y="1263"/>
                </a:lnTo>
                <a:lnTo>
                  <a:pt x="422" y="1265"/>
                </a:lnTo>
                <a:lnTo>
                  <a:pt x="416" y="1269"/>
                </a:lnTo>
                <a:lnTo>
                  <a:pt x="410" y="1271"/>
                </a:lnTo>
                <a:lnTo>
                  <a:pt x="404" y="1273"/>
                </a:lnTo>
                <a:lnTo>
                  <a:pt x="397" y="1277"/>
                </a:lnTo>
                <a:lnTo>
                  <a:pt x="389" y="1279"/>
                </a:lnTo>
                <a:lnTo>
                  <a:pt x="381" y="1281"/>
                </a:lnTo>
                <a:lnTo>
                  <a:pt x="372" y="1282"/>
                </a:lnTo>
                <a:lnTo>
                  <a:pt x="355" y="1286"/>
                </a:lnTo>
                <a:close/>
                <a:moveTo>
                  <a:pt x="498" y="1570"/>
                </a:moveTo>
                <a:lnTo>
                  <a:pt x="510" y="1570"/>
                </a:lnTo>
                <a:lnTo>
                  <a:pt x="520" y="1572"/>
                </a:lnTo>
                <a:lnTo>
                  <a:pt x="529" y="1574"/>
                </a:lnTo>
                <a:lnTo>
                  <a:pt x="539" y="1576"/>
                </a:lnTo>
                <a:lnTo>
                  <a:pt x="548" y="1578"/>
                </a:lnTo>
                <a:lnTo>
                  <a:pt x="556" y="1582"/>
                </a:lnTo>
                <a:lnTo>
                  <a:pt x="571" y="1589"/>
                </a:lnTo>
                <a:lnTo>
                  <a:pt x="575" y="1593"/>
                </a:lnTo>
                <a:lnTo>
                  <a:pt x="579" y="1599"/>
                </a:lnTo>
                <a:lnTo>
                  <a:pt x="581" y="1607"/>
                </a:lnTo>
                <a:lnTo>
                  <a:pt x="585" y="1616"/>
                </a:lnTo>
                <a:lnTo>
                  <a:pt x="585" y="1626"/>
                </a:lnTo>
                <a:lnTo>
                  <a:pt x="585" y="1637"/>
                </a:lnTo>
                <a:lnTo>
                  <a:pt x="585" y="1651"/>
                </a:lnTo>
                <a:lnTo>
                  <a:pt x="581" y="1664"/>
                </a:lnTo>
                <a:lnTo>
                  <a:pt x="117" y="1664"/>
                </a:lnTo>
                <a:lnTo>
                  <a:pt x="117" y="1589"/>
                </a:lnTo>
                <a:lnTo>
                  <a:pt x="151" y="1589"/>
                </a:lnTo>
                <a:lnTo>
                  <a:pt x="184" y="1588"/>
                </a:lnTo>
                <a:lnTo>
                  <a:pt x="214" y="1586"/>
                </a:lnTo>
                <a:lnTo>
                  <a:pt x="243" y="1584"/>
                </a:lnTo>
                <a:lnTo>
                  <a:pt x="272" y="1580"/>
                </a:lnTo>
                <a:lnTo>
                  <a:pt x="299" y="1578"/>
                </a:lnTo>
                <a:lnTo>
                  <a:pt x="328" y="1574"/>
                </a:lnTo>
                <a:lnTo>
                  <a:pt x="355" y="1570"/>
                </a:lnTo>
                <a:lnTo>
                  <a:pt x="368" y="1568"/>
                </a:lnTo>
                <a:lnTo>
                  <a:pt x="379" y="1566"/>
                </a:lnTo>
                <a:lnTo>
                  <a:pt x="391" y="1566"/>
                </a:lnTo>
                <a:lnTo>
                  <a:pt x="403" y="1565"/>
                </a:lnTo>
                <a:lnTo>
                  <a:pt x="414" y="1565"/>
                </a:lnTo>
                <a:lnTo>
                  <a:pt x="424" y="1563"/>
                </a:lnTo>
                <a:lnTo>
                  <a:pt x="433" y="1563"/>
                </a:lnTo>
                <a:lnTo>
                  <a:pt x="443" y="1563"/>
                </a:lnTo>
                <a:lnTo>
                  <a:pt x="450" y="1563"/>
                </a:lnTo>
                <a:lnTo>
                  <a:pt x="458" y="1563"/>
                </a:lnTo>
                <a:lnTo>
                  <a:pt x="474" y="1565"/>
                </a:lnTo>
                <a:lnTo>
                  <a:pt x="487" y="1566"/>
                </a:lnTo>
                <a:lnTo>
                  <a:pt x="498" y="1570"/>
                </a:lnTo>
                <a:close/>
                <a:moveTo>
                  <a:pt x="932" y="494"/>
                </a:moveTo>
                <a:lnTo>
                  <a:pt x="926" y="492"/>
                </a:lnTo>
                <a:lnTo>
                  <a:pt x="923" y="490"/>
                </a:lnTo>
                <a:lnTo>
                  <a:pt x="913" y="486"/>
                </a:lnTo>
                <a:lnTo>
                  <a:pt x="905" y="480"/>
                </a:lnTo>
                <a:lnTo>
                  <a:pt x="900" y="474"/>
                </a:lnTo>
                <a:lnTo>
                  <a:pt x="896" y="471"/>
                </a:lnTo>
                <a:lnTo>
                  <a:pt x="894" y="465"/>
                </a:lnTo>
                <a:lnTo>
                  <a:pt x="892" y="461"/>
                </a:lnTo>
                <a:lnTo>
                  <a:pt x="892" y="457"/>
                </a:lnTo>
                <a:lnTo>
                  <a:pt x="905" y="455"/>
                </a:lnTo>
                <a:lnTo>
                  <a:pt x="921" y="451"/>
                </a:lnTo>
                <a:lnTo>
                  <a:pt x="936" y="450"/>
                </a:lnTo>
                <a:lnTo>
                  <a:pt x="953" y="446"/>
                </a:lnTo>
                <a:lnTo>
                  <a:pt x="972" y="442"/>
                </a:lnTo>
                <a:lnTo>
                  <a:pt x="990" y="440"/>
                </a:lnTo>
                <a:lnTo>
                  <a:pt x="1011" y="434"/>
                </a:lnTo>
                <a:lnTo>
                  <a:pt x="1032" y="430"/>
                </a:lnTo>
                <a:lnTo>
                  <a:pt x="1055" y="426"/>
                </a:lnTo>
                <a:lnTo>
                  <a:pt x="1078" y="421"/>
                </a:lnTo>
                <a:lnTo>
                  <a:pt x="1103" y="417"/>
                </a:lnTo>
                <a:lnTo>
                  <a:pt x="1128" y="411"/>
                </a:lnTo>
                <a:lnTo>
                  <a:pt x="1155" y="407"/>
                </a:lnTo>
                <a:lnTo>
                  <a:pt x="1184" y="402"/>
                </a:lnTo>
                <a:lnTo>
                  <a:pt x="1212" y="396"/>
                </a:lnTo>
                <a:lnTo>
                  <a:pt x="1243" y="390"/>
                </a:lnTo>
                <a:lnTo>
                  <a:pt x="1272" y="384"/>
                </a:lnTo>
                <a:lnTo>
                  <a:pt x="1299" y="380"/>
                </a:lnTo>
                <a:lnTo>
                  <a:pt x="1326" y="375"/>
                </a:lnTo>
                <a:lnTo>
                  <a:pt x="1350" y="369"/>
                </a:lnTo>
                <a:lnTo>
                  <a:pt x="1375" y="363"/>
                </a:lnTo>
                <a:lnTo>
                  <a:pt x="1398" y="359"/>
                </a:lnTo>
                <a:lnTo>
                  <a:pt x="1421" y="354"/>
                </a:lnTo>
                <a:lnTo>
                  <a:pt x="1445" y="348"/>
                </a:lnTo>
                <a:lnTo>
                  <a:pt x="1464" y="342"/>
                </a:lnTo>
                <a:lnTo>
                  <a:pt x="1485" y="338"/>
                </a:lnTo>
                <a:lnTo>
                  <a:pt x="1504" y="332"/>
                </a:lnTo>
                <a:lnTo>
                  <a:pt x="1521" y="327"/>
                </a:lnTo>
                <a:lnTo>
                  <a:pt x="1539" y="321"/>
                </a:lnTo>
                <a:lnTo>
                  <a:pt x="1554" y="317"/>
                </a:lnTo>
                <a:lnTo>
                  <a:pt x="1569" y="311"/>
                </a:lnTo>
                <a:lnTo>
                  <a:pt x="1583" y="306"/>
                </a:lnTo>
                <a:lnTo>
                  <a:pt x="1596" y="302"/>
                </a:lnTo>
                <a:lnTo>
                  <a:pt x="1610" y="298"/>
                </a:lnTo>
                <a:lnTo>
                  <a:pt x="1621" y="296"/>
                </a:lnTo>
                <a:lnTo>
                  <a:pt x="1633" y="292"/>
                </a:lnTo>
                <a:lnTo>
                  <a:pt x="1642" y="290"/>
                </a:lnTo>
                <a:lnTo>
                  <a:pt x="1652" y="288"/>
                </a:lnTo>
                <a:lnTo>
                  <a:pt x="1661" y="286"/>
                </a:lnTo>
                <a:lnTo>
                  <a:pt x="1671" y="284"/>
                </a:lnTo>
                <a:lnTo>
                  <a:pt x="1679" y="283"/>
                </a:lnTo>
                <a:lnTo>
                  <a:pt x="1688" y="281"/>
                </a:lnTo>
                <a:lnTo>
                  <a:pt x="1702" y="279"/>
                </a:lnTo>
                <a:lnTo>
                  <a:pt x="1715" y="277"/>
                </a:lnTo>
                <a:lnTo>
                  <a:pt x="1729" y="277"/>
                </a:lnTo>
                <a:lnTo>
                  <a:pt x="1738" y="277"/>
                </a:lnTo>
                <a:lnTo>
                  <a:pt x="1750" y="277"/>
                </a:lnTo>
                <a:lnTo>
                  <a:pt x="1759" y="277"/>
                </a:lnTo>
                <a:lnTo>
                  <a:pt x="1769" y="279"/>
                </a:lnTo>
                <a:lnTo>
                  <a:pt x="1778" y="279"/>
                </a:lnTo>
                <a:lnTo>
                  <a:pt x="1788" y="281"/>
                </a:lnTo>
                <a:lnTo>
                  <a:pt x="1800" y="283"/>
                </a:lnTo>
                <a:lnTo>
                  <a:pt x="1811" y="286"/>
                </a:lnTo>
                <a:lnTo>
                  <a:pt x="1817" y="288"/>
                </a:lnTo>
                <a:lnTo>
                  <a:pt x="1821" y="290"/>
                </a:lnTo>
                <a:lnTo>
                  <a:pt x="1830" y="296"/>
                </a:lnTo>
                <a:lnTo>
                  <a:pt x="1838" y="300"/>
                </a:lnTo>
                <a:lnTo>
                  <a:pt x="1842" y="306"/>
                </a:lnTo>
                <a:lnTo>
                  <a:pt x="1848" y="311"/>
                </a:lnTo>
                <a:lnTo>
                  <a:pt x="1849" y="315"/>
                </a:lnTo>
                <a:lnTo>
                  <a:pt x="1851" y="321"/>
                </a:lnTo>
                <a:lnTo>
                  <a:pt x="1851" y="325"/>
                </a:lnTo>
                <a:lnTo>
                  <a:pt x="1851" y="329"/>
                </a:lnTo>
                <a:lnTo>
                  <a:pt x="1848" y="332"/>
                </a:lnTo>
                <a:lnTo>
                  <a:pt x="1844" y="336"/>
                </a:lnTo>
                <a:lnTo>
                  <a:pt x="1838" y="340"/>
                </a:lnTo>
                <a:lnTo>
                  <a:pt x="1830" y="344"/>
                </a:lnTo>
                <a:lnTo>
                  <a:pt x="1823" y="350"/>
                </a:lnTo>
                <a:lnTo>
                  <a:pt x="1811" y="354"/>
                </a:lnTo>
                <a:lnTo>
                  <a:pt x="1800" y="357"/>
                </a:lnTo>
                <a:lnTo>
                  <a:pt x="1784" y="363"/>
                </a:lnTo>
                <a:lnTo>
                  <a:pt x="1769" y="369"/>
                </a:lnTo>
                <a:lnTo>
                  <a:pt x="1752" y="373"/>
                </a:lnTo>
                <a:lnTo>
                  <a:pt x="1734" y="379"/>
                </a:lnTo>
                <a:lnTo>
                  <a:pt x="1713" y="384"/>
                </a:lnTo>
                <a:lnTo>
                  <a:pt x="1692" y="390"/>
                </a:lnTo>
                <a:lnTo>
                  <a:pt x="1669" y="394"/>
                </a:lnTo>
                <a:lnTo>
                  <a:pt x="1646" y="400"/>
                </a:lnTo>
                <a:lnTo>
                  <a:pt x="1594" y="413"/>
                </a:lnTo>
                <a:lnTo>
                  <a:pt x="1542" y="426"/>
                </a:lnTo>
                <a:lnTo>
                  <a:pt x="1491" y="438"/>
                </a:lnTo>
                <a:lnTo>
                  <a:pt x="1439" y="450"/>
                </a:lnTo>
                <a:lnTo>
                  <a:pt x="1387" y="459"/>
                </a:lnTo>
                <a:lnTo>
                  <a:pt x="1335" y="469"/>
                </a:lnTo>
                <a:lnTo>
                  <a:pt x="1283" y="476"/>
                </a:lnTo>
                <a:lnTo>
                  <a:pt x="1232" y="484"/>
                </a:lnTo>
                <a:lnTo>
                  <a:pt x="1207" y="488"/>
                </a:lnTo>
                <a:lnTo>
                  <a:pt x="1184" y="492"/>
                </a:lnTo>
                <a:lnTo>
                  <a:pt x="1162" y="494"/>
                </a:lnTo>
                <a:lnTo>
                  <a:pt x="1141" y="497"/>
                </a:lnTo>
                <a:lnTo>
                  <a:pt x="1122" y="499"/>
                </a:lnTo>
                <a:lnTo>
                  <a:pt x="1105" y="501"/>
                </a:lnTo>
                <a:lnTo>
                  <a:pt x="1088" y="503"/>
                </a:lnTo>
                <a:lnTo>
                  <a:pt x="1072" y="505"/>
                </a:lnTo>
                <a:lnTo>
                  <a:pt x="1059" y="507"/>
                </a:lnTo>
                <a:lnTo>
                  <a:pt x="1045" y="507"/>
                </a:lnTo>
                <a:lnTo>
                  <a:pt x="1036" y="507"/>
                </a:lnTo>
                <a:lnTo>
                  <a:pt x="1026" y="507"/>
                </a:lnTo>
                <a:lnTo>
                  <a:pt x="1019" y="507"/>
                </a:lnTo>
                <a:lnTo>
                  <a:pt x="1013" y="507"/>
                </a:lnTo>
                <a:lnTo>
                  <a:pt x="1007" y="505"/>
                </a:lnTo>
                <a:lnTo>
                  <a:pt x="1005" y="503"/>
                </a:lnTo>
                <a:lnTo>
                  <a:pt x="990" y="503"/>
                </a:lnTo>
                <a:lnTo>
                  <a:pt x="982" y="503"/>
                </a:lnTo>
                <a:lnTo>
                  <a:pt x="972" y="503"/>
                </a:lnTo>
                <a:lnTo>
                  <a:pt x="963" y="501"/>
                </a:lnTo>
                <a:lnTo>
                  <a:pt x="953" y="499"/>
                </a:lnTo>
                <a:lnTo>
                  <a:pt x="944" y="497"/>
                </a:lnTo>
                <a:lnTo>
                  <a:pt x="932" y="494"/>
                </a:lnTo>
                <a:close/>
                <a:moveTo>
                  <a:pt x="1088" y="739"/>
                </a:moveTo>
                <a:lnTo>
                  <a:pt x="1076" y="739"/>
                </a:lnTo>
                <a:lnTo>
                  <a:pt x="1066" y="737"/>
                </a:lnTo>
                <a:lnTo>
                  <a:pt x="1057" y="735"/>
                </a:lnTo>
                <a:lnTo>
                  <a:pt x="1049" y="732"/>
                </a:lnTo>
                <a:lnTo>
                  <a:pt x="1042" y="728"/>
                </a:lnTo>
                <a:lnTo>
                  <a:pt x="1036" y="724"/>
                </a:lnTo>
                <a:lnTo>
                  <a:pt x="1030" y="718"/>
                </a:lnTo>
                <a:lnTo>
                  <a:pt x="1026" y="711"/>
                </a:lnTo>
                <a:lnTo>
                  <a:pt x="1019" y="707"/>
                </a:lnTo>
                <a:lnTo>
                  <a:pt x="1013" y="703"/>
                </a:lnTo>
                <a:lnTo>
                  <a:pt x="1007" y="697"/>
                </a:lnTo>
                <a:lnTo>
                  <a:pt x="1003" y="693"/>
                </a:lnTo>
                <a:lnTo>
                  <a:pt x="999" y="687"/>
                </a:lnTo>
                <a:lnTo>
                  <a:pt x="997" y="682"/>
                </a:lnTo>
                <a:lnTo>
                  <a:pt x="995" y="678"/>
                </a:lnTo>
                <a:lnTo>
                  <a:pt x="995" y="674"/>
                </a:lnTo>
                <a:lnTo>
                  <a:pt x="1001" y="674"/>
                </a:lnTo>
                <a:lnTo>
                  <a:pt x="1009" y="672"/>
                </a:lnTo>
                <a:lnTo>
                  <a:pt x="1020" y="672"/>
                </a:lnTo>
                <a:lnTo>
                  <a:pt x="1032" y="670"/>
                </a:lnTo>
                <a:lnTo>
                  <a:pt x="1045" y="668"/>
                </a:lnTo>
                <a:lnTo>
                  <a:pt x="1059" y="666"/>
                </a:lnTo>
                <a:lnTo>
                  <a:pt x="1076" y="663"/>
                </a:lnTo>
                <a:lnTo>
                  <a:pt x="1093" y="661"/>
                </a:lnTo>
                <a:lnTo>
                  <a:pt x="1114" y="657"/>
                </a:lnTo>
                <a:lnTo>
                  <a:pt x="1136" y="651"/>
                </a:lnTo>
                <a:lnTo>
                  <a:pt x="1159" y="647"/>
                </a:lnTo>
                <a:lnTo>
                  <a:pt x="1182" y="641"/>
                </a:lnTo>
                <a:lnTo>
                  <a:pt x="1208" y="636"/>
                </a:lnTo>
                <a:lnTo>
                  <a:pt x="1235" y="630"/>
                </a:lnTo>
                <a:lnTo>
                  <a:pt x="1264" y="624"/>
                </a:lnTo>
                <a:lnTo>
                  <a:pt x="1295" y="616"/>
                </a:lnTo>
                <a:lnTo>
                  <a:pt x="1324" y="613"/>
                </a:lnTo>
                <a:lnTo>
                  <a:pt x="1352" y="607"/>
                </a:lnTo>
                <a:lnTo>
                  <a:pt x="1381" y="601"/>
                </a:lnTo>
                <a:lnTo>
                  <a:pt x="1406" y="597"/>
                </a:lnTo>
                <a:lnTo>
                  <a:pt x="1431" y="593"/>
                </a:lnTo>
                <a:lnTo>
                  <a:pt x="1454" y="590"/>
                </a:lnTo>
                <a:lnTo>
                  <a:pt x="1477" y="586"/>
                </a:lnTo>
                <a:lnTo>
                  <a:pt x="1496" y="582"/>
                </a:lnTo>
                <a:lnTo>
                  <a:pt x="1516" y="580"/>
                </a:lnTo>
                <a:lnTo>
                  <a:pt x="1535" y="576"/>
                </a:lnTo>
                <a:lnTo>
                  <a:pt x="1550" y="574"/>
                </a:lnTo>
                <a:lnTo>
                  <a:pt x="1565" y="572"/>
                </a:lnTo>
                <a:lnTo>
                  <a:pt x="1579" y="572"/>
                </a:lnTo>
                <a:lnTo>
                  <a:pt x="1592" y="570"/>
                </a:lnTo>
                <a:lnTo>
                  <a:pt x="1604" y="570"/>
                </a:lnTo>
                <a:lnTo>
                  <a:pt x="1613" y="570"/>
                </a:lnTo>
                <a:lnTo>
                  <a:pt x="1623" y="570"/>
                </a:lnTo>
                <a:lnTo>
                  <a:pt x="1633" y="570"/>
                </a:lnTo>
                <a:lnTo>
                  <a:pt x="1640" y="570"/>
                </a:lnTo>
                <a:lnTo>
                  <a:pt x="1648" y="572"/>
                </a:lnTo>
                <a:lnTo>
                  <a:pt x="1654" y="572"/>
                </a:lnTo>
                <a:lnTo>
                  <a:pt x="1659" y="574"/>
                </a:lnTo>
                <a:lnTo>
                  <a:pt x="1665" y="574"/>
                </a:lnTo>
                <a:lnTo>
                  <a:pt x="1669" y="576"/>
                </a:lnTo>
                <a:lnTo>
                  <a:pt x="1673" y="578"/>
                </a:lnTo>
                <a:lnTo>
                  <a:pt x="1677" y="580"/>
                </a:lnTo>
                <a:lnTo>
                  <a:pt x="1681" y="584"/>
                </a:lnTo>
                <a:lnTo>
                  <a:pt x="1682" y="586"/>
                </a:lnTo>
                <a:lnTo>
                  <a:pt x="1684" y="588"/>
                </a:lnTo>
                <a:lnTo>
                  <a:pt x="1686" y="592"/>
                </a:lnTo>
                <a:lnTo>
                  <a:pt x="1686" y="595"/>
                </a:lnTo>
                <a:lnTo>
                  <a:pt x="1686" y="597"/>
                </a:lnTo>
                <a:lnTo>
                  <a:pt x="1686" y="601"/>
                </a:lnTo>
                <a:lnTo>
                  <a:pt x="1684" y="603"/>
                </a:lnTo>
                <a:lnTo>
                  <a:pt x="1684" y="607"/>
                </a:lnTo>
                <a:lnTo>
                  <a:pt x="1682" y="609"/>
                </a:lnTo>
                <a:lnTo>
                  <a:pt x="1679" y="611"/>
                </a:lnTo>
                <a:lnTo>
                  <a:pt x="1677" y="615"/>
                </a:lnTo>
                <a:lnTo>
                  <a:pt x="1673" y="616"/>
                </a:lnTo>
                <a:lnTo>
                  <a:pt x="1669" y="618"/>
                </a:lnTo>
                <a:lnTo>
                  <a:pt x="1665" y="622"/>
                </a:lnTo>
                <a:lnTo>
                  <a:pt x="1659" y="624"/>
                </a:lnTo>
                <a:lnTo>
                  <a:pt x="1654" y="628"/>
                </a:lnTo>
                <a:lnTo>
                  <a:pt x="1648" y="630"/>
                </a:lnTo>
                <a:lnTo>
                  <a:pt x="1640" y="632"/>
                </a:lnTo>
                <a:lnTo>
                  <a:pt x="1633" y="636"/>
                </a:lnTo>
                <a:lnTo>
                  <a:pt x="1625" y="638"/>
                </a:lnTo>
                <a:lnTo>
                  <a:pt x="1617" y="640"/>
                </a:lnTo>
                <a:lnTo>
                  <a:pt x="1608" y="643"/>
                </a:lnTo>
                <a:lnTo>
                  <a:pt x="1598" y="645"/>
                </a:lnTo>
                <a:lnTo>
                  <a:pt x="1588" y="649"/>
                </a:lnTo>
                <a:lnTo>
                  <a:pt x="1577" y="651"/>
                </a:lnTo>
                <a:lnTo>
                  <a:pt x="1565" y="653"/>
                </a:lnTo>
                <a:lnTo>
                  <a:pt x="1554" y="657"/>
                </a:lnTo>
                <a:lnTo>
                  <a:pt x="1542" y="659"/>
                </a:lnTo>
                <a:lnTo>
                  <a:pt x="1529" y="661"/>
                </a:lnTo>
                <a:lnTo>
                  <a:pt x="1516" y="664"/>
                </a:lnTo>
                <a:lnTo>
                  <a:pt x="1502" y="666"/>
                </a:lnTo>
                <a:lnTo>
                  <a:pt x="1489" y="670"/>
                </a:lnTo>
                <a:lnTo>
                  <a:pt x="1473" y="672"/>
                </a:lnTo>
                <a:lnTo>
                  <a:pt x="1458" y="674"/>
                </a:lnTo>
                <a:lnTo>
                  <a:pt x="1441" y="678"/>
                </a:lnTo>
                <a:lnTo>
                  <a:pt x="1425" y="680"/>
                </a:lnTo>
                <a:lnTo>
                  <a:pt x="1408" y="684"/>
                </a:lnTo>
                <a:lnTo>
                  <a:pt x="1391" y="687"/>
                </a:lnTo>
                <a:lnTo>
                  <a:pt x="1374" y="689"/>
                </a:lnTo>
                <a:lnTo>
                  <a:pt x="1341" y="697"/>
                </a:lnTo>
                <a:lnTo>
                  <a:pt x="1312" y="703"/>
                </a:lnTo>
                <a:lnTo>
                  <a:pt x="1283" y="709"/>
                </a:lnTo>
                <a:lnTo>
                  <a:pt x="1256" y="712"/>
                </a:lnTo>
                <a:lnTo>
                  <a:pt x="1233" y="718"/>
                </a:lnTo>
                <a:lnTo>
                  <a:pt x="1210" y="722"/>
                </a:lnTo>
                <a:lnTo>
                  <a:pt x="1189" y="726"/>
                </a:lnTo>
                <a:lnTo>
                  <a:pt x="1170" y="730"/>
                </a:lnTo>
                <a:lnTo>
                  <a:pt x="1153" y="732"/>
                </a:lnTo>
                <a:lnTo>
                  <a:pt x="1137" y="734"/>
                </a:lnTo>
                <a:lnTo>
                  <a:pt x="1124" y="735"/>
                </a:lnTo>
                <a:lnTo>
                  <a:pt x="1113" y="737"/>
                </a:lnTo>
                <a:lnTo>
                  <a:pt x="1103" y="739"/>
                </a:lnTo>
                <a:lnTo>
                  <a:pt x="1093" y="739"/>
                </a:lnTo>
                <a:lnTo>
                  <a:pt x="1088" y="739"/>
                </a:lnTo>
                <a:close/>
                <a:moveTo>
                  <a:pt x="1283" y="901"/>
                </a:moveTo>
                <a:lnTo>
                  <a:pt x="1283" y="854"/>
                </a:lnTo>
                <a:lnTo>
                  <a:pt x="1283" y="808"/>
                </a:lnTo>
                <a:lnTo>
                  <a:pt x="1283" y="766"/>
                </a:lnTo>
                <a:lnTo>
                  <a:pt x="1283" y="724"/>
                </a:lnTo>
                <a:lnTo>
                  <a:pt x="1283" y="682"/>
                </a:lnTo>
                <a:lnTo>
                  <a:pt x="1283" y="643"/>
                </a:lnTo>
                <a:lnTo>
                  <a:pt x="1281" y="605"/>
                </a:lnTo>
                <a:lnTo>
                  <a:pt x="1281" y="569"/>
                </a:lnTo>
                <a:lnTo>
                  <a:pt x="1281" y="532"/>
                </a:lnTo>
                <a:lnTo>
                  <a:pt x="1279" y="497"/>
                </a:lnTo>
                <a:lnTo>
                  <a:pt x="1279" y="465"/>
                </a:lnTo>
                <a:lnTo>
                  <a:pt x="1279" y="434"/>
                </a:lnTo>
                <a:lnTo>
                  <a:pt x="1278" y="403"/>
                </a:lnTo>
                <a:lnTo>
                  <a:pt x="1278" y="375"/>
                </a:lnTo>
                <a:lnTo>
                  <a:pt x="1276" y="348"/>
                </a:lnTo>
                <a:lnTo>
                  <a:pt x="1274" y="323"/>
                </a:lnTo>
                <a:lnTo>
                  <a:pt x="1274" y="298"/>
                </a:lnTo>
                <a:lnTo>
                  <a:pt x="1272" y="275"/>
                </a:lnTo>
                <a:lnTo>
                  <a:pt x="1270" y="252"/>
                </a:lnTo>
                <a:lnTo>
                  <a:pt x="1270" y="233"/>
                </a:lnTo>
                <a:lnTo>
                  <a:pt x="1268" y="213"/>
                </a:lnTo>
                <a:lnTo>
                  <a:pt x="1266" y="196"/>
                </a:lnTo>
                <a:lnTo>
                  <a:pt x="1264" y="179"/>
                </a:lnTo>
                <a:lnTo>
                  <a:pt x="1262" y="165"/>
                </a:lnTo>
                <a:lnTo>
                  <a:pt x="1260" y="152"/>
                </a:lnTo>
                <a:lnTo>
                  <a:pt x="1258" y="141"/>
                </a:lnTo>
                <a:lnTo>
                  <a:pt x="1255" y="129"/>
                </a:lnTo>
                <a:lnTo>
                  <a:pt x="1253" y="119"/>
                </a:lnTo>
                <a:lnTo>
                  <a:pt x="1251" y="112"/>
                </a:lnTo>
                <a:lnTo>
                  <a:pt x="1249" y="106"/>
                </a:lnTo>
                <a:lnTo>
                  <a:pt x="1245" y="102"/>
                </a:lnTo>
                <a:lnTo>
                  <a:pt x="1243" y="98"/>
                </a:lnTo>
                <a:lnTo>
                  <a:pt x="1232" y="87"/>
                </a:lnTo>
                <a:lnTo>
                  <a:pt x="1224" y="77"/>
                </a:lnTo>
                <a:lnTo>
                  <a:pt x="1216" y="66"/>
                </a:lnTo>
                <a:lnTo>
                  <a:pt x="1212" y="56"/>
                </a:lnTo>
                <a:lnTo>
                  <a:pt x="1208" y="46"/>
                </a:lnTo>
                <a:lnTo>
                  <a:pt x="1208" y="39"/>
                </a:lnTo>
                <a:lnTo>
                  <a:pt x="1208" y="29"/>
                </a:lnTo>
                <a:lnTo>
                  <a:pt x="1212" y="22"/>
                </a:lnTo>
                <a:lnTo>
                  <a:pt x="1212" y="20"/>
                </a:lnTo>
                <a:lnTo>
                  <a:pt x="1212" y="16"/>
                </a:lnTo>
                <a:lnTo>
                  <a:pt x="1214" y="12"/>
                </a:lnTo>
                <a:lnTo>
                  <a:pt x="1216" y="10"/>
                </a:lnTo>
                <a:lnTo>
                  <a:pt x="1218" y="8"/>
                </a:lnTo>
                <a:lnTo>
                  <a:pt x="1220" y="6"/>
                </a:lnTo>
                <a:lnTo>
                  <a:pt x="1224" y="4"/>
                </a:lnTo>
                <a:lnTo>
                  <a:pt x="1228" y="2"/>
                </a:lnTo>
                <a:lnTo>
                  <a:pt x="1232" y="0"/>
                </a:lnTo>
                <a:lnTo>
                  <a:pt x="1235" y="0"/>
                </a:lnTo>
                <a:lnTo>
                  <a:pt x="1241" y="0"/>
                </a:lnTo>
                <a:lnTo>
                  <a:pt x="1247" y="0"/>
                </a:lnTo>
                <a:lnTo>
                  <a:pt x="1253" y="0"/>
                </a:lnTo>
                <a:lnTo>
                  <a:pt x="1258" y="0"/>
                </a:lnTo>
                <a:lnTo>
                  <a:pt x="1274" y="4"/>
                </a:lnTo>
                <a:lnTo>
                  <a:pt x="1285" y="8"/>
                </a:lnTo>
                <a:lnTo>
                  <a:pt x="1299" y="12"/>
                </a:lnTo>
                <a:lnTo>
                  <a:pt x="1312" y="18"/>
                </a:lnTo>
                <a:lnTo>
                  <a:pt x="1326" y="22"/>
                </a:lnTo>
                <a:lnTo>
                  <a:pt x="1341" y="27"/>
                </a:lnTo>
                <a:lnTo>
                  <a:pt x="1356" y="33"/>
                </a:lnTo>
                <a:lnTo>
                  <a:pt x="1372" y="37"/>
                </a:lnTo>
                <a:lnTo>
                  <a:pt x="1387" y="41"/>
                </a:lnTo>
                <a:lnTo>
                  <a:pt x="1398" y="48"/>
                </a:lnTo>
                <a:lnTo>
                  <a:pt x="1408" y="56"/>
                </a:lnTo>
                <a:lnTo>
                  <a:pt x="1418" y="62"/>
                </a:lnTo>
                <a:lnTo>
                  <a:pt x="1425" y="70"/>
                </a:lnTo>
                <a:lnTo>
                  <a:pt x="1433" y="77"/>
                </a:lnTo>
                <a:lnTo>
                  <a:pt x="1439" y="83"/>
                </a:lnTo>
                <a:lnTo>
                  <a:pt x="1445" y="91"/>
                </a:lnTo>
                <a:lnTo>
                  <a:pt x="1448" y="98"/>
                </a:lnTo>
                <a:lnTo>
                  <a:pt x="1448" y="104"/>
                </a:lnTo>
                <a:lnTo>
                  <a:pt x="1446" y="112"/>
                </a:lnTo>
                <a:lnTo>
                  <a:pt x="1445" y="119"/>
                </a:lnTo>
                <a:lnTo>
                  <a:pt x="1443" y="127"/>
                </a:lnTo>
                <a:lnTo>
                  <a:pt x="1439" y="135"/>
                </a:lnTo>
                <a:lnTo>
                  <a:pt x="1435" y="144"/>
                </a:lnTo>
                <a:lnTo>
                  <a:pt x="1433" y="154"/>
                </a:lnTo>
                <a:lnTo>
                  <a:pt x="1429" y="164"/>
                </a:lnTo>
                <a:lnTo>
                  <a:pt x="1427" y="169"/>
                </a:lnTo>
                <a:lnTo>
                  <a:pt x="1425" y="177"/>
                </a:lnTo>
                <a:lnTo>
                  <a:pt x="1423" y="185"/>
                </a:lnTo>
                <a:lnTo>
                  <a:pt x="1421" y="194"/>
                </a:lnTo>
                <a:lnTo>
                  <a:pt x="1420" y="204"/>
                </a:lnTo>
                <a:lnTo>
                  <a:pt x="1418" y="215"/>
                </a:lnTo>
                <a:lnTo>
                  <a:pt x="1416" y="227"/>
                </a:lnTo>
                <a:lnTo>
                  <a:pt x="1414" y="240"/>
                </a:lnTo>
                <a:lnTo>
                  <a:pt x="1412" y="254"/>
                </a:lnTo>
                <a:lnTo>
                  <a:pt x="1412" y="267"/>
                </a:lnTo>
                <a:lnTo>
                  <a:pt x="1410" y="283"/>
                </a:lnTo>
                <a:lnTo>
                  <a:pt x="1410" y="300"/>
                </a:lnTo>
                <a:lnTo>
                  <a:pt x="1408" y="317"/>
                </a:lnTo>
                <a:lnTo>
                  <a:pt x="1408" y="334"/>
                </a:lnTo>
                <a:lnTo>
                  <a:pt x="1408" y="352"/>
                </a:lnTo>
                <a:lnTo>
                  <a:pt x="1408" y="371"/>
                </a:lnTo>
                <a:lnTo>
                  <a:pt x="1406" y="394"/>
                </a:lnTo>
                <a:lnTo>
                  <a:pt x="1404" y="417"/>
                </a:lnTo>
                <a:lnTo>
                  <a:pt x="1402" y="442"/>
                </a:lnTo>
                <a:lnTo>
                  <a:pt x="1402" y="469"/>
                </a:lnTo>
                <a:lnTo>
                  <a:pt x="1400" y="497"/>
                </a:lnTo>
                <a:lnTo>
                  <a:pt x="1400" y="526"/>
                </a:lnTo>
                <a:lnTo>
                  <a:pt x="1398" y="557"/>
                </a:lnTo>
                <a:lnTo>
                  <a:pt x="1398" y="590"/>
                </a:lnTo>
                <a:lnTo>
                  <a:pt x="1398" y="624"/>
                </a:lnTo>
                <a:lnTo>
                  <a:pt x="1398" y="659"/>
                </a:lnTo>
                <a:lnTo>
                  <a:pt x="1398" y="695"/>
                </a:lnTo>
                <a:lnTo>
                  <a:pt x="1397" y="734"/>
                </a:lnTo>
                <a:lnTo>
                  <a:pt x="1397" y="774"/>
                </a:lnTo>
                <a:lnTo>
                  <a:pt x="1397" y="814"/>
                </a:lnTo>
                <a:lnTo>
                  <a:pt x="1397" y="856"/>
                </a:lnTo>
                <a:lnTo>
                  <a:pt x="1397" y="901"/>
                </a:lnTo>
                <a:lnTo>
                  <a:pt x="1283" y="901"/>
                </a:lnTo>
                <a:close/>
                <a:moveTo>
                  <a:pt x="1335" y="853"/>
                </a:moveTo>
                <a:lnTo>
                  <a:pt x="1372" y="847"/>
                </a:lnTo>
                <a:lnTo>
                  <a:pt x="1406" y="841"/>
                </a:lnTo>
                <a:lnTo>
                  <a:pt x="1439" y="835"/>
                </a:lnTo>
                <a:lnTo>
                  <a:pt x="1471" y="830"/>
                </a:lnTo>
                <a:lnTo>
                  <a:pt x="1504" y="824"/>
                </a:lnTo>
                <a:lnTo>
                  <a:pt x="1535" y="818"/>
                </a:lnTo>
                <a:lnTo>
                  <a:pt x="1565" y="814"/>
                </a:lnTo>
                <a:lnTo>
                  <a:pt x="1594" y="808"/>
                </a:lnTo>
                <a:lnTo>
                  <a:pt x="1623" y="803"/>
                </a:lnTo>
                <a:lnTo>
                  <a:pt x="1652" y="799"/>
                </a:lnTo>
                <a:lnTo>
                  <a:pt x="1679" y="795"/>
                </a:lnTo>
                <a:lnTo>
                  <a:pt x="1704" y="791"/>
                </a:lnTo>
                <a:lnTo>
                  <a:pt x="1729" y="787"/>
                </a:lnTo>
                <a:lnTo>
                  <a:pt x="1753" y="783"/>
                </a:lnTo>
                <a:lnTo>
                  <a:pt x="1777" y="780"/>
                </a:lnTo>
                <a:lnTo>
                  <a:pt x="1800" y="776"/>
                </a:lnTo>
                <a:lnTo>
                  <a:pt x="1823" y="772"/>
                </a:lnTo>
                <a:lnTo>
                  <a:pt x="1844" y="770"/>
                </a:lnTo>
                <a:lnTo>
                  <a:pt x="1863" y="766"/>
                </a:lnTo>
                <a:lnTo>
                  <a:pt x="1882" y="764"/>
                </a:lnTo>
                <a:lnTo>
                  <a:pt x="1901" y="762"/>
                </a:lnTo>
                <a:lnTo>
                  <a:pt x="1919" y="760"/>
                </a:lnTo>
                <a:lnTo>
                  <a:pt x="1936" y="758"/>
                </a:lnTo>
                <a:lnTo>
                  <a:pt x="1951" y="757"/>
                </a:lnTo>
                <a:lnTo>
                  <a:pt x="1966" y="755"/>
                </a:lnTo>
                <a:lnTo>
                  <a:pt x="1980" y="753"/>
                </a:lnTo>
                <a:lnTo>
                  <a:pt x="1993" y="753"/>
                </a:lnTo>
                <a:lnTo>
                  <a:pt x="2007" y="751"/>
                </a:lnTo>
                <a:lnTo>
                  <a:pt x="2018" y="751"/>
                </a:lnTo>
                <a:lnTo>
                  <a:pt x="2028" y="749"/>
                </a:lnTo>
                <a:lnTo>
                  <a:pt x="2039" y="749"/>
                </a:lnTo>
                <a:lnTo>
                  <a:pt x="2047" y="749"/>
                </a:lnTo>
                <a:lnTo>
                  <a:pt x="2064" y="749"/>
                </a:lnTo>
                <a:lnTo>
                  <a:pt x="2082" y="749"/>
                </a:lnTo>
                <a:lnTo>
                  <a:pt x="2097" y="751"/>
                </a:lnTo>
                <a:lnTo>
                  <a:pt x="2112" y="751"/>
                </a:lnTo>
                <a:lnTo>
                  <a:pt x="2126" y="753"/>
                </a:lnTo>
                <a:lnTo>
                  <a:pt x="2139" y="753"/>
                </a:lnTo>
                <a:lnTo>
                  <a:pt x="2153" y="755"/>
                </a:lnTo>
                <a:lnTo>
                  <a:pt x="2164" y="757"/>
                </a:lnTo>
                <a:lnTo>
                  <a:pt x="2176" y="760"/>
                </a:lnTo>
                <a:lnTo>
                  <a:pt x="2185" y="762"/>
                </a:lnTo>
                <a:lnTo>
                  <a:pt x="2195" y="766"/>
                </a:lnTo>
                <a:lnTo>
                  <a:pt x="2204" y="768"/>
                </a:lnTo>
                <a:lnTo>
                  <a:pt x="2214" y="772"/>
                </a:lnTo>
                <a:lnTo>
                  <a:pt x="2222" y="778"/>
                </a:lnTo>
                <a:lnTo>
                  <a:pt x="2227" y="782"/>
                </a:lnTo>
                <a:lnTo>
                  <a:pt x="2233" y="787"/>
                </a:lnTo>
                <a:lnTo>
                  <a:pt x="2245" y="797"/>
                </a:lnTo>
                <a:lnTo>
                  <a:pt x="2254" y="806"/>
                </a:lnTo>
                <a:lnTo>
                  <a:pt x="2264" y="814"/>
                </a:lnTo>
                <a:lnTo>
                  <a:pt x="2272" y="822"/>
                </a:lnTo>
                <a:lnTo>
                  <a:pt x="2277" y="830"/>
                </a:lnTo>
                <a:lnTo>
                  <a:pt x="2281" y="835"/>
                </a:lnTo>
                <a:lnTo>
                  <a:pt x="2285" y="839"/>
                </a:lnTo>
                <a:lnTo>
                  <a:pt x="2285" y="841"/>
                </a:lnTo>
                <a:lnTo>
                  <a:pt x="2285" y="843"/>
                </a:lnTo>
                <a:lnTo>
                  <a:pt x="2285" y="845"/>
                </a:lnTo>
                <a:lnTo>
                  <a:pt x="2285" y="847"/>
                </a:lnTo>
                <a:lnTo>
                  <a:pt x="2283" y="849"/>
                </a:lnTo>
                <a:lnTo>
                  <a:pt x="2281" y="851"/>
                </a:lnTo>
                <a:lnTo>
                  <a:pt x="2279" y="853"/>
                </a:lnTo>
                <a:lnTo>
                  <a:pt x="2277" y="853"/>
                </a:lnTo>
                <a:lnTo>
                  <a:pt x="2274" y="854"/>
                </a:lnTo>
                <a:lnTo>
                  <a:pt x="2270" y="856"/>
                </a:lnTo>
                <a:lnTo>
                  <a:pt x="2266" y="856"/>
                </a:lnTo>
                <a:lnTo>
                  <a:pt x="2262" y="858"/>
                </a:lnTo>
                <a:lnTo>
                  <a:pt x="2256" y="860"/>
                </a:lnTo>
                <a:lnTo>
                  <a:pt x="2251" y="860"/>
                </a:lnTo>
                <a:lnTo>
                  <a:pt x="2245" y="862"/>
                </a:lnTo>
                <a:lnTo>
                  <a:pt x="2237" y="862"/>
                </a:lnTo>
                <a:lnTo>
                  <a:pt x="2231" y="864"/>
                </a:lnTo>
                <a:lnTo>
                  <a:pt x="2224" y="864"/>
                </a:lnTo>
                <a:lnTo>
                  <a:pt x="2216" y="866"/>
                </a:lnTo>
                <a:lnTo>
                  <a:pt x="2206" y="866"/>
                </a:lnTo>
                <a:lnTo>
                  <a:pt x="2199" y="868"/>
                </a:lnTo>
                <a:lnTo>
                  <a:pt x="2189" y="868"/>
                </a:lnTo>
                <a:lnTo>
                  <a:pt x="2180" y="868"/>
                </a:lnTo>
                <a:lnTo>
                  <a:pt x="2168" y="870"/>
                </a:lnTo>
                <a:lnTo>
                  <a:pt x="2156" y="870"/>
                </a:lnTo>
                <a:lnTo>
                  <a:pt x="2147" y="870"/>
                </a:lnTo>
                <a:lnTo>
                  <a:pt x="2133" y="870"/>
                </a:lnTo>
                <a:lnTo>
                  <a:pt x="2122" y="870"/>
                </a:lnTo>
                <a:lnTo>
                  <a:pt x="2109" y="872"/>
                </a:lnTo>
                <a:lnTo>
                  <a:pt x="2095" y="872"/>
                </a:lnTo>
                <a:lnTo>
                  <a:pt x="2082" y="872"/>
                </a:lnTo>
                <a:lnTo>
                  <a:pt x="2068" y="872"/>
                </a:lnTo>
                <a:lnTo>
                  <a:pt x="2053" y="872"/>
                </a:lnTo>
                <a:lnTo>
                  <a:pt x="2038" y="872"/>
                </a:lnTo>
                <a:lnTo>
                  <a:pt x="1976" y="872"/>
                </a:lnTo>
                <a:lnTo>
                  <a:pt x="1915" y="874"/>
                </a:lnTo>
                <a:lnTo>
                  <a:pt x="1855" y="876"/>
                </a:lnTo>
                <a:lnTo>
                  <a:pt x="1798" y="879"/>
                </a:lnTo>
                <a:lnTo>
                  <a:pt x="1740" y="883"/>
                </a:lnTo>
                <a:lnTo>
                  <a:pt x="1682" y="887"/>
                </a:lnTo>
                <a:lnTo>
                  <a:pt x="1627" y="893"/>
                </a:lnTo>
                <a:lnTo>
                  <a:pt x="1573" y="901"/>
                </a:lnTo>
                <a:lnTo>
                  <a:pt x="1546" y="906"/>
                </a:lnTo>
                <a:lnTo>
                  <a:pt x="1517" y="910"/>
                </a:lnTo>
                <a:lnTo>
                  <a:pt x="1489" y="916"/>
                </a:lnTo>
                <a:lnTo>
                  <a:pt x="1460" y="922"/>
                </a:lnTo>
                <a:lnTo>
                  <a:pt x="1431" y="927"/>
                </a:lnTo>
                <a:lnTo>
                  <a:pt x="1400" y="931"/>
                </a:lnTo>
                <a:lnTo>
                  <a:pt x="1370" y="937"/>
                </a:lnTo>
                <a:lnTo>
                  <a:pt x="1339" y="943"/>
                </a:lnTo>
                <a:lnTo>
                  <a:pt x="1308" y="948"/>
                </a:lnTo>
                <a:lnTo>
                  <a:pt x="1276" y="952"/>
                </a:lnTo>
                <a:lnTo>
                  <a:pt x="1241" y="958"/>
                </a:lnTo>
                <a:lnTo>
                  <a:pt x="1208" y="964"/>
                </a:lnTo>
                <a:lnTo>
                  <a:pt x="1174" y="970"/>
                </a:lnTo>
                <a:lnTo>
                  <a:pt x="1139" y="973"/>
                </a:lnTo>
                <a:lnTo>
                  <a:pt x="1103" y="979"/>
                </a:lnTo>
                <a:lnTo>
                  <a:pt x="1066" y="985"/>
                </a:lnTo>
                <a:lnTo>
                  <a:pt x="1049" y="987"/>
                </a:lnTo>
                <a:lnTo>
                  <a:pt x="1030" y="991"/>
                </a:lnTo>
                <a:lnTo>
                  <a:pt x="1015" y="993"/>
                </a:lnTo>
                <a:lnTo>
                  <a:pt x="997" y="995"/>
                </a:lnTo>
                <a:lnTo>
                  <a:pt x="980" y="998"/>
                </a:lnTo>
                <a:lnTo>
                  <a:pt x="965" y="1000"/>
                </a:lnTo>
                <a:lnTo>
                  <a:pt x="949" y="1002"/>
                </a:lnTo>
                <a:lnTo>
                  <a:pt x="936" y="1004"/>
                </a:lnTo>
                <a:lnTo>
                  <a:pt x="921" y="1006"/>
                </a:lnTo>
                <a:lnTo>
                  <a:pt x="907" y="1008"/>
                </a:lnTo>
                <a:lnTo>
                  <a:pt x="894" y="1010"/>
                </a:lnTo>
                <a:lnTo>
                  <a:pt x="880" y="1012"/>
                </a:lnTo>
                <a:lnTo>
                  <a:pt x="869" y="1014"/>
                </a:lnTo>
                <a:lnTo>
                  <a:pt x="857" y="1016"/>
                </a:lnTo>
                <a:lnTo>
                  <a:pt x="846" y="1018"/>
                </a:lnTo>
                <a:lnTo>
                  <a:pt x="834" y="1019"/>
                </a:lnTo>
                <a:lnTo>
                  <a:pt x="825" y="1021"/>
                </a:lnTo>
                <a:lnTo>
                  <a:pt x="815" y="1023"/>
                </a:lnTo>
                <a:lnTo>
                  <a:pt x="805" y="1023"/>
                </a:lnTo>
                <a:lnTo>
                  <a:pt x="796" y="1025"/>
                </a:lnTo>
                <a:lnTo>
                  <a:pt x="788" y="1025"/>
                </a:lnTo>
                <a:lnTo>
                  <a:pt x="779" y="1027"/>
                </a:lnTo>
                <a:lnTo>
                  <a:pt x="771" y="1027"/>
                </a:lnTo>
                <a:lnTo>
                  <a:pt x="765" y="1029"/>
                </a:lnTo>
                <a:lnTo>
                  <a:pt x="758" y="1029"/>
                </a:lnTo>
                <a:lnTo>
                  <a:pt x="752" y="1031"/>
                </a:lnTo>
                <a:lnTo>
                  <a:pt x="746" y="1031"/>
                </a:lnTo>
                <a:lnTo>
                  <a:pt x="742" y="1031"/>
                </a:lnTo>
                <a:lnTo>
                  <a:pt x="736" y="1031"/>
                </a:lnTo>
                <a:lnTo>
                  <a:pt x="733" y="1033"/>
                </a:lnTo>
                <a:lnTo>
                  <a:pt x="729" y="1033"/>
                </a:lnTo>
                <a:lnTo>
                  <a:pt x="727" y="1033"/>
                </a:lnTo>
                <a:lnTo>
                  <a:pt x="721" y="1031"/>
                </a:lnTo>
                <a:lnTo>
                  <a:pt x="713" y="1031"/>
                </a:lnTo>
                <a:lnTo>
                  <a:pt x="708" y="1029"/>
                </a:lnTo>
                <a:lnTo>
                  <a:pt x="702" y="1027"/>
                </a:lnTo>
                <a:lnTo>
                  <a:pt x="694" y="1023"/>
                </a:lnTo>
                <a:lnTo>
                  <a:pt x="688" y="1021"/>
                </a:lnTo>
                <a:lnTo>
                  <a:pt x="681" y="1018"/>
                </a:lnTo>
                <a:lnTo>
                  <a:pt x="675" y="1012"/>
                </a:lnTo>
                <a:lnTo>
                  <a:pt x="667" y="1008"/>
                </a:lnTo>
                <a:lnTo>
                  <a:pt x="662" y="1002"/>
                </a:lnTo>
                <a:lnTo>
                  <a:pt x="654" y="995"/>
                </a:lnTo>
                <a:lnTo>
                  <a:pt x="648" y="989"/>
                </a:lnTo>
                <a:lnTo>
                  <a:pt x="640" y="981"/>
                </a:lnTo>
                <a:lnTo>
                  <a:pt x="635" y="973"/>
                </a:lnTo>
                <a:lnTo>
                  <a:pt x="629" y="966"/>
                </a:lnTo>
                <a:lnTo>
                  <a:pt x="623" y="956"/>
                </a:lnTo>
                <a:lnTo>
                  <a:pt x="633" y="956"/>
                </a:lnTo>
                <a:lnTo>
                  <a:pt x="644" y="956"/>
                </a:lnTo>
                <a:lnTo>
                  <a:pt x="656" y="956"/>
                </a:lnTo>
                <a:lnTo>
                  <a:pt x="667" y="954"/>
                </a:lnTo>
                <a:lnTo>
                  <a:pt x="681" y="954"/>
                </a:lnTo>
                <a:lnTo>
                  <a:pt x="694" y="952"/>
                </a:lnTo>
                <a:lnTo>
                  <a:pt x="710" y="952"/>
                </a:lnTo>
                <a:lnTo>
                  <a:pt x="725" y="950"/>
                </a:lnTo>
                <a:lnTo>
                  <a:pt x="742" y="948"/>
                </a:lnTo>
                <a:lnTo>
                  <a:pt x="759" y="947"/>
                </a:lnTo>
                <a:lnTo>
                  <a:pt x="777" y="945"/>
                </a:lnTo>
                <a:lnTo>
                  <a:pt x="796" y="941"/>
                </a:lnTo>
                <a:lnTo>
                  <a:pt x="815" y="939"/>
                </a:lnTo>
                <a:lnTo>
                  <a:pt x="836" y="937"/>
                </a:lnTo>
                <a:lnTo>
                  <a:pt x="857" y="933"/>
                </a:lnTo>
                <a:lnTo>
                  <a:pt x="878" y="929"/>
                </a:lnTo>
                <a:lnTo>
                  <a:pt x="901" y="927"/>
                </a:lnTo>
                <a:lnTo>
                  <a:pt x="924" y="924"/>
                </a:lnTo>
                <a:lnTo>
                  <a:pt x="949" y="920"/>
                </a:lnTo>
                <a:lnTo>
                  <a:pt x="974" y="916"/>
                </a:lnTo>
                <a:lnTo>
                  <a:pt x="999" y="912"/>
                </a:lnTo>
                <a:lnTo>
                  <a:pt x="1026" y="906"/>
                </a:lnTo>
                <a:lnTo>
                  <a:pt x="1053" y="902"/>
                </a:lnTo>
                <a:lnTo>
                  <a:pt x="1082" y="897"/>
                </a:lnTo>
                <a:lnTo>
                  <a:pt x="1111" y="893"/>
                </a:lnTo>
                <a:lnTo>
                  <a:pt x="1141" y="887"/>
                </a:lnTo>
                <a:lnTo>
                  <a:pt x="1170" y="881"/>
                </a:lnTo>
                <a:lnTo>
                  <a:pt x="1203" y="877"/>
                </a:lnTo>
                <a:lnTo>
                  <a:pt x="1235" y="872"/>
                </a:lnTo>
                <a:lnTo>
                  <a:pt x="1268" y="866"/>
                </a:lnTo>
                <a:lnTo>
                  <a:pt x="1301" y="858"/>
                </a:lnTo>
                <a:lnTo>
                  <a:pt x="1335" y="853"/>
                </a:lnTo>
                <a:close/>
                <a:moveTo>
                  <a:pt x="995" y="1211"/>
                </a:moveTo>
                <a:lnTo>
                  <a:pt x="992" y="1202"/>
                </a:lnTo>
                <a:lnTo>
                  <a:pt x="990" y="1192"/>
                </a:lnTo>
                <a:lnTo>
                  <a:pt x="988" y="1183"/>
                </a:lnTo>
                <a:lnTo>
                  <a:pt x="988" y="1173"/>
                </a:lnTo>
                <a:lnTo>
                  <a:pt x="988" y="1165"/>
                </a:lnTo>
                <a:lnTo>
                  <a:pt x="990" y="1156"/>
                </a:lnTo>
                <a:lnTo>
                  <a:pt x="992" y="1146"/>
                </a:lnTo>
                <a:lnTo>
                  <a:pt x="995" y="1137"/>
                </a:lnTo>
                <a:lnTo>
                  <a:pt x="997" y="1131"/>
                </a:lnTo>
                <a:lnTo>
                  <a:pt x="999" y="1127"/>
                </a:lnTo>
                <a:lnTo>
                  <a:pt x="1005" y="1123"/>
                </a:lnTo>
                <a:lnTo>
                  <a:pt x="1009" y="1119"/>
                </a:lnTo>
                <a:lnTo>
                  <a:pt x="1017" y="1117"/>
                </a:lnTo>
                <a:lnTo>
                  <a:pt x="1022" y="1115"/>
                </a:lnTo>
                <a:lnTo>
                  <a:pt x="1030" y="1115"/>
                </a:lnTo>
                <a:lnTo>
                  <a:pt x="1038" y="1115"/>
                </a:lnTo>
                <a:lnTo>
                  <a:pt x="1047" y="1115"/>
                </a:lnTo>
                <a:lnTo>
                  <a:pt x="1057" y="1115"/>
                </a:lnTo>
                <a:lnTo>
                  <a:pt x="1068" y="1117"/>
                </a:lnTo>
                <a:lnTo>
                  <a:pt x="1078" y="1119"/>
                </a:lnTo>
                <a:lnTo>
                  <a:pt x="1091" y="1123"/>
                </a:lnTo>
                <a:lnTo>
                  <a:pt x="1103" y="1127"/>
                </a:lnTo>
                <a:lnTo>
                  <a:pt x="1116" y="1131"/>
                </a:lnTo>
                <a:lnTo>
                  <a:pt x="1130" y="1137"/>
                </a:lnTo>
                <a:lnTo>
                  <a:pt x="1130" y="1169"/>
                </a:lnTo>
                <a:lnTo>
                  <a:pt x="1130" y="1200"/>
                </a:lnTo>
                <a:lnTo>
                  <a:pt x="1130" y="1231"/>
                </a:lnTo>
                <a:lnTo>
                  <a:pt x="1130" y="1261"/>
                </a:lnTo>
                <a:lnTo>
                  <a:pt x="1128" y="1290"/>
                </a:lnTo>
                <a:lnTo>
                  <a:pt x="1128" y="1319"/>
                </a:lnTo>
                <a:lnTo>
                  <a:pt x="1128" y="1346"/>
                </a:lnTo>
                <a:lnTo>
                  <a:pt x="1128" y="1373"/>
                </a:lnTo>
                <a:lnTo>
                  <a:pt x="1128" y="1399"/>
                </a:lnTo>
                <a:lnTo>
                  <a:pt x="1128" y="1424"/>
                </a:lnTo>
                <a:lnTo>
                  <a:pt x="1128" y="1449"/>
                </a:lnTo>
                <a:lnTo>
                  <a:pt x="1128" y="1472"/>
                </a:lnTo>
                <a:lnTo>
                  <a:pt x="1128" y="1495"/>
                </a:lnTo>
                <a:lnTo>
                  <a:pt x="1128" y="1518"/>
                </a:lnTo>
                <a:lnTo>
                  <a:pt x="1128" y="1540"/>
                </a:lnTo>
                <a:lnTo>
                  <a:pt x="1128" y="1561"/>
                </a:lnTo>
                <a:lnTo>
                  <a:pt x="1128" y="1580"/>
                </a:lnTo>
                <a:lnTo>
                  <a:pt x="1128" y="1599"/>
                </a:lnTo>
                <a:lnTo>
                  <a:pt x="1126" y="1618"/>
                </a:lnTo>
                <a:lnTo>
                  <a:pt x="1126" y="1636"/>
                </a:lnTo>
                <a:lnTo>
                  <a:pt x="1126" y="1653"/>
                </a:lnTo>
                <a:lnTo>
                  <a:pt x="1126" y="1668"/>
                </a:lnTo>
                <a:lnTo>
                  <a:pt x="1124" y="1684"/>
                </a:lnTo>
                <a:lnTo>
                  <a:pt x="1124" y="1699"/>
                </a:lnTo>
                <a:lnTo>
                  <a:pt x="1124" y="1712"/>
                </a:lnTo>
                <a:lnTo>
                  <a:pt x="1124" y="1726"/>
                </a:lnTo>
                <a:lnTo>
                  <a:pt x="1122" y="1737"/>
                </a:lnTo>
                <a:lnTo>
                  <a:pt x="1122" y="1749"/>
                </a:lnTo>
                <a:lnTo>
                  <a:pt x="1120" y="1760"/>
                </a:lnTo>
                <a:lnTo>
                  <a:pt x="1120" y="1770"/>
                </a:lnTo>
                <a:lnTo>
                  <a:pt x="1120" y="1779"/>
                </a:lnTo>
                <a:lnTo>
                  <a:pt x="1118" y="1787"/>
                </a:lnTo>
                <a:lnTo>
                  <a:pt x="1114" y="1822"/>
                </a:lnTo>
                <a:lnTo>
                  <a:pt x="1113" y="1856"/>
                </a:lnTo>
                <a:lnTo>
                  <a:pt x="1111" y="1889"/>
                </a:lnTo>
                <a:lnTo>
                  <a:pt x="1109" y="1921"/>
                </a:lnTo>
                <a:lnTo>
                  <a:pt x="1109" y="1954"/>
                </a:lnTo>
                <a:lnTo>
                  <a:pt x="1109" y="1983"/>
                </a:lnTo>
                <a:lnTo>
                  <a:pt x="1109" y="2014"/>
                </a:lnTo>
                <a:lnTo>
                  <a:pt x="1109" y="2042"/>
                </a:lnTo>
                <a:lnTo>
                  <a:pt x="1107" y="2056"/>
                </a:lnTo>
                <a:lnTo>
                  <a:pt x="1105" y="2069"/>
                </a:lnTo>
                <a:lnTo>
                  <a:pt x="1103" y="2081"/>
                </a:lnTo>
                <a:lnTo>
                  <a:pt x="1101" y="2092"/>
                </a:lnTo>
                <a:lnTo>
                  <a:pt x="1099" y="2102"/>
                </a:lnTo>
                <a:lnTo>
                  <a:pt x="1097" y="2111"/>
                </a:lnTo>
                <a:lnTo>
                  <a:pt x="1095" y="2119"/>
                </a:lnTo>
                <a:lnTo>
                  <a:pt x="1093" y="2127"/>
                </a:lnTo>
                <a:lnTo>
                  <a:pt x="1091" y="2135"/>
                </a:lnTo>
                <a:lnTo>
                  <a:pt x="1090" y="2140"/>
                </a:lnTo>
                <a:lnTo>
                  <a:pt x="1088" y="2144"/>
                </a:lnTo>
                <a:lnTo>
                  <a:pt x="1086" y="2148"/>
                </a:lnTo>
                <a:lnTo>
                  <a:pt x="1084" y="2152"/>
                </a:lnTo>
                <a:lnTo>
                  <a:pt x="1082" y="2154"/>
                </a:lnTo>
                <a:lnTo>
                  <a:pt x="1080" y="2156"/>
                </a:lnTo>
                <a:lnTo>
                  <a:pt x="1078" y="2156"/>
                </a:lnTo>
                <a:lnTo>
                  <a:pt x="1070" y="2154"/>
                </a:lnTo>
                <a:lnTo>
                  <a:pt x="1061" y="2152"/>
                </a:lnTo>
                <a:lnTo>
                  <a:pt x="1053" y="2148"/>
                </a:lnTo>
                <a:lnTo>
                  <a:pt x="1045" y="2142"/>
                </a:lnTo>
                <a:lnTo>
                  <a:pt x="1038" y="2133"/>
                </a:lnTo>
                <a:lnTo>
                  <a:pt x="1030" y="2123"/>
                </a:lnTo>
                <a:lnTo>
                  <a:pt x="1022" y="2111"/>
                </a:lnTo>
                <a:lnTo>
                  <a:pt x="1015" y="2098"/>
                </a:lnTo>
                <a:lnTo>
                  <a:pt x="1005" y="2083"/>
                </a:lnTo>
                <a:lnTo>
                  <a:pt x="995" y="2067"/>
                </a:lnTo>
                <a:lnTo>
                  <a:pt x="988" y="2054"/>
                </a:lnTo>
                <a:lnTo>
                  <a:pt x="984" y="2040"/>
                </a:lnTo>
                <a:lnTo>
                  <a:pt x="978" y="2031"/>
                </a:lnTo>
                <a:lnTo>
                  <a:pt x="976" y="2021"/>
                </a:lnTo>
                <a:lnTo>
                  <a:pt x="974" y="2012"/>
                </a:lnTo>
                <a:lnTo>
                  <a:pt x="974" y="2004"/>
                </a:lnTo>
                <a:lnTo>
                  <a:pt x="974" y="2002"/>
                </a:lnTo>
                <a:lnTo>
                  <a:pt x="974" y="1998"/>
                </a:lnTo>
                <a:lnTo>
                  <a:pt x="974" y="1994"/>
                </a:lnTo>
                <a:lnTo>
                  <a:pt x="976" y="1989"/>
                </a:lnTo>
                <a:lnTo>
                  <a:pt x="976" y="1983"/>
                </a:lnTo>
                <a:lnTo>
                  <a:pt x="978" y="1975"/>
                </a:lnTo>
                <a:lnTo>
                  <a:pt x="978" y="1966"/>
                </a:lnTo>
                <a:lnTo>
                  <a:pt x="980" y="1958"/>
                </a:lnTo>
                <a:lnTo>
                  <a:pt x="982" y="1946"/>
                </a:lnTo>
                <a:lnTo>
                  <a:pt x="984" y="1937"/>
                </a:lnTo>
                <a:lnTo>
                  <a:pt x="986" y="1923"/>
                </a:lnTo>
                <a:lnTo>
                  <a:pt x="988" y="1912"/>
                </a:lnTo>
                <a:lnTo>
                  <a:pt x="990" y="1898"/>
                </a:lnTo>
                <a:lnTo>
                  <a:pt x="992" y="1883"/>
                </a:lnTo>
                <a:lnTo>
                  <a:pt x="994" y="1870"/>
                </a:lnTo>
                <a:lnTo>
                  <a:pt x="995" y="1854"/>
                </a:lnTo>
                <a:lnTo>
                  <a:pt x="997" y="1837"/>
                </a:lnTo>
                <a:lnTo>
                  <a:pt x="999" y="1820"/>
                </a:lnTo>
                <a:lnTo>
                  <a:pt x="1001" y="1801"/>
                </a:lnTo>
                <a:lnTo>
                  <a:pt x="1003" y="1781"/>
                </a:lnTo>
                <a:lnTo>
                  <a:pt x="1005" y="1760"/>
                </a:lnTo>
                <a:lnTo>
                  <a:pt x="1007" y="1739"/>
                </a:lnTo>
                <a:lnTo>
                  <a:pt x="1009" y="1716"/>
                </a:lnTo>
                <a:lnTo>
                  <a:pt x="1011" y="1693"/>
                </a:lnTo>
                <a:lnTo>
                  <a:pt x="1013" y="1668"/>
                </a:lnTo>
                <a:lnTo>
                  <a:pt x="1015" y="1643"/>
                </a:lnTo>
                <a:lnTo>
                  <a:pt x="1017" y="1618"/>
                </a:lnTo>
                <a:lnTo>
                  <a:pt x="1019" y="1591"/>
                </a:lnTo>
                <a:lnTo>
                  <a:pt x="1020" y="1563"/>
                </a:lnTo>
                <a:lnTo>
                  <a:pt x="1022" y="1534"/>
                </a:lnTo>
                <a:lnTo>
                  <a:pt x="1024" y="1505"/>
                </a:lnTo>
                <a:lnTo>
                  <a:pt x="1026" y="1476"/>
                </a:lnTo>
                <a:lnTo>
                  <a:pt x="1026" y="1447"/>
                </a:lnTo>
                <a:lnTo>
                  <a:pt x="1024" y="1419"/>
                </a:lnTo>
                <a:lnTo>
                  <a:pt x="1024" y="1394"/>
                </a:lnTo>
                <a:lnTo>
                  <a:pt x="1024" y="1369"/>
                </a:lnTo>
                <a:lnTo>
                  <a:pt x="1022" y="1348"/>
                </a:lnTo>
                <a:lnTo>
                  <a:pt x="1020" y="1327"/>
                </a:lnTo>
                <a:lnTo>
                  <a:pt x="1020" y="1307"/>
                </a:lnTo>
                <a:lnTo>
                  <a:pt x="1019" y="1290"/>
                </a:lnTo>
                <a:lnTo>
                  <a:pt x="1017" y="1275"/>
                </a:lnTo>
                <a:lnTo>
                  <a:pt x="1013" y="1261"/>
                </a:lnTo>
                <a:lnTo>
                  <a:pt x="1011" y="1250"/>
                </a:lnTo>
                <a:lnTo>
                  <a:pt x="1009" y="1238"/>
                </a:lnTo>
                <a:lnTo>
                  <a:pt x="1005" y="1229"/>
                </a:lnTo>
                <a:lnTo>
                  <a:pt x="1001" y="1221"/>
                </a:lnTo>
                <a:lnTo>
                  <a:pt x="997" y="1215"/>
                </a:lnTo>
                <a:lnTo>
                  <a:pt x="995" y="1211"/>
                </a:lnTo>
                <a:close/>
                <a:moveTo>
                  <a:pt x="1377" y="1419"/>
                </a:moveTo>
                <a:lnTo>
                  <a:pt x="1343" y="1423"/>
                </a:lnTo>
                <a:lnTo>
                  <a:pt x="1308" y="1426"/>
                </a:lnTo>
                <a:lnTo>
                  <a:pt x="1243" y="1432"/>
                </a:lnTo>
                <a:lnTo>
                  <a:pt x="1210" y="1434"/>
                </a:lnTo>
                <a:lnTo>
                  <a:pt x="1176" y="1436"/>
                </a:lnTo>
                <a:lnTo>
                  <a:pt x="1143" y="1438"/>
                </a:lnTo>
                <a:lnTo>
                  <a:pt x="1109" y="1438"/>
                </a:lnTo>
                <a:lnTo>
                  <a:pt x="1109" y="1382"/>
                </a:lnTo>
                <a:lnTo>
                  <a:pt x="1114" y="1382"/>
                </a:lnTo>
                <a:lnTo>
                  <a:pt x="1120" y="1380"/>
                </a:lnTo>
                <a:lnTo>
                  <a:pt x="1136" y="1380"/>
                </a:lnTo>
                <a:lnTo>
                  <a:pt x="1151" y="1378"/>
                </a:lnTo>
                <a:lnTo>
                  <a:pt x="1168" y="1375"/>
                </a:lnTo>
                <a:lnTo>
                  <a:pt x="1185" y="1371"/>
                </a:lnTo>
                <a:lnTo>
                  <a:pt x="1205" y="1365"/>
                </a:lnTo>
                <a:lnTo>
                  <a:pt x="1224" y="1359"/>
                </a:lnTo>
                <a:lnTo>
                  <a:pt x="1243" y="1353"/>
                </a:lnTo>
                <a:lnTo>
                  <a:pt x="1281" y="1346"/>
                </a:lnTo>
                <a:lnTo>
                  <a:pt x="1301" y="1344"/>
                </a:lnTo>
                <a:lnTo>
                  <a:pt x="1318" y="1340"/>
                </a:lnTo>
                <a:lnTo>
                  <a:pt x="1337" y="1338"/>
                </a:lnTo>
                <a:lnTo>
                  <a:pt x="1354" y="1336"/>
                </a:lnTo>
                <a:lnTo>
                  <a:pt x="1372" y="1334"/>
                </a:lnTo>
                <a:lnTo>
                  <a:pt x="1387" y="1334"/>
                </a:lnTo>
                <a:lnTo>
                  <a:pt x="1410" y="1334"/>
                </a:lnTo>
                <a:lnTo>
                  <a:pt x="1433" y="1336"/>
                </a:lnTo>
                <a:lnTo>
                  <a:pt x="1445" y="1336"/>
                </a:lnTo>
                <a:lnTo>
                  <a:pt x="1456" y="1338"/>
                </a:lnTo>
                <a:lnTo>
                  <a:pt x="1468" y="1340"/>
                </a:lnTo>
                <a:lnTo>
                  <a:pt x="1481" y="1344"/>
                </a:lnTo>
                <a:lnTo>
                  <a:pt x="1491" y="1348"/>
                </a:lnTo>
                <a:lnTo>
                  <a:pt x="1500" y="1352"/>
                </a:lnTo>
                <a:lnTo>
                  <a:pt x="1506" y="1357"/>
                </a:lnTo>
                <a:lnTo>
                  <a:pt x="1512" y="1363"/>
                </a:lnTo>
                <a:lnTo>
                  <a:pt x="1516" y="1369"/>
                </a:lnTo>
                <a:lnTo>
                  <a:pt x="1519" y="1373"/>
                </a:lnTo>
                <a:lnTo>
                  <a:pt x="1521" y="1378"/>
                </a:lnTo>
                <a:lnTo>
                  <a:pt x="1521" y="1382"/>
                </a:lnTo>
                <a:lnTo>
                  <a:pt x="1521" y="1384"/>
                </a:lnTo>
                <a:lnTo>
                  <a:pt x="1519" y="1386"/>
                </a:lnTo>
                <a:lnTo>
                  <a:pt x="1516" y="1388"/>
                </a:lnTo>
                <a:lnTo>
                  <a:pt x="1512" y="1390"/>
                </a:lnTo>
                <a:lnTo>
                  <a:pt x="1506" y="1392"/>
                </a:lnTo>
                <a:lnTo>
                  <a:pt x="1500" y="1396"/>
                </a:lnTo>
                <a:lnTo>
                  <a:pt x="1493" y="1398"/>
                </a:lnTo>
                <a:lnTo>
                  <a:pt x="1483" y="1399"/>
                </a:lnTo>
                <a:lnTo>
                  <a:pt x="1473" y="1403"/>
                </a:lnTo>
                <a:lnTo>
                  <a:pt x="1464" y="1405"/>
                </a:lnTo>
                <a:lnTo>
                  <a:pt x="1452" y="1407"/>
                </a:lnTo>
                <a:lnTo>
                  <a:pt x="1439" y="1411"/>
                </a:lnTo>
                <a:lnTo>
                  <a:pt x="1425" y="1413"/>
                </a:lnTo>
                <a:lnTo>
                  <a:pt x="1410" y="1415"/>
                </a:lnTo>
                <a:lnTo>
                  <a:pt x="1393" y="1417"/>
                </a:lnTo>
                <a:lnTo>
                  <a:pt x="1377" y="1419"/>
                </a:lnTo>
                <a:close/>
                <a:moveTo>
                  <a:pt x="1314" y="1599"/>
                </a:moveTo>
                <a:lnTo>
                  <a:pt x="1329" y="1593"/>
                </a:lnTo>
                <a:lnTo>
                  <a:pt x="1345" y="1589"/>
                </a:lnTo>
                <a:lnTo>
                  <a:pt x="1358" y="1586"/>
                </a:lnTo>
                <a:lnTo>
                  <a:pt x="1372" y="1582"/>
                </a:lnTo>
                <a:lnTo>
                  <a:pt x="1383" y="1580"/>
                </a:lnTo>
                <a:lnTo>
                  <a:pt x="1395" y="1578"/>
                </a:lnTo>
                <a:lnTo>
                  <a:pt x="1406" y="1576"/>
                </a:lnTo>
                <a:lnTo>
                  <a:pt x="1416" y="1574"/>
                </a:lnTo>
                <a:lnTo>
                  <a:pt x="1427" y="1574"/>
                </a:lnTo>
                <a:lnTo>
                  <a:pt x="1435" y="1574"/>
                </a:lnTo>
                <a:lnTo>
                  <a:pt x="1445" y="1574"/>
                </a:lnTo>
                <a:lnTo>
                  <a:pt x="1452" y="1574"/>
                </a:lnTo>
                <a:lnTo>
                  <a:pt x="1460" y="1576"/>
                </a:lnTo>
                <a:lnTo>
                  <a:pt x="1468" y="1576"/>
                </a:lnTo>
                <a:lnTo>
                  <a:pt x="1473" y="1578"/>
                </a:lnTo>
                <a:lnTo>
                  <a:pt x="1481" y="1580"/>
                </a:lnTo>
                <a:lnTo>
                  <a:pt x="1491" y="1584"/>
                </a:lnTo>
                <a:lnTo>
                  <a:pt x="1500" y="1588"/>
                </a:lnTo>
                <a:lnTo>
                  <a:pt x="1506" y="1593"/>
                </a:lnTo>
                <a:lnTo>
                  <a:pt x="1512" y="1599"/>
                </a:lnTo>
                <a:lnTo>
                  <a:pt x="1516" y="1603"/>
                </a:lnTo>
                <a:lnTo>
                  <a:pt x="1519" y="1609"/>
                </a:lnTo>
                <a:lnTo>
                  <a:pt x="1521" y="1613"/>
                </a:lnTo>
                <a:lnTo>
                  <a:pt x="1521" y="1618"/>
                </a:lnTo>
                <a:lnTo>
                  <a:pt x="1521" y="1620"/>
                </a:lnTo>
                <a:lnTo>
                  <a:pt x="1519" y="1624"/>
                </a:lnTo>
                <a:lnTo>
                  <a:pt x="1517" y="1628"/>
                </a:lnTo>
                <a:lnTo>
                  <a:pt x="1514" y="1632"/>
                </a:lnTo>
                <a:lnTo>
                  <a:pt x="1510" y="1636"/>
                </a:lnTo>
                <a:lnTo>
                  <a:pt x="1504" y="1637"/>
                </a:lnTo>
                <a:lnTo>
                  <a:pt x="1498" y="1641"/>
                </a:lnTo>
                <a:lnTo>
                  <a:pt x="1493" y="1645"/>
                </a:lnTo>
                <a:lnTo>
                  <a:pt x="1483" y="1647"/>
                </a:lnTo>
                <a:lnTo>
                  <a:pt x="1475" y="1651"/>
                </a:lnTo>
                <a:lnTo>
                  <a:pt x="1466" y="1653"/>
                </a:lnTo>
                <a:lnTo>
                  <a:pt x="1456" y="1657"/>
                </a:lnTo>
                <a:lnTo>
                  <a:pt x="1445" y="1659"/>
                </a:lnTo>
                <a:lnTo>
                  <a:pt x="1433" y="1660"/>
                </a:lnTo>
                <a:lnTo>
                  <a:pt x="1421" y="1662"/>
                </a:lnTo>
                <a:lnTo>
                  <a:pt x="1408" y="1664"/>
                </a:lnTo>
                <a:lnTo>
                  <a:pt x="1393" y="1668"/>
                </a:lnTo>
                <a:lnTo>
                  <a:pt x="1379" y="1672"/>
                </a:lnTo>
                <a:lnTo>
                  <a:pt x="1362" y="1674"/>
                </a:lnTo>
                <a:lnTo>
                  <a:pt x="1347" y="1678"/>
                </a:lnTo>
                <a:lnTo>
                  <a:pt x="1327" y="1680"/>
                </a:lnTo>
                <a:lnTo>
                  <a:pt x="1310" y="1682"/>
                </a:lnTo>
                <a:lnTo>
                  <a:pt x="1289" y="1684"/>
                </a:lnTo>
                <a:lnTo>
                  <a:pt x="1270" y="1685"/>
                </a:lnTo>
                <a:lnTo>
                  <a:pt x="1249" y="1687"/>
                </a:lnTo>
                <a:lnTo>
                  <a:pt x="1226" y="1689"/>
                </a:lnTo>
                <a:lnTo>
                  <a:pt x="1203" y="1689"/>
                </a:lnTo>
                <a:lnTo>
                  <a:pt x="1180" y="1691"/>
                </a:lnTo>
                <a:lnTo>
                  <a:pt x="1155" y="1691"/>
                </a:lnTo>
                <a:lnTo>
                  <a:pt x="1130" y="1693"/>
                </a:lnTo>
                <a:lnTo>
                  <a:pt x="1105" y="1693"/>
                </a:lnTo>
                <a:lnTo>
                  <a:pt x="1078" y="1693"/>
                </a:lnTo>
                <a:lnTo>
                  <a:pt x="1078" y="1628"/>
                </a:lnTo>
                <a:lnTo>
                  <a:pt x="1109" y="1626"/>
                </a:lnTo>
                <a:lnTo>
                  <a:pt x="1139" y="1626"/>
                </a:lnTo>
                <a:lnTo>
                  <a:pt x="1170" y="1622"/>
                </a:lnTo>
                <a:lnTo>
                  <a:pt x="1201" y="1620"/>
                </a:lnTo>
                <a:lnTo>
                  <a:pt x="1230" y="1616"/>
                </a:lnTo>
                <a:lnTo>
                  <a:pt x="1258" y="1611"/>
                </a:lnTo>
                <a:lnTo>
                  <a:pt x="1287" y="1605"/>
                </a:lnTo>
                <a:lnTo>
                  <a:pt x="1314" y="1599"/>
                </a:lnTo>
                <a:close/>
                <a:moveTo>
                  <a:pt x="1686" y="2240"/>
                </a:moveTo>
                <a:lnTo>
                  <a:pt x="1675" y="2250"/>
                </a:lnTo>
                <a:lnTo>
                  <a:pt x="1665" y="2259"/>
                </a:lnTo>
                <a:lnTo>
                  <a:pt x="1656" y="2267"/>
                </a:lnTo>
                <a:lnTo>
                  <a:pt x="1648" y="2275"/>
                </a:lnTo>
                <a:lnTo>
                  <a:pt x="1640" y="2280"/>
                </a:lnTo>
                <a:lnTo>
                  <a:pt x="1635" y="2284"/>
                </a:lnTo>
                <a:lnTo>
                  <a:pt x="1629" y="2286"/>
                </a:lnTo>
                <a:lnTo>
                  <a:pt x="1625" y="2288"/>
                </a:lnTo>
                <a:lnTo>
                  <a:pt x="1621" y="2282"/>
                </a:lnTo>
                <a:lnTo>
                  <a:pt x="1615" y="2277"/>
                </a:lnTo>
                <a:lnTo>
                  <a:pt x="1610" y="2269"/>
                </a:lnTo>
                <a:lnTo>
                  <a:pt x="1604" y="2259"/>
                </a:lnTo>
                <a:lnTo>
                  <a:pt x="1598" y="2248"/>
                </a:lnTo>
                <a:lnTo>
                  <a:pt x="1592" y="2234"/>
                </a:lnTo>
                <a:lnTo>
                  <a:pt x="1587" y="2219"/>
                </a:lnTo>
                <a:lnTo>
                  <a:pt x="1583" y="2204"/>
                </a:lnTo>
                <a:lnTo>
                  <a:pt x="1581" y="2192"/>
                </a:lnTo>
                <a:lnTo>
                  <a:pt x="1579" y="2182"/>
                </a:lnTo>
                <a:lnTo>
                  <a:pt x="1575" y="2171"/>
                </a:lnTo>
                <a:lnTo>
                  <a:pt x="1569" y="2161"/>
                </a:lnTo>
                <a:lnTo>
                  <a:pt x="1565" y="2152"/>
                </a:lnTo>
                <a:lnTo>
                  <a:pt x="1560" y="2144"/>
                </a:lnTo>
                <a:lnTo>
                  <a:pt x="1552" y="2135"/>
                </a:lnTo>
                <a:lnTo>
                  <a:pt x="1546" y="2127"/>
                </a:lnTo>
                <a:lnTo>
                  <a:pt x="1539" y="2117"/>
                </a:lnTo>
                <a:lnTo>
                  <a:pt x="1531" y="2110"/>
                </a:lnTo>
                <a:lnTo>
                  <a:pt x="1521" y="2102"/>
                </a:lnTo>
                <a:lnTo>
                  <a:pt x="1512" y="2096"/>
                </a:lnTo>
                <a:lnTo>
                  <a:pt x="1502" y="2088"/>
                </a:lnTo>
                <a:lnTo>
                  <a:pt x="1493" y="2083"/>
                </a:lnTo>
                <a:lnTo>
                  <a:pt x="1481" y="2077"/>
                </a:lnTo>
                <a:lnTo>
                  <a:pt x="1469" y="2071"/>
                </a:lnTo>
                <a:lnTo>
                  <a:pt x="1458" y="2065"/>
                </a:lnTo>
                <a:lnTo>
                  <a:pt x="1448" y="2060"/>
                </a:lnTo>
                <a:lnTo>
                  <a:pt x="1439" y="2054"/>
                </a:lnTo>
                <a:lnTo>
                  <a:pt x="1429" y="2050"/>
                </a:lnTo>
                <a:lnTo>
                  <a:pt x="1421" y="2044"/>
                </a:lnTo>
                <a:lnTo>
                  <a:pt x="1414" y="2039"/>
                </a:lnTo>
                <a:lnTo>
                  <a:pt x="1406" y="2035"/>
                </a:lnTo>
                <a:lnTo>
                  <a:pt x="1400" y="2031"/>
                </a:lnTo>
                <a:lnTo>
                  <a:pt x="1395" y="2025"/>
                </a:lnTo>
                <a:lnTo>
                  <a:pt x="1389" y="2021"/>
                </a:lnTo>
                <a:lnTo>
                  <a:pt x="1385" y="2017"/>
                </a:lnTo>
                <a:lnTo>
                  <a:pt x="1383" y="2016"/>
                </a:lnTo>
                <a:lnTo>
                  <a:pt x="1379" y="2012"/>
                </a:lnTo>
                <a:lnTo>
                  <a:pt x="1377" y="2008"/>
                </a:lnTo>
                <a:lnTo>
                  <a:pt x="1377" y="2006"/>
                </a:lnTo>
                <a:lnTo>
                  <a:pt x="1377" y="2004"/>
                </a:lnTo>
                <a:lnTo>
                  <a:pt x="1377" y="2002"/>
                </a:lnTo>
                <a:lnTo>
                  <a:pt x="1377" y="2000"/>
                </a:lnTo>
                <a:lnTo>
                  <a:pt x="1379" y="1998"/>
                </a:lnTo>
                <a:lnTo>
                  <a:pt x="1383" y="1998"/>
                </a:lnTo>
                <a:lnTo>
                  <a:pt x="1387" y="1996"/>
                </a:lnTo>
                <a:lnTo>
                  <a:pt x="1391" y="1994"/>
                </a:lnTo>
                <a:lnTo>
                  <a:pt x="1395" y="1994"/>
                </a:lnTo>
                <a:lnTo>
                  <a:pt x="1400" y="1993"/>
                </a:lnTo>
                <a:lnTo>
                  <a:pt x="1408" y="1993"/>
                </a:lnTo>
                <a:lnTo>
                  <a:pt x="1416" y="1991"/>
                </a:lnTo>
                <a:lnTo>
                  <a:pt x="1423" y="1991"/>
                </a:lnTo>
                <a:lnTo>
                  <a:pt x="1433" y="1991"/>
                </a:lnTo>
                <a:lnTo>
                  <a:pt x="1445" y="1991"/>
                </a:lnTo>
                <a:lnTo>
                  <a:pt x="1454" y="1993"/>
                </a:lnTo>
                <a:lnTo>
                  <a:pt x="1468" y="1993"/>
                </a:lnTo>
                <a:lnTo>
                  <a:pt x="1481" y="1994"/>
                </a:lnTo>
                <a:lnTo>
                  <a:pt x="1502" y="1998"/>
                </a:lnTo>
                <a:lnTo>
                  <a:pt x="1523" y="2000"/>
                </a:lnTo>
                <a:lnTo>
                  <a:pt x="1542" y="2002"/>
                </a:lnTo>
                <a:lnTo>
                  <a:pt x="1560" y="2000"/>
                </a:lnTo>
                <a:lnTo>
                  <a:pt x="1575" y="2000"/>
                </a:lnTo>
                <a:lnTo>
                  <a:pt x="1588" y="1996"/>
                </a:lnTo>
                <a:lnTo>
                  <a:pt x="1602" y="1993"/>
                </a:lnTo>
                <a:lnTo>
                  <a:pt x="1613" y="1985"/>
                </a:lnTo>
                <a:lnTo>
                  <a:pt x="1619" y="1983"/>
                </a:lnTo>
                <a:lnTo>
                  <a:pt x="1625" y="1979"/>
                </a:lnTo>
                <a:lnTo>
                  <a:pt x="1629" y="1973"/>
                </a:lnTo>
                <a:lnTo>
                  <a:pt x="1635" y="1966"/>
                </a:lnTo>
                <a:lnTo>
                  <a:pt x="1638" y="1958"/>
                </a:lnTo>
                <a:lnTo>
                  <a:pt x="1640" y="1948"/>
                </a:lnTo>
                <a:lnTo>
                  <a:pt x="1644" y="1937"/>
                </a:lnTo>
                <a:lnTo>
                  <a:pt x="1646" y="1923"/>
                </a:lnTo>
                <a:lnTo>
                  <a:pt x="1648" y="1910"/>
                </a:lnTo>
                <a:lnTo>
                  <a:pt x="1650" y="1895"/>
                </a:lnTo>
                <a:lnTo>
                  <a:pt x="1652" y="1879"/>
                </a:lnTo>
                <a:lnTo>
                  <a:pt x="1654" y="1860"/>
                </a:lnTo>
                <a:lnTo>
                  <a:pt x="1654" y="1841"/>
                </a:lnTo>
                <a:lnTo>
                  <a:pt x="1656" y="1822"/>
                </a:lnTo>
                <a:lnTo>
                  <a:pt x="1656" y="1801"/>
                </a:lnTo>
                <a:lnTo>
                  <a:pt x="1656" y="1778"/>
                </a:lnTo>
                <a:lnTo>
                  <a:pt x="1656" y="1733"/>
                </a:lnTo>
                <a:lnTo>
                  <a:pt x="1656" y="1710"/>
                </a:lnTo>
                <a:lnTo>
                  <a:pt x="1656" y="1689"/>
                </a:lnTo>
                <a:lnTo>
                  <a:pt x="1656" y="1668"/>
                </a:lnTo>
                <a:lnTo>
                  <a:pt x="1656" y="1649"/>
                </a:lnTo>
                <a:lnTo>
                  <a:pt x="1654" y="1628"/>
                </a:lnTo>
                <a:lnTo>
                  <a:pt x="1654" y="1609"/>
                </a:lnTo>
                <a:lnTo>
                  <a:pt x="1654" y="1591"/>
                </a:lnTo>
                <a:lnTo>
                  <a:pt x="1654" y="1572"/>
                </a:lnTo>
                <a:lnTo>
                  <a:pt x="1652" y="1555"/>
                </a:lnTo>
                <a:lnTo>
                  <a:pt x="1652" y="1538"/>
                </a:lnTo>
                <a:lnTo>
                  <a:pt x="1650" y="1520"/>
                </a:lnTo>
                <a:lnTo>
                  <a:pt x="1648" y="1505"/>
                </a:lnTo>
                <a:lnTo>
                  <a:pt x="1646" y="1490"/>
                </a:lnTo>
                <a:lnTo>
                  <a:pt x="1646" y="1476"/>
                </a:lnTo>
                <a:lnTo>
                  <a:pt x="1642" y="1447"/>
                </a:lnTo>
                <a:lnTo>
                  <a:pt x="1638" y="1421"/>
                </a:lnTo>
                <a:lnTo>
                  <a:pt x="1633" y="1394"/>
                </a:lnTo>
                <a:lnTo>
                  <a:pt x="1629" y="1369"/>
                </a:lnTo>
                <a:lnTo>
                  <a:pt x="1621" y="1319"/>
                </a:lnTo>
                <a:lnTo>
                  <a:pt x="1613" y="1269"/>
                </a:lnTo>
                <a:lnTo>
                  <a:pt x="1611" y="1257"/>
                </a:lnTo>
                <a:lnTo>
                  <a:pt x="1610" y="1248"/>
                </a:lnTo>
                <a:lnTo>
                  <a:pt x="1608" y="1238"/>
                </a:lnTo>
                <a:lnTo>
                  <a:pt x="1606" y="1229"/>
                </a:lnTo>
                <a:lnTo>
                  <a:pt x="1604" y="1221"/>
                </a:lnTo>
                <a:lnTo>
                  <a:pt x="1602" y="1213"/>
                </a:lnTo>
                <a:lnTo>
                  <a:pt x="1600" y="1206"/>
                </a:lnTo>
                <a:lnTo>
                  <a:pt x="1598" y="1198"/>
                </a:lnTo>
                <a:lnTo>
                  <a:pt x="1594" y="1192"/>
                </a:lnTo>
                <a:lnTo>
                  <a:pt x="1592" y="1186"/>
                </a:lnTo>
                <a:lnTo>
                  <a:pt x="1590" y="1181"/>
                </a:lnTo>
                <a:lnTo>
                  <a:pt x="1587" y="1177"/>
                </a:lnTo>
                <a:lnTo>
                  <a:pt x="1583" y="1173"/>
                </a:lnTo>
                <a:lnTo>
                  <a:pt x="1581" y="1169"/>
                </a:lnTo>
                <a:lnTo>
                  <a:pt x="1577" y="1167"/>
                </a:lnTo>
                <a:lnTo>
                  <a:pt x="1573" y="1165"/>
                </a:lnTo>
                <a:lnTo>
                  <a:pt x="1569" y="1163"/>
                </a:lnTo>
                <a:lnTo>
                  <a:pt x="1564" y="1162"/>
                </a:lnTo>
                <a:lnTo>
                  <a:pt x="1558" y="1162"/>
                </a:lnTo>
                <a:lnTo>
                  <a:pt x="1550" y="1160"/>
                </a:lnTo>
                <a:lnTo>
                  <a:pt x="1542" y="1160"/>
                </a:lnTo>
                <a:lnTo>
                  <a:pt x="1533" y="1162"/>
                </a:lnTo>
                <a:lnTo>
                  <a:pt x="1523" y="1162"/>
                </a:lnTo>
                <a:lnTo>
                  <a:pt x="1512" y="1162"/>
                </a:lnTo>
                <a:lnTo>
                  <a:pt x="1500" y="1163"/>
                </a:lnTo>
                <a:lnTo>
                  <a:pt x="1489" y="1163"/>
                </a:lnTo>
                <a:lnTo>
                  <a:pt x="1475" y="1165"/>
                </a:lnTo>
                <a:lnTo>
                  <a:pt x="1462" y="1167"/>
                </a:lnTo>
                <a:lnTo>
                  <a:pt x="1446" y="1169"/>
                </a:lnTo>
                <a:lnTo>
                  <a:pt x="1431" y="1171"/>
                </a:lnTo>
                <a:lnTo>
                  <a:pt x="1414" y="1171"/>
                </a:lnTo>
                <a:lnTo>
                  <a:pt x="1397" y="1173"/>
                </a:lnTo>
                <a:lnTo>
                  <a:pt x="1320" y="1188"/>
                </a:lnTo>
                <a:lnTo>
                  <a:pt x="1281" y="1194"/>
                </a:lnTo>
                <a:lnTo>
                  <a:pt x="1241" y="1202"/>
                </a:lnTo>
                <a:lnTo>
                  <a:pt x="1201" y="1208"/>
                </a:lnTo>
                <a:lnTo>
                  <a:pt x="1161" y="1211"/>
                </a:lnTo>
                <a:lnTo>
                  <a:pt x="1120" y="1217"/>
                </a:lnTo>
                <a:lnTo>
                  <a:pt x="1078" y="1221"/>
                </a:lnTo>
                <a:lnTo>
                  <a:pt x="1078" y="1137"/>
                </a:lnTo>
                <a:lnTo>
                  <a:pt x="1118" y="1133"/>
                </a:lnTo>
                <a:lnTo>
                  <a:pt x="1159" y="1129"/>
                </a:lnTo>
                <a:lnTo>
                  <a:pt x="1197" y="1125"/>
                </a:lnTo>
                <a:lnTo>
                  <a:pt x="1235" y="1121"/>
                </a:lnTo>
                <a:lnTo>
                  <a:pt x="1272" y="1115"/>
                </a:lnTo>
                <a:lnTo>
                  <a:pt x="1306" y="1112"/>
                </a:lnTo>
                <a:lnTo>
                  <a:pt x="1341" y="1106"/>
                </a:lnTo>
                <a:lnTo>
                  <a:pt x="1377" y="1098"/>
                </a:lnTo>
                <a:lnTo>
                  <a:pt x="1393" y="1094"/>
                </a:lnTo>
                <a:lnTo>
                  <a:pt x="1406" y="1091"/>
                </a:lnTo>
                <a:lnTo>
                  <a:pt x="1421" y="1087"/>
                </a:lnTo>
                <a:lnTo>
                  <a:pt x="1435" y="1085"/>
                </a:lnTo>
                <a:lnTo>
                  <a:pt x="1448" y="1081"/>
                </a:lnTo>
                <a:lnTo>
                  <a:pt x="1460" y="1077"/>
                </a:lnTo>
                <a:lnTo>
                  <a:pt x="1473" y="1073"/>
                </a:lnTo>
                <a:lnTo>
                  <a:pt x="1483" y="1069"/>
                </a:lnTo>
                <a:lnTo>
                  <a:pt x="1494" y="1066"/>
                </a:lnTo>
                <a:lnTo>
                  <a:pt x="1504" y="1064"/>
                </a:lnTo>
                <a:lnTo>
                  <a:pt x="1514" y="1060"/>
                </a:lnTo>
                <a:lnTo>
                  <a:pt x="1523" y="1056"/>
                </a:lnTo>
                <a:lnTo>
                  <a:pt x="1531" y="1052"/>
                </a:lnTo>
                <a:lnTo>
                  <a:pt x="1539" y="1048"/>
                </a:lnTo>
                <a:lnTo>
                  <a:pt x="1546" y="1044"/>
                </a:lnTo>
                <a:lnTo>
                  <a:pt x="1552" y="1043"/>
                </a:lnTo>
                <a:lnTo>
                  <a:pt x="1564" y="1039"/>
                </a:lnTo>
                <a:lnTo>
                  <a:pt x="1573" y="1035"/>
                </a:lnTo>
                <a:lnTo>
                  <a:pt x="1583" y="1031"/>
                </a:lnTo>
                <a:lnTo>
                  <a:pt x="1592" y="1029"/>
                </a:lnTo>
                <a:lnTo>
                  <a:pt x="1600" y="1027"/>
                </a:lnTo>
                <a:lnTo>
                  <a:pt x="1610" y="1025"/>
                </a:lnTo>
                <a:lnTo>
                  <a:pt x="1617" y="1023"/>
                </a:lnTo>
                <a:lnTo>
                  <a:pt x="1625" y="1023"/>
                </a:lnTo>
                <a:lnTo>
                  <a:pt x="1629" y="1025"/>
                </a:lnTo>
                <a:lnTo>
                  <a:pt x="1633" y="1027"/>
                </a:lnTo>
                <a:lnTo>
                  <a:pt x="1644" y="1031"/>
                </a:lnTo>
                <a:lnTo>
                  <a:pt x="1656" y="1037"/>
                </a:lnTo>
                <a:lnTo>
                  <a:pt x="1669" y="1044"/>
                </a:lnTo>
                <a:lnTo>
                  <a:pt x="1684" y="1052"/>
                </a:lnTo>
                <a:lnTo>
                  <a:pt x="1702" y="1060"/>
                </a:lnTo>
                <a:lnTo>
                  <a:pt x="1719" y="1069"/>
                </a:lnTo>
                <a:lnTo>
                  <a:pt x="1738" y="1079"/>
                </a:lnTo>
                <a:lnTo>
                  <a:pt x="1748" y="1087"/>
                </a:lnTo>
                <a:lnTo>
                  <a:pt x="1757" y="1092"/>
                </a:lnTo>
                <a:lnTo>
                  <a:pt x="1765" y="1098"/>
                </a:lnTo>
                <a:lnTo>
                  <a:pt x="1773" y="1104"/>
                </a:lnTo>
                <a:lnTo>
                  <a:pt x="1780" y="1110"/>
                </a:lnTo>
                <a:lnTo>
                  <a:pt x="1786" y="1115"/>
                </a:lnTo>
                <a:lnTo>
                  <a:pt x="1794" y="1119"/>
                </a:lnTo>
                <a:lnTo>
                  <a:pt x="1800" y="1123"/>
                </a:lnTo>
                <a:lnTo>
                  <a:pt x="1803" y="1127"/>
                </a:lnTo>
                <a:lnTo>
                  <a:pt x="1807" y="1131"/>
                </a:lnTo>
                <a:lnTo>
                  <a:pt x="1811" y="1135"/>
                </a:lnTo>
                <a:lnTo>
                  <a:pt x="1815" y="1137"/>
                </a:lnTo>
                <a:lnTo>
                  <a:pt x="1817" y="1138"/>
                </a:lnTo>
                <a:lnTo>
                  <a:pt x="1819" y="1142"/>
                </a:lnTo>
                <a:lnTo>
                  <a:pt x="1821" y="1144"/>
                </a:lnTo>
                <a:lnTo>
                  <a:pt x="1821" y="1146"/>
                </a:lnTo>
                <a:lnTo>
                  <a:pt x="1821" y="1150"/>
                </a:lnTo>
                <a:lnTo>
                  <a:pt x="1819" y="1154"/>
                </a:lnTo>
                <a:lnTo>
                  <a:pt x="1817" y="1160"/>
                </a:lnTo>
                <a:lnTo>
                  <a:pt x="1813" y="1165"/>
                </a:lnTo>
                <a:lnTo>
                  <a:pt x="1809" y="1171"/>
                </a:lnTo>
                <a:lnTo>
                  <a:pt x="1803" y="1179"/>
                </a:lnTo>
                <a:lnTo>
                  <a:pt x="1798" y="1186"/>
                </a:lnTo>
                <a:lnTo>
                  <a:pt x="1790" y="1192"/>
                </a:lnTo>
                <a:lnTo>
                  <a:pt x="1784" y="1196"/>
                </a:lnTo>
                <a:lnTo>
                  <a:pt x="1778" y="1200"/>
                </a:lnTo>
                <a:lnTo>
                  <a:pt x="1775" y="1206"/>
                </a:lnTo>
                <a:lnTo>
                  <a:pt x="1771" y="1211"/>
                </a:lnTo>
                <a:lnTo>
                  <a:pt x="1767" y="1217"/>
                </a:lnTo>
                <a:lnTo>
                  <a:pt x="1763" y="1223"/>
                </a:lnTo>
                <a:lnTo>
                  <a:pt x="1761" y="1229"/>
                </a:lnTo>
                <a:lnTo>
                  <a:pt x="1759" y="1236"/>
                </a:lnTo>
                <a:lnTo>
                  <a:pt x="1757" y="1244"/>
                </a:lnTo>
                <a:lnTo>
                  <a:pt x="1755" y="1252"/>
                </a:lnTo>
                <a:lnTo>
                  <a:pt x="1755" y="1261"/>
                </a:lnTo>
                <a:lnTo>
                  <a:pt x="1755" y="1271"/>
                </a:lnTo>
                <a:lnTo>
                  <a:pt x="1755" y="1281"/>
                </a:lnTo>
                <a:lnTo>
                  <a:pt x="1755" y="1292"/>
                </a:lnTo>
                <a:lnTo>
                  <a:pt x="1757" y="1304"/>
                </a:lnTo>
                <a:lnTo>
                  <a:pt x="1759" y="1315"/>
                </a:lnTo>
                <a:lnTo>
                  <a:pt x="1761" y="1328"/>
                </a:lnTo>
                <a:lnTo>
                  <a:pt x="1763" y="1342"/>
                </a:lnTo>
                <a:lnTo>
                  <a:pt x="1765" y="1357"/>
                </a:lnTo>
                <a:lnTo>
                  <a:pt x="1767" y="1375"/>
                </a:lnTo>
                <a:lnTo>
                  <a:pt x="1769" y="1392"/>
                </a:lnTo>
                <a:lnTo>
                  <a:pt x="1771" y="1409"/>
                </a:lnTo>
                <a:lnTo>
                  <a:pt x="1773" y="1430"/>
                </a:lnTo>
                <a:lnTo>
                  <a:pt x="1775" y="1449"/>
                </a:lnTo>
                <a:lnTo>
                  <a:pt x="1777" y="1472"/>
                </a:lnTo>
                <a:lnTo>
                  <a:pt x="1778" y="1495"/>
                </a:lnTo>
                <a:lnTo>
                  <a:pt x="1780" y="1518"/>
                </a:lnTo>
                <a:lnTo>
                  <a:pt x="1782" y="1543"/>
                </a:lnTo>
                <a:lnTo>
                  <a:pt x="1784" y="1570"/>
                </a:lnTo>
                <a:lnTo>
                  <a:pt x="1786" y="1597"/>
                </a:lnTo>
                <a:lnTo>
                  <a:pt x="1788" y="1626"/>
                </a:lnTo>
                <a:lnTo>
                  <a:pt x="1790" y="1655"/>
                </a:lnTo>
                <a:lnTo>
                  <a:pt x="1792" y="1687"/>
                </a:lnTo>
                <a:lnTo>
                  <a:pt x="1794" y="1716"/>
                </a:lnTo>
                <a:lnTo>
                  <a:pt x="1794" y="1745"/>
                </a:lnTo>
                <a:lnTo>
                  <a:pt x="1796" y="1772"/>
                </a:lnTo>
                <a:lnTo>
                  <a:pt x="1796" y="1797"/>
                </a:lnTo>
                <a:lnTo>
                  <a:pt x="1798" y="1822"/>
                </a:lnTo>
                <a:lnTo>
                  <a:pt x="1798" y="1845"/>
                </a:lnTo>
                <a:lnTo>
                  <a:pt x="1800" y="1866"/>
                </a:lnTo>
                <a:lnTo>
                  <a:pt x="1800" y="1887"/>
                </a:lnTo>
                <a:lnTo>
                  <a:pt x="1800" y="1904"/>
                </a:lnTo>
                <a:lnTo>
                  <a:pt x="1800" y="1921"/>
                </a:lnTo>
                <a:lnTo>
                  <a:pt x="1800" y="1939"/>
                </a:lnTo>
                <a:lnTo>
                  <a:pt x="1800" y="1952"/>
                </a:lnTo>
                <a:lnTo>
                  <a:pt x="1800" y="1966"/>
                </a:lnTo>
                <a:lnTo>
                  <a:pt x="1800" y="1975"/>
                </a:lnTo>
                <a:lnTo>
                  <a:pt x="1800" y="1985"/>
                </a:lnTo>
                <a:lnTo>
                  <a:pt x="1800" y="2004"/>
                </a:lnTo>
                <a:lnTo>
                  <a:pt x="1798" y="2021"/>
                </a:lnTo>
                <a:lnTo>
                  <a:pt x="1796" y="2039"/>
                </a:lnTo>
                <a:lnTo>
                  <a:pt x="1792" y="2056"/>
                </a:lnTo>
                <a:lnTo>
                  <a:pt x="1788" y="2073"/>
                </a:lnTo>
                <a:lnTo>
                  <a:pt x="1782" y="2092"/>
                </a:lnTo>
                <a:lnTo>
                  <a:pt x="1777" y="2110"/>
                </a:lnTo>
                <a:lnTo>
                  <a:pt x="1769" y="2127"/>
                </a:lnTo>
                <a:lnTo>
                  <a:pt x="1761" y="2144"/>
                </a:lnTo>
                <a:lnTo>
                  <a:pt x="1752" y="2161"/>
                </a:lnTo>
                <a:lnTo>
                  <a:pt x="1742" y="2177"/>
                </a:lnTo>
                <a:lnTo>
                  <a:pt x="1732" y="2190"/>
                </a:lnTo>
                <a:lnTo>
                  <a:pt x="1721" y="2204"/>
                </a:lnTo>
                <a:lnTo>
                  <a:pt x="1709" y="2217"/>
                </a:lnTo>
                <a:lnTo>
                  <a:pt x="1698" y="2229"/>
                </a:lnTo>
                <a:lnTo>
                  <a:pt x="1686" y="22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19" name="Freeform 101"/>
          <p:cNvSpPr>
            <a:spLocks noChangeArrowheads="1"/>
          </p:cNvSpPr>
          <p:nvPr/>
        </p:nvSpPr>
        <p:spPr bwMode="auto">
          <a:xfrm>
            <a:off x="1963738" y="2709863"/>
            <a:ext cx="157162" cy="1063625"/>
          </a:xfrm>
          <a:custGeom>
            <a:avLst/>
            <a:gdLst>
              <a:gd name="T0" fmla="*/ 5 w 197"/>
              <a:gd name="T1" fmla="*/ 78 h 1339"/>
              <a:gd name="T2" fmla="*/ 0 w 197"/>
              <a:gd name="T3" fmla="*/ 29 h 1339"/>
              <a:gd name="T4" fmla="*/ 9 w 197"/>
              <a:gd name="T5" fmla="*/ 7 h 1339"/>
              <a:gd name="T6" fmla="*/ 32 w 197"/>
              <a:gd name="T7" fmla="*/ 0 h 1339"/>
              <a:gd name="T8" fmla="*/ 74 w 197"/>
              <a:gd name="T9" fmla="*/ 4 h 1339"/>
              <a:gd name="T10" fmla="*/ 132 w 197"/>
              <a:gd name="T11" fmla="*/ 17 h 1339"/>
              <a:gd name="T12" fmla="*/ 168 w 197"/>
              <a:gd name="T13" fmla="*/ 34 h 1339"/>
              <a:gd name="T14" fmla="*/ 170 w 197"/>
              <a:gd name="T15" fmla="*/ 57 h 1339"/>
              <a:gd name="T16" fmla="*/ 170 w 197"/>
              <a:gd name="T17" fmla="*/ 86 h 1339"/>
              <a:gd name="T18" fmla="*/ 174 w 197"/>
              <a:gd name="T19" fmla="*/ 125 h 1339"/>
              <a:gd name="T20" fmla="*/ 176 w 197"/>
              <a:gd name="T21" fmla="*/ 171 h 1339"/>
              <a:gd name="T22" fmla="*/ 180 w 197"/>
              <a:gd name="T23" fmla="*/ 224 h 1339"/>
              <a:gd name="T24" fmla="*/ 184 w 197"/>
              <a:gd name="T25" fmla="*/ 286 h 1339"/>
              <a:gd name="T26" fmla="*/ 188 w 197"/>
              <a:gd name="T27" fmla="*/ 357 h 1339"/>
              <a:gd name="T28" fmla="*/ 191 w 197"/>
              <a:gd name="T29" fmla="*/ 474 h 1339"/>
              <a:gd name="T30" fmla="*/ 195 w 197"/>
              <a:gd name="T31" fmla="*/ 620 h 1339"/>
              <a:gd name="T32" fmla="*/ 195 w 197"/>
              <a:gd name="T33" fmla="*/ 746 h 1339"/>
              <a:gd name="T34" fmla="*/ 191 w 197"/>
              <a:gd name="T35" fmla="*/ 856 h 1339"/>
              <a:gd name="T36" fmla="*/ 186 w 197"/>
              <a:gd name="T37" fmla="*/ 952 h 1339"/>
              <a:gd name="T38" fmla="*/ 180 w 197"/>
              <a:gd name="T39" fmla="*/ 1042 h 1339"/>
              <a:gd name="T40" fmla="*/ 176 w 197"/>
              <a:gd name="T41" fmla="*/ 1119 h 1339"/>
              <a:gd name="T42" fmla="*/ 172 w 197"/>
              <a:gd name="T43" fmla="*/ 1186 h 1339"/>
              <a:gd name="T44" fmla="*/ 165 w 197"/>
              <a:gd name="T45" fmla="*/ 1245 h 1339"/>
              <a:gd name="T46" fmla="*/ 157 w 197"/>
              <a:gd name="T47" fmla="*/ 1291 h 1339"/>
              <a:gd name="T48" fmla="*/ 149 w 197"/>
              <a:gd name="T49" fmla="*/ 1322 h 1339"/>
              <a:gd name="T50" fmla="*/ 142 w 197"/>
              <a:gd name="T51" fmla="*/ 1337 h 1339"/>
              <a:gd name="T52" fmla="*/ 130 w 197"/>
              <a:gd name="T53" fmla="*/ 1335 h 1339"/>
              <a:gd name="T54" fmla="*/ 118 w 197"/>
              <a:gd name="T55" fmla="*/ 1326 h 1339"/>
              <a:gd name="T56" fmla="*/ 105 w 197"/>
              <a:gd name="T57" fmla="*/ 1309 h 1339"/>
              <a:gd name="T58" fmla="*/ 90 w 197"/>
              <a:gd name="T59" fmla="*/ 1282 h 1339"/>
              <a:gd name="T60" fmla="*/ 67 w 197"/>
              <a:gd name="T61" fmla="*/ 1234 h 1339"/>
              <a:gd name="T62" fmla="*/ 55 w 197"/>
              <a:gd name="T63" fmla="*/ 1188 h 1339"/>
              <a:gd name="T64" fmla="*/ 55 w 197"/>
              <a:gd name="T65" fmla="*/ 1161 h 1339"/>
              <a:gd name="T66" fmla="*/ 61 w 197"/>
              <a:gd name="T67" fmla="*/ 1121 h 1339"/>
              <a:gd name="T68" fmla="*/ 67 w 197"/>
              <a:gd name="T69" fmla="*/ 1059 h 1339"/>
              <a:gd name="T70" fmla="*/ 74 w 197"/>
              <a:gd name="T71" fmla="*/ 975 h 1339"/>
              <a:gd name="T72" fmla="*/ 80 w 197"/>
              <a:gd name="T73" fmla="*/ 877 h 1339"/>
              <a:gd name="T74" fmla="*/ 84 w 197"/>
              <a:gd name="T75" fmla="*/ 766 h 1339"/>
              <a:gd name="T76" fmla="*/ 82 w 197"/>
              <a:gd name="T77" fmla="*/ 637 h 1339"/>
              <a:gd name="T78" fmla="*/ 78 w 197"/>
              <a:gd name="T79" fmla="*/ 497 h 1339"/>
              <a:gd name="T80" fmla="*/ 72 w 197"/>
              <a:gd name="T81" fmla="*/ 407 h 1339"/>
              <a:gd name="T82" fmla="*/ 69 w 197"/>
              <a:gd name="T83" fmla="*/ 343 h 1339"/>
              <a:gd name="T84" fmla="*/ 65 w 197"/>
              <a:gd name="T85" fmla="*/ 286 h 1339"/>
              <a:gd name="T86" fmla="*/ 59 w 197"/>
              <a:gd name="T87" fmla="*/ 238 h 1339"/>
              <a:gd name="T88" fmla="*/ 53 w 197"/>
              <a:gd name="T89" fmla="*/ 197 h 1339"/>
              <a:gd name="T90" fmla="*/ 46 w 197"/>
              <a:gd name="T91" fmla="*/ 165 h 1339"/>
              <a:gd name="T92" fmla="*/ 38 w 197"/>
              <a:gd name="T93" fmla="*/ 140 h 1339"/>
              <a:gd name="T94" fmla="*/ 26 w 197"/>
              <a:gd name="T95" fmla="*/ 125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7" h="1339">
                <a:moveTo>
                  <a:pt x="24" y="121"/>
                </a:moveTo>
                <a:lnTo>
                  <a:pt x="17" y="107"/>
                </a:lnTo>
                <a:lnTo>
                  <a:pt x="11" y="92"/>
                </a:lnTo>
                <a:lnTo>
                  <a:pt x="5" y="78"/>
                </a:lnTo>
                <a:lnTo>
                  <a:pt x="1" y="65"/>
                </a:lnTo>
                <a:lnTo>
                  <a:pt x="0" y="52"/>
                </a:lnTo>
                <a:lnTo>
                  <a:pt x="0" y="40"/>
                </a:lnTo>
                <a:lnTo>
                  <a:pt x="0" y="29"/>
                </a:lnTo>
                <a:lnTo>
                  <a:pt x="1" y="23"/>
                </a:lnTo>
                <a:lnTo>
                  <a:pt x="3" y="17"/>
                </a:lnTo>
                <a:lnTo>
                  <a:pt x="5" y="11"/>
                </a:lnTo>
                <a:lnTo>
                  <a:pt x="9" y="7"/>
                </a:lnTo>
                <a:lnTo>
                  <a:pt x="13" y="6"/>
                </a:lnTo>
                <a:lnTo>
                  <a:pt x="19" y="2"/>
                </a:lnTo>
                <a:lnTo>
                  <a:pt x="24" y="2"/>
                </a:lnTo>
                <a:lnTo>
                  <a:pt x="32" y="0"/>
                </a:lnTo>
                <a:lnTo>
                  <a:pt x="42" y="0"/>
                </a:lnTo>
                <a:lnTo>
                  <a:pt x="51" y="0"/>
                </a:lnTo>
                <a:lnTo>
                  <a:pt x="61" y="2"/>
                </a:lnTo>
                <a:lnTo>
                  <a:pt x="74" y="4"/>
                </a:lnTo>
                <a:lnTo>
                  <a:pt x="86" y="6"/>
                </a:lnTo>
                <a:lnTo>
                  <a:pt x="101" y="9"/>
                </a:lnTo>
                <a:lnTo>
                  <a:pt x="117" y="13"/>
                </a:lnTo>
                <a:lnTo>
                  <a:pt x="132" y="17"/>
                </a:lnTo>
                <a:lnTo>
                  <a:pt x="149" y="21"/>
                </a:lnTo>
                <a:lnTo>
                  <a:pt x="168" y="27"/>
                </a:lnTo>
                <a:lnTo>
                  <a:pt x="168" y="30"/>
                </a:lnTo>
                <a:lnTo>
                  <a:pt x="168" y="34"/>
                </a:lnTo>
                <a:lnTo>
                  <a:pt x="168" y="40"/>
                </a:lnTo>
                <a:lnTo>
                  <a:pt x="168" y="44"/>
                </a:lnTo>
                <a:lnTo>
                  <a:pt x="168" y="50"/>
                </a:lnTo>
                <a:lnTo>
                  <a:pt x="170" y="57"/>
                </a:lnTo>
                <a:lnTo>
                  <a:pt x="170" y="63"/>
                </a:lnTo>
                <a:lnTo>
                  <a:pt x="170" y="71"/>
                </a:lnTo>
                <a:lnTo>
                  <a:pt x="170" y="78"/>
                </a:lnTo>
                <a:lnTo>
                  <a:pt x="170" y="86"/>
                </a:lnTo>
                <a:lnTo>
                  <a:pt x="172" y="96"/>
                </a:lnTo>
                <a:lnTo>
                  <a:pt x="172" y="105"/>
                </a:lnTo>
                <a:lnTo>
                  <a:pt x="172" y="115"/>
                </a:lnTo>
                <a:lnTo>
                  <a:pt x="174" y="125"/>
                </a:lnTo>
                <a:lnTo>
                  <a:pt x="174" y="136"/>
                </a:lnTo>
                <a:lnTo>
                  <a:pt x="174" y="148"/>
                </a:lnTo>
                <a:lnTo>
                  <a:pt x="176" y="159"/>
                </a:lnTo>
                <a:lnTo>
                  <a:pt x="176" y="171"/>
                </a:lnTo>
                <a:lnTo>
                  <a:pt x="178" y="184"/>
                </a:lnTo>
                <a:lnTo>
                  <a:pt x="178" y="197"/>
                </a:lnTo>
                <a:lnTo>
                  <a:pt x="180" y="211"/>
                </a:lnTo>
                <a:lnTo>
                  <a:pt x="180" y="224"/>
                </a:lnTo>
                <a:lnTo>
                  <a:pt x="180" y="240"/>
                </a:lnTo>
                <a:lnTo>
                  <a:pt x="182" y="255"/>
                </a:lnTo>
                <a:lnTo>
                  <a:pt x="182" y="270"/>
                </a:lnTo>
                <a:lnTo>
                  <a:pt x="184" y="286"/>
                </a:lnTo>
                <a:lnTo>
                  <a:pt x="184" y="303"/>
                </a:lnTo>
                <a:lnTo>
                  <a:pt x="186" y="320"/>
                </a:lnTo>
                <a:lnTo>
                  <a:pt x="186" y="338"/>
                </a:lnTo>
                <a:lnTo>
                  <a:pt x="188" y="357"/>
                </a:lnTo>
                <a:lnTo>
                  <a:pt x="188" y="376"/>
                </a:lnTo>
                <a:lnTo>
                  <a:pt x="189" y="395"/>
                </a:lnTo>
                <a:lnTo>
                  <a:pt x="191" y="435"/>
                </a:lnTo>
                <a:lnTo>
                  <a:pt x="191" y="474"/>
                </a:lnTo>
                <a:lnTo>
                  <a:pt x="193" y="512"/>
                </a:lnTo>
                <a:lnTo>
                  <a:pt x="195" y="549"/>
                </a:lnTo>
                <a:lnTo>
                  <a:pt x="195" y="583"/>
                </a:lnTo>
                <a:lnTo>
                  <a:pt x="195" y="620"/>
                </a:lnTo>
                <a:lnTo>
                  <a:pt x="197" y="652"/>
                </a:lnTo>
                <a:lnTo>
                  <a:pt x="197" y="685"/>
                </a:lnTo>
                <a:lnTo>
                  <a:pt x="197" y="716"/>
                </a:lnTo>
                <a:lnTo>
                  <a:pt x="195" y="746"/>
                </a:lnTo>
                <a:lnTo>
                  <a:pt x="195" y="775"/>
                </a:lnTo>
                <a:lnTo>
                  <a:pt x="195" y="804"/>
                </a:lnTo>
                <a:lnTo>
                  <a:pt x="193" y="831"/>
                </a:lnTo>
                <a:lnTo>
                  <a:pt x="191" y="856"/>
                </a:lnTo>
                <a:lnTo>
                  <a:pt x="191" y="881"/>
                </a:lnTo>
                <a:lnTo>
                  <a:pt x="189" y="904"/>
                </a:lnTo>
                <a:lnTo>
                  <a:pt x="188" y="929"/>
                </a:lnTo>
                <a:lnTo>
                  <a:pt x="186" y="952"/>
                </a:lnTo>
                <a:lnTo>
                  <a:pt x="184" y="975"/>
                </a:lnTo>
                <a:lnTo>
                  <a:pt x="184" y="998"/>
                </a:lnTo>
                <a:lnTo>
                  <a:pt x="182" y="1021"/>
                </a:lnTo>
                <a:lnTo>
                  <a:pt x="180" y="1042"/>
                </a:lnTo>
                <a:lnTo>
                  <a:pt x="180" y="1061"/>
                </a:lnTo>
                <a:lnTo>
                  <a:pt x="178" y="1082"/>
                </a:lnTo>
                <a:lnTo>
                  <a:pt x="178" y="1099"/>
                </a:lnTo>
                <a:lnTo>
                  <a:pt x="176" y="1119"/>
                </a:lnTo>
                <a:lnTo>
                  <a:pt x="176" y="1136"/>
                </a:lnTo>
                <a:lnTo>
                  <a:pt x="174" y="1153"/>
                </a:lnTo>
                <a:lnTo>
                  <a:pt x="174" y="1170"/>
                </a:lnTo>
                <a:lnTo>
                  <a:pt x="172" y="1186"/>
                </a:lnTo>
                <a:lnTo>
                  <a:pt x="170" y="1201"/>
                </a:lnTo>
                <a:lnTo>
                  <a:pt x="168" y="1217"/>
                </a:lnTo>
                <a:lnTo>
                  <a:pt x="166" y="1232"/>
                </a:lnTo>
                <a:lnTo>
                  <a:pt x="165" y="1245"/>
                </a:lnTo>
                <a:lnTo>
                  <a:pt x="163" y="1259"/>
                </a:lnTo>
                <a:lnTo>
                  <a:pt x="161" y="1270"/>
                </a:lnTo>
                <a:lnTo>
                  <a:pt x="159" y="1282"/>
                </a:lnTo>
                <a:lnTo>
                  <a:pt x="157" y="1291"/>
                </a:lnTo>
                <a:lnTo>
                  <a:pt x="155" y="1301"/>
                </a:lnTo>
                <a:lnTo>
                  <a:pt x="153" y="1309"/>
                </a:lnTo>
                <a:lnTo>
                  <a:pt x="151" y="1316"/>
                </a:lnTo>
                <a:lnTo>
                  <a:pt x="149" y="1322"/>
                </a:lnTo>
                <a:lnTo>
                  <a:pt x="147" y="1328"/>
                </a:lnTo>
                <a:lnTo>
                  <a:pt x="145" y="1332"/>
                </a:lnTo>
                <a:lnTo>
                  <a:pt x="143" y="1334"/>
                </a:lnTo>
                <a:lnTo>
                  <a:pt x="142" y="1337"/>
                </a:lnTo>
                <a:lnTo>
                  <a:pt x="140" y="1337"/>
                </a:lnTo>
                <a:lnTo>
                  <a:pt x="138" y="1339"/>
                </a:lnTo>
                <a:lnTo>
                  <a:pt x="134" y="1337"/>
                </a:lnTo>
                <a:lnTo>
                  <a:pt x="130" y="1335"/>
                </a:lnTo>
                <a:lnTo>
                  <a:pt x="128" y="1335"/>
                </a:lnTo>
                <a:lnTo>
                  <a:pt x="124" y="1334"/>
                </a:lnTo>
                <a:lnTo>
                  <a:pt x="122" y="1330"/>
                </a:lnTo>
                <a:lnTo>
                  <a:pt x="118" y="1326"/>
                </a:lnTo>
                <a:lnTo>
                  <a:pt x="115" y="1324"/>
                </a:lnTo>
                <a:lnTo>
                  <a:pt x="113" y="1318"/>
                </a:lnTo>
                <a:lnTo>
                  <a:pt x="109" y="1314"/>
                </a:lnTo>
                <a:lnTo>
                  <a:pt x="105" y="1309"/>
                </a:lnTo>
                <a:lnTo>
                  <a:pt x="101" y="1303"/>
                </a:lnTo>
                <a:lnTo>
                  <a:pt x="97" y="1295"/>
                </a:lnTo>
                <a:lnTo>
                  <a:pt x="94" y="1289"/>
                </a:lnTo>
                <a:lnTo>
                  <a:pt x="90" y="1282"/>
                </a:lnTo>
                <a:lnTo>
                  <a:pt x="86" y="1272"/>
                </a:lnTo>
                <a:lnTo>
                  <a:pt x="78" y="1259"/>
                </a:lnTo>
                <a:lnTo>
                  <a:pt x="72" y="1245"/>
                </a:lnTo>
                <a:lnTo>
                  <a:pt x="67" y="1234"/>
                </a:lnTo>
                <a:lnTo>
                  <a:pt x="63" y="1222"/>
                </a:lnTo>
                <a:lnTo>
                  <a:pt x="59" y="1211"/>
                </a:lnTo>
                <a:lnTo>
                  <a:pt x="57" y="1199"/>
                </a:lnTo>
                <a:lnTo>
                  <a:pt x="55" y="1188"/>
                </a:lnTo>
                <a:lnTo>
                  <a:pt x="55" y="1178"/>
                </a:lnTo>
                <a:lnTo>
                  <a:pt x="55" y="1174"/>
                </a:lnTo>
                <a:lnTo>
                  <a:pt x="55" y="1169"/>
                </a:lnTo>
                <a:lnTo>
                  <a:pt x="55" y="1161"/>
                </a:lnTo>
                <a:lnTo>
                  <a:pt x="57" y="1153"/>
                </a:lnTo>
                <a:lnTo>
                  <a:pt x="57" y="1144"/>
                </a:lnTo>
                <a:lnTo>
                  <a:pt x="59" y="1132"/>
                </a:lnTo>
                <a:lnTo>
                  <a:pt x="61" y="1121"/>
                </a:lnTo>
                <a:lnTo>
                  <a:pt x="61" y="1107"/>
                </a:lnTo>
                <a:lnTo>
                  <a:pt x="63" y="1092"/>
                </a:lnTo>
                <a:lnTo>
                  <a:pt x="65" y="1076"/>
                </a:lnTo>
                <a:lnTo>
                  <a:pt x="67" y="1059"/>
                </a:lnTo>
                <a:lnTo>
                  <a:pt x="69" y="1040"/>
                </a:lnTo>
                <a:lnTo>
                  <a:pt x="71" y="1021"/>
                </a:lnTo>
                <a:lnTo>
                  <a:pt x="72" y="998"/>
                </a:lnTo>
                <a:lnTo>
                  <a:pt x="74" y="975"/>
                </a:lnTo>
                <a:lnTo>
                  <a:pt x="76" y="952"/>
                </a:lnTo>
                <a:lnTo>
                  <a:pt x="78" y="929"/>
                </a:lnTo>
                <a:lnTo>
                  <a:pt x="78" y="904"/>
                </a:lnTo>
                <a:lnTo>
                  <a:pt x="80" y="877"/>
                </a:lnTo>
                <a:lnTo>
                  <a:pt x="82" y="850"/>
                </a:lnTo>
                <a:lnTo>
                  <a:pt x="82" y="823"/>
                </a:lnTo>
                <a:lnTo>
                  <a:pt x="82" y="794"/>
                </a:lnTo>
                <a:lnTo>
                  <a:pt x="84" y="766"/>
                </a:lnTo>
                <a:lnTo>
                  <a:pt x="84" y="735"/>
                </a:lnTo>
                <a:lnTo>
                  <a:pt x="84" y="702"/>
                </a:lnTo>
                <a:lnTo>
                  <a:pt x="82" y="671"/>
                </a:lnTo>
                <a:lnTo>
                  <a:pt x="82" y="637"/>
                </a:lnTo>
                <a:lnTo>
                  <a:pt x="82" y="604"/>
                </a:lnTo>
                <a:lnTo>
                  <a:pt x="80" y="570"/>
                </a:lnTo>
                <a:lnTo>
                  <a:pt x="78" y="533"/>
                </a:lnTo>
                <a:lnTo>
                  <a:pt x="78" y="497"/>
                </a:lnTo>
                <a:lnTo>
                  <a:pt x="76" y="460"/>
                </a:lnTo>
                <a:lnTo>
                  <a:pt x="74" y="443"/>
                </a:lnTo>
                <a:lnTo>
                  <a:pt x="74" y="424"/>
                </a:lnTo>
                <a:lnTo>
                  <a:pt x="72" y="407"/>
                </a:lnTo>
                <a:lnTo>
                  <a:pt x="72" y="391"/>
                </a:lnTo>
                <a:lnTo>
                  <a:pt x="71" y="374"/>
                </a:lnTo>
                <a:lnTo>
                  <a:pt x="71" y="359"/>
                </a:lnTo>
                <a:lnTo>
                  <a:pt x="69" y="343"/>
                </a:lnTo>
                <a:lnTo>
                  <a:pt x="67" y="328"/>
                </a:lnTo>
                <a:lnTo>
                  <a:pt x="67" y="315"/>
                </a:lnTo>
                <a:lnTo>
                  <a:pt x="65" y="299"/>
                </a:lnTo>
                <a:lnTo>
                  <a:pt x="65" y="286"/>
                </a:lnTo>
                <a:lnTo>
                  <a:pt x="63" y="274"/>
                </a:lnTo>
                <a:lnTo>
                  <a:pt x="61" y="261"/>
                </a:lnTo>
                <a:lnTo>
                  <a:pt x="61" y="249"/>
                </a:lnTo>
                <a:lnTo>
                  <a:pt x="59" y="238"/>
                </a:lnTo>
                <a:lnTo>
                  <a:pt x="57" y="228"/>
                </a:lnTo>
                <a:lnTo>
                  <a:pt x="55" y="217"/>
                </a:lnTo>
                <a:lnTo>
                  <a:pt x="55" y="207"/>
                </a:lnTo>
                <a:lnTo>
                  <a:pt x="53" y="197"/>
                </a:lnTo>
                <a:lnTo>
                  <a:pt x="51" y="188"/>
                </a:lnTo>
                <a:lnTo>
                  <a:pt x="49" y="180"/>
                </a:lnTo>
                <a:lnTo>
                  <a:pt x="47" y="172"/>
                </a:lnTo>
                <a:lnTo>
                  <a:pt x="46" y="165"/>
                </a:lnTo>
                <a:lnTo>
                  <a:pt x="44" y="159"/>
                </a:lnTo>
                <a:lnTo>
                  <a:pt x="42" y="151"/>
                </a:lnTo>
                <a:lnTo>
                  <a:pt x="40" y="146"/>
                </a:lnTo>
                <a:lnTo>
                  <a:pt x="38" y="140"/>
                </a:lnTo>
                <a:lnTo>
                  <a:pt x="34" y="136"/>
                </a:lnTo>
                <a:lnTo>
                  <a:pt x="32" y="130"/>
                </a:lnTo>
                <a:lnTo>
                  <a:pt x="30" y="126"/>
                </a:lnTo>
                <a:lnTo>
                  <a:pt x="26" y="125"/>
                </a:lnTo>
                <a:lnTo>
                  <a:pt x="24" y="121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0" name="Freeform 102"/>
          <p:cNvSpPr>
            <a:spLocks noChangeArrowheads="1"/>
          </p:cNvSpPr>
          <p:nvPr/>
        </p:nvSpPr>
        <p:spPr bwMode="auto">
          <a:xfrm>
            <a:off x="2014538" y="2655888"/>
            <a:ext cx="533400" cy="1146175"/>
          </a:xfrm>
          <a:custGeom>
            <a:avLst/>
            <a:gdLst>
              <a:gd name="T0" fmla="*/ 614 w 671"/>
              <a:gd name="T1" fmla="*/ 76 h 1443"/>
              <a:gd name="T2" fmla="*/ 641 w 671"/>
              <a:gd name="T3" fmla="*/ 96 h 1443"/>
              <a:gd name="T4" fmla="*/ 660 w 671"/>
              <a:gd name="T5" fmla="*/ 111 h 1443"/>
              <a:gd name="T6" fmla="*/ 671 w 671"/>
              <a:gd name="T7" fmla="*/ 122 h 1443"/>
              <a:gd name="T8" fmla="*/ 664 w 671"/>
              <a:gd name="T9" fmla="*/ 149 h 1443"/>
              <a:gd name="T10" fmla="*/ 641 w 671"/>
              <a:gd name="T11" fmla="*/ 178 h 1443"/>
              <a:gd name="T12" fmla="*/ 622 w 671"/>
              <a:gd name="T13" fmla="*/ 197 h 1443"/>
              <a:gd name="T14" fmla="*/ 606 w 671"/>
              <a:gd name="T15" fmla="*/ 230 h 1443"/>
              <a:gd name="T16" fmla="*/ 597 w 671"/>
              <a:gd name="T17" fmla="*/ 272 h 1443"/>
              <a:gd name="T18" fmla="*/ 589 w 671"/>
              <a:gd name="T19" fmla="*/ 330 h 1443"/>
              <a:gd name="T20" fmla="*/ 583 w 671"/>
              <a:gd name="T21" fmla="*/ 406 h 1443"/>
              <a:gd name="T22" fmla="*/ 579 w 671"/>
              <a:gd name="T23" fmla="*/ 514 h 1443"/>
              <a:gd name="T24" fmla="*/ 579 w 671"/>
              <a:gd name="T25" fmla="*/ 648 h 1443"/>
              <a:gd name="T26" fmla="*/ 579 w 671"/>
              <a:gd name="T27" fmla="*/ 811 h 1443"/>
              <a:gd name="T28" fmla="*/ 575 w 671"/>
              <a:gd name="T29" fmla="*/ 975 h 1443"/>
              <a:gd name="T30" fmla="*/ 570 w 671"/>
              <a:gd name="T31" fmla="*/ 1109 h 1443"/>
              <a:gd name="T32" fmla="*/ 560 w 671"/>
              <a:gd name="T33" fmla="*/ 1218 h 1443"/>
              <a:gd name="T34" fmla="*/ 547 w 671"/>
              <a:gd name="T35" fmla="*/ 1301 h 1443"/>
              <a:gd name="T36" fmla="*/ 533 w 671"/>
              <a:gd name="T37" fmla="*/ 1364 h 1443"/>
              <a:gd name="T38" fmla="*/ 524 w 671"/>
              <a:gd name="T39" fmla="*/ 1408 h 1443"/>
              <a:gd name="T40" fmla="*/ 514 w 671"/>
              <a:gd name="T41" fmla="*/ 1435 h 1443"/>
              <a:gd name="T42" fmla="*/ 506 w 671"/>
              <a:gd name="T43" fmla="*/ 1443 h 1443"/>
              <a:gd name="T44" fmla="*/ 485 w 671"/>
              <a:gd name="T45" fmla="*/ 1435 h 1443"/>
              <a:gd name="T46" fmla="*/ 464 w 671"/>
              <a:gd name="T47" fmla="*/ 1406 h 1443"/>
              <a:gd name="T48" fmla="*/ 460 w 671"/>
              <a:gd name="T49" fmla="*/ 1391 h 1443"/>
              <a:gd name="T50" fmla="*/ 458 w 671"/>
              <a:gd name="T51" fmla="*/ 1362 h 1443"/>
              <a:gd name="T52" fmla="*/ 455 w 671"/>
              <a:gd name="T53" fmla="*/ 1320 h 1443"/>
              <a:gd name="T54" fmla="*/ 453 w 671"/>
              <a:gd name="T55" fmla="*/ 1264 h 1443"/>
              <a:gd name="T56" fmla="*/ 451 w 671"/>
              <a:gd name="T57" fmla="*/ 1195 h 1443"/>
              <a:gd name="T58" fmla="*/ 451 w 671"/>
              <a:gd name="T59" fmla="*/ 1113 h 1443"/>
              <a:gd name="T60" fmla="*/ 453 w 671"/>
              <a:gd name="T61" fmla="*/ 1015 h 1443"/>
              <a:gd name="T62" fmla="*/ 455 w 671"/>
              <a:gd name="T63" fmla="*/ 905 h 1443"/>
              <a:gd name="T64" fmla="*/ 458 w 671"/>
              <a:gd name="T65" fmla="*/ 794 h 1443"/>
              <a:gd name="T66" fmla="*/ 460 w 671"/>
              <a:gd name="T67" fmla="*/ 690 h 1443"/>
              <a:gd name="T68" fmla="*/ 462 w 671"/>
              <a:gd name="T69" fmla="*/ 600 h 1443"/>
              <a:gd name="T70" fmla="*/ 464 w 671"/>
              <a:gd name="T71" fmla="*/ 518 h 1443"/>
              <a:gd name="T72" fmla="*/ 464 w 671"/>
              <a:gd name="T73" fmla="*/ 447 h 1443"/>
              <a:gd name="T74" fmla="*/ 464 w 671"/>
              <a:gd name="T75" fmla="*/ 387 h 1443"/>
              <a:gd name="T76" fmla="*/ 464 w 671"/>
              <a:gd name="T77" fmla="*/ 339 h 1443"/>
              <a:gd name="T78" fmla="*/ 464 w 671"/>
              <a:gd name="T79" fmla="*/ 301 h 1443"/>
              <a:gd name="T80" fmla="*/ 462 w 671"/>
              <a:gd name="T81" fmla="*/ 245 h 1443"/>
              <a:gd name="T82" fmla="*/ 458 w 671"/>
              <a:gd name="T83" fmla="*/ 201 h 1443"/>
              <a:gd name="T84" fmla="*/ 453 w 671"/>
              <a:gd name="T85" fmla="*/ 170 h 1443"/>
              <a:gd name="T86" fmla="*/ 445 w 671"/>
              <a:gd name="T87" fmla="*/ 149 h 1443"/>
              <a:gd name="T88" fmla="*/ 422 w 671"/>
              <a:gd name="T89" fmla="*/ 144 h 1443"/>
              <a:gd name="T90" fmla="*/ 384 w 671"/>
              <a:gd name="T91" fmla="*/ 138 h 1443"/>
              <a:gd name="T92" fmla="*/ 332 w 671"/>
              <a:gd name="T93" fmla="*/ 136 h 1443"/>
              <a:gd name="T94" fmla="*/ 268 w 671"/>
              <a:gd name="T95" fmla="*/ 142 h 1443"/>
              <a:gd name="T96" fmla="*/ 123 w 671"/>
              <a:gd name="T97" fmla="*/ 153 h 1443"/>
              <a:gd name="T98" fmla="*/ 13 w 671"/>
              <a:gd name="T99" fmla="*/ 159 h 1443"/>
              <a:gd name="T100" fmla="*/ 48 w 671"/>
              <a:gd name="T101" fmla="*/ 84 h 1443"/>
              <a:gd name="T102" fmla="*/ 134 w 671"/>
              <a:gd name="T103" fmla="*/ 80 h 1443"/>
              <a:gd name="T104" fmla="*/ 205 w 671"/>
              <a:gd name="T105" fmla="*/ 74 h 1443"/>
              <a:gd name="T106" fmla="*/ 265 w 671"/>
              <a:gd name="T107" fmla="*/ 69 h 1443"/>
              <a:gd name="T108" fmla="*/ 322 w 671"/>
              <a:gd name="T109" fmla="*/ 59 h 1443"/>
              <a:gd name="T110" fmla="*/ 359 w 671"/>
              <a:gd name="T111" fmla="*/ 48 h 1443"/>
              <a:gd name="T112" fmla="*/ 387 w 671"/>
              <a:gd name="T113" fmla="*/ 36 h 1443"/>
              <a:gd name="T114" fmla="*/ 409 w 671"/>
              <a:gd name="T115" fmla="*/ 21 h 1443"/>
              <a:gd name="T116" fmla="*/ 453 w 671"/>
              <a:gd name="T117" fmla="*/ 3 h 1443"/>
              <a:gd name="T118" fmla="*/ 483 w 671"/>
              <a:gd name="T119" fmla="*/ 3 h 1443"/>
              <a:gd name="T120" fmla="*/ 529 w 671"/>
              <a:gd name="T121" fmla="*/ 28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1" h="1443">
                <a:moveTo>
                  <a:pt x="579" y="55"/>
                </a:moveTo>
                <a:lnTo>
                  <a:pt x="597" y="67"/>
                </a:lnTo>
                <a:lnTo>
                  <a:pt x="606" y="73"/>
                </a:lnTo>
                <a:lnTo>
                  <a:pt x="614" y="76"/>
                </a:lnTo>
                <a:lnTo>
                  <a:pt x="622" y="82"/>
                </a:lnTo>
                <a:lnTo>
                  <a:pt x="627" y="86"/>
                </a:lnTo>
                <a:lnTo>
                  <a:pt x="635" y="92"/>
                </a:lnTo>
                <a:lnTo>
                  <a:pt x="641" y="96"/>
                </a:lnTo>
                <a:lnTo>
                  <a:pt x="646" y="99"/>
                </a:lnTo>
                <a:lnTo>
                  <a:pt x="650" y="105"/>
                </a:lnTo>
                <a:lnTo>
                  <a:pt x="656" y="107"/>
                </a:lnTo>
                <a:lnTo>
                  <a:pt x="660" y="111"/>
                </a:lnTo>
                <a:lnTo>
                  <a:pt x="664" y="115"/>
                </a:lnTo>
                <a:lnTo>
                  <a:pt x="666" y="117"/>
                </a:lnTo>
                <a:lnTo>
                  <a:pt x="669" y="121"/>
                </a:lnTo>
                <a:lnTo>
                  <a:pt x="671" y="122"/>
                </a:lnTo>
                <a:lnTo>
                  <a:pt x="671" y="128"/>
                </a:lnTo>
                <a:lnTo>
                  <a:pt x="669" y="136"/>
                </a:lnTo>
                <a:lnTo>
                  <a:pt x="668" y="144"/>
                </a:lnTo>
                <a:lnTo>
                  <a:pt x="664" y="149"/>
                </a:lnTo>
                <a:lnTo>
                  <a:pt x="660" y="157"/>
                </a:lnTo>
                <a:lnTo>
                  <a:pt x="654" y="165"/>
                </a:lnTo>
                <a:lnTo>
                  <a:pt x="648" y="170"/>
                </a:lnTo>
                <a:lnTo>
                  <a:pt x="641" y="178"/>
                </a:lnTo>
                <a:lnTo>
                  <a:pt x="635" y="182"/>
                </a:lnTo>
                <a:lnTo>
                  <a:pt x="629" y="188"/>
                </a:lnTo>
                <a:lnTo>
                  <a:pt x="625" y="192"/>
                </a:lnTo>
                <a:lnTo>
                  <a:pt x="622" y="197"/>
                </a:lnTo>
                <a:lnTo>
                  <a:pt x="618" y="205"/>
                </a:lnTo>
                <a:lnTo>
                  <a:pt x="614" y="213"/>
                </a:lnTo>
                <a:lnTo>
                  <a:pt x="610" y="220"/>
                </a:lnTo>
                <a:lnTo>
                  <a:pt x="606" y="230"/>
                </a:lnTo>
                <a:lnTo>
                  <a:pt x="604" y="239"/>
                </a:lnTo>
                <a:lnTo>
                  <a:pt x="602" y="249"/>
                </a:lnTo>
                <a:lnTo>
                  <a:pt x="598" y="261"/>
                </a:lnTo>
                <a:lnTo>
                  <a:pt x="597" y="272"/>
                </a:lnTo>
                <a:lnTo>
                  <a:pt x="595" y="286"/>
                </a:lnTo>
                <a:lnTo>
                  <a:pt x="593" y="299"/>
                </a:lnTo>
                <a:lnTo>
                  <a:pt x="591" y="314"/>
                </a:lnTo>
                <a:lnTo>
                  <a:pt x="589" y="330"/>
                </a:lnTo>
                <a:lnTo>
                  <a:pt x="587" y="347"/>
                </a:lnTo>
                <a:lnTo>
                  <a:pt x="585" y="364"/>
                </a:lnTo>
                <a:lnTo>
                  <a:pt x="585" y="385"/>
                </a:lnTo>
                <a:lnTo>
                  <a:pt x="583" y="406"/>
                </a:lnTo>
                <a:lnTo>
                  <a:pt x="581" y="431"/>
                </a:lnTo>
                <a:lnTo>
                  <a:pt x="581" y="456"/>
                </a:lnTo>
                <a:lnTo>
                  <a:pt x="581" y="485"/>
                </a:lnTo>
                <a:lnTo>
                  <a:pt x="579" y="514"/>
                </a:lnTo>
                <a:lnTo>
                  <a:pt x="579" y="545"/>
                </a:lnTo>
                <a:lnTo>
                  <a:pt x="579" y="577"/>
                </a:lnTo>
                <a:lnTo>
                  <a:pt x="579" y="612"/>
                </a:lnTo>
                <a:lnTo>
                  <a:pt x="579" y="648"/>
                </a:lnTo>
                <a:lnTo>
                  <a:pt x="579" y="687"/>
                </a:lnTo>
                <a:lnTo>
                  <a:pt x="579" y="725"/>
                </a:lnTo>
                <a:lnTo>
                  <a:pt x="579" y="767"/>
                </a:lnTo>
                <a:lnTo>
                  <a:pt x="579" y="811"/>
                </a:lnTo>
                <a:lnTo>
                  <a:pt x="577" y="854"/>
                </a:lnTo>
                <a:lnTo>
                  <a:pt x="577" y="896"/>
                </a:lnTo>
                <a:lnTo>
                  <a:pt x="577" y="936"/>
                </a:lnTo>
                <a:lnTo>
                  <a:pt x="575" y="975"/>
                </a:lnTo>
                <a:lnTo>
                  <a:pt x="575" y="1011"/>
                </a:lnTo>
                <a:lnTo>
                  <a:pt x="574" y="1046"/>
                </a:lnTo>
                <a:lnTo>
                  <a:pt x="572" y="1078"/>
                </a:lnTo>
                <a:lnTo>
                  <a:pt x="570" y="1109"/>
                </a:lnTo>
                <a:lnTo>
                  <a:pt x="568" y="1140"/>
                </a:lnTo>
                <a:lnTo>
                  <a:pt x="566" y="1166"/>
                </a:lnTo>
                <a:lnTo>
                  <a:pt x="564" y="1193"/>
                </a:lnTo>
                <a:lnTo>
                  <a:pt x="560" y="1218"/>
                </a:lnTo>
                <a:lnTo>
                  <a:pt x="558" y="1241"/>
                </a:lnTo>
                <a:lnTo>
                  <a:pt x="554" y="1262"/>
                </a:lnTo>
                <a:lnTo>
                  <a:pt x="551" y="1284"/>
                </a:lnTo>
                <a:lnTo>
                  <a:pt x="547" y="1301"/>
                </a:lnTo>
                <a:lnTo>
                  <a:pt x="543" y="1318"/>
                </a:lnTo>
                <a:lnTo>
                  <a:pt x="541" y="1335"/>
                </a:lnTo>
                <a:lnTo>
                  <a:pt x="537" y="1349"/>
                </a:lnTo>
                <a:lnTo>
                  <a:pt x="533" y="1364"/>
                </a:lnTo>
                <a:lnTo>
                  <a:pt x="531" y="1376"/>
                </a:lnTo>
                <a:lnTo>
                  <a:pt x="527" y="1387"/>
                </a:lnTo>
                <a:lnTo>
                  <a:pt x="526" y="1399"/>
                </a:lnTo>
                <a:lnTo>
                  <a:pt x="524" y="1408"/>
                </a:lnTo>
                <a:lnTo>
                  <a:pt x="520" y="1416"/>
                </a:lnTo>
                <a:lnTo>
                  <a:pt x="518" y="1424"/>
                </a:lnTo>
                <a:lnTo>
                  <a:pt x="516" y="1429"/>
                </a:lnTo>
                <a:lnTo>
                  <a:pt x="514" y="1435"/>
                </a:lnTo>
                <a:lnTo>
                  <a:pt x="512" y="1439"/>
                </a:lnTo>
                <a:lnTo>
                  <a:pt x="510" y="1441"/>
                </a:lnTo>
                <a:lnTo>
                  <a:pt x="508" y="1443"/>
                </a:lnTo>
                <a:lnTo>
                  <a:pt x="506" y="1443"/>
                </a:lnTo>
                <a:lnTo>
                  <a:pt x="503" y="1443"/>
                </a:lnTo>
                <a:lnTo>
                  <a:pt x="497" y="1441"/>
                </a:lnTo>
                <a:lnTo>
                  <a:pt x="491" y="1439"/>
                </a:lnTo>
                <a:lnTo>
                  <a:pt x="485" y="1435"/>
                </a:lnTo>
                <a:lnTo>
                  <a:pt x="480" y="1429"/>
                </a:lnTo>
                <a:lnTo>
                  <a:pt x="474" y="1424"/>
                </a:lnTo>
                <a:lnTo>
                  <a:pt x="470" y="1416"/>
                </a:lnTo>
                <a:lnTo>
                  <a:pt x="464" y="1406"/>
                </a:lnTo>
                <a:lnTo>
                  <a:pt x="464" y="1402"/>
                </a:lnTo>
                <a:lnTo>
                  <a:pt x="462" y="1401"/>
                </a:lnTo>
                <a:lnTo>
                  <a:pt x="462" y="1397"/>
                </a:lnTo>
                <a:lnTo>
                  <a:pt x="460" y="1391"/>
                </a:lnTo>
                <a:lnTo>
                  <a:pt x="460" y="1385"/>
                </a:lnTo>
                <a:lnTo>
                  <a:pt x="460" y="1379"/>
                </a:lnTo>
                <a:lnTo>
                  <a:pt x="458" y="1372"/>
                </a:lnTo>
                <a:lnTo>
                  <a:pt x="458" y="1362"/>
                </a:lnTo>
                <a:lnTo>
                  <a:pt x="456" y="1355"/>
                </a:lnTo>
                <a:lnTo>
                  <a:pt x="456" y="1343"/>
                </a:lnTo>
                <a:lnTo>
                  <a:pt x="455" y="1333"/>
                </a:lnTo>
                <a:lnTo>
                  <a:pt x="455" y="1320"/>
                </a:lnTo>
                <a:lnTo>
                  <a:pt x="455" y="1308"/>
                </a:lnTo>
                <a:lnTo>
                  <a:pt x="453" y="1295"/>
                </a:lnTo>
                <a:lnTo>
                  <a:pt x="453" y="1280"/>
                </a:lnTo>
                <a:lnTo>
                  <a:pt x="453" y="1264"/>
                </a:lnTo>
                <a:lnTo>
                  <a:pt x="453" y="1249"/>
                </a:lnTo>
                <a:lnTo>
                  <a:pt x="451" y="1232"/>
                </a:lnTo>
                <a:lnTo>
                  <a:pt x="451" y="1214"/>
                </a:lnTo>
                <a:lnTo>
                  <a:pt x="451" y="1195"/>
                </a:lnTo>
                <a:lnTo>
                  <a:pt x="451" y="1176"/>
                </a:lnTo>
                <a:lnTo>
                  <a:pt x="451" y="1155"/>
                </a:lnTo>
                <a:lnTo>
                  <a:pt x="451" y="1134"/>
                </a:lnTo>
                <a:lnTo>
                  <a:pt x="451" y="1113"/>
                </a:lnTo>
                <a:lnTo>
                  <a:pt x="451" y="1090"/>
                </a:lnTo>
                <a:lnTo>
                  <a:pt x="451" y="1065"/>
                </a:lnTo>
                <a:lnTo>
                  <a:pt x="451" y="1042"/>
                </a:lnTo>
                <a:lnTo>
                  <a:pt x="453" y="1015"/>
                </a:lnTo>
                <a:lnTo>
                  <a:pt x="453" y="990"/>
                </a:lnTo>
                <a:lnTo>
                  <a:pt x="453" y="961"/>
                </a:lnTo>
                <a:lnTo>
                  <a:pt x="455" y="934"/>
                </a:lnTo>
                <a:lnTo>
                  <a:pt x="455" y="905"/>
                </a:lnTo>
                <a:lnTo>
                  <a:pt x="455" y="877"/>
                </a:lnTo>
                <a:lnTo>
                  <a:pt x="456" y="848"/>
                </a:lnTo>
                <a:lnTo>
                  <a:pt x="456" y="821"/>
                </a:lnTo>
                <a:lnTo>
                  <a:pt x="458" y="794"/>
                </a:lnTo>
                <a:lnTo>
                  <a:pt x="458" y="767"/>
                </a:lnTo>
                <a:lnTo>
                  <a:pt x="458" y="740"/>
                </a:lnTo>
                <a:lnTo>
                  <a:pt x="460" y="715"/>
                </a:lnTo>
                <a:lnTo>
                  <a:pt x="460" y="690"/>
                </a:lnTo>
                <a:lnTo>
                  <a:pt x="460" y="667"/>
                </a:lnTo>
                <a:lnTo>
                  <a:pt x="462" y="644"/>
                </a:lnTo>
                <a:lnTo>
                  <a:pt x="462" y="621"/>
                </a:lnTo>
                <a:lnTo>
                  <a:pt x="462" y="600"/>
                </a:lnTo>
                <a:lnTo>
                  <a:pt x="462" y="579"/>
                </a:lnTo>
                <a:lnTo>
                  <a:pt x="462" y="558"/>
                </a:lnTo>
                <a:lnTo>
                  <a:pt x="464" y="537"/>
                </a:lnTo>
                <a:lnTo>
                  <a:pt x="464" y="518"/>
                </a:lnTo>
                <a:lnTo>
                  <a:pt x="464" y="499"/>
                </a:lnTo>
                <a:lnTo>
                  <a:pt x="464" y="481"/>
                </a:lnTo>
                <a:lnTo>
                  <a:pt x="464" y="464"/>
                </a:lnTo>
                <a:lnTo>
                  <a:pt x="464" y="447"/>
                </a:lnTo>
                <a:lnTo>
                  <a:pt x="464" y="431"/>
                </a:lnTo>
                <a:lnTo>
                  <a:pt x="464" y="416"/>
                </a:lnTo>
                <a:lnTo>
                  <a:pt x="464" y="401"/>
                </a:lnTo>
                <a:lnTo>
                  <a:pt x="464" y="387"/>
                </a:lnTo>
                <a:lnTo>
                  <a:pt x="464" y="374"/>
                </a:lnTo>
                <a:lnTo>
                  <a:pt x="464" y="362"/>
                </a:lnTo>
                <a:lnTo>
                  <a:pt x="464" y="351"/>
                </a:lnTo>
                <a:lnTo>
                  <a:pt x="464" y="339"/>
                </a:lnTo>
                <a:lnTo>
                  <a:pt x="464" y="328"/>
                </a:lnTo>
                <a:lnTo>
                  <a:pt x="464" y="318"/>
                </a:lnTo>
                <a:lnTo>
                  <a:pt x="464" y="309"/>
                </a:lnTo>
                <a:lnTo>
                  <a:pt x="464" y="301"/>
                </a:lnTo>
                <a:lnTo>
                  <a:pt x="464" y="286"/>
                </a:lnTo>
                <a:lnTo>
                  <a:pt x="464" y="270"/>
                </a:lnTo>
                <a:lnTo>
                  <a:pt x="464" y="257"/>
                </a:lnTo>
                <a:lnTo>
                  <a:pt x="462" y="245"/>
                </a:lnTo>
                <a:lnTo>
                  <a:pt x="462" y="232"/>
                </a:lnTo>
                <a:lnTo>
                  <a:pt x="460" y="220"/>
                </a:lnTo>
                <a:lnTo>
                  <a:pt x="460" y="211"/>
                </a:lnTo>
                <a:lnTo>
                  <a:pt x="458" y="201"/>
                </a:lnTo>
                <a:lnTo>
                  <a:pt x="456" y="192"/>
                </a:lnTo>
                <a:lnTo>
                  <a:pt x="455" y="184"/>
                </a:lnTo>
                <a:lnTo>
                  <a:pt x="453" y="176"/>
                </a:lnTo>
                <a:lnTo>
                  <a:pt x="453" y="170"/>
                </a:lnTo>
                <a:lnTo>
                  <a:pt x="451" y="165"/>
                </a:lnTo>
                <a:lnTo>
                  <a:pt x="449" y="159"/>
                </a:lnTo>
                <a:lnTo>
                  <a:pt x="447" y="153"/>
                </a:lnTo>
                <a:lnTo>
                  <a:pt x="445" y="149"/>
                </a:lnTo>
                <a:lnTo>
                  <a:pt x="439" y="147"/>
                </a:lnTo>
                <a:lnTo>
                  <a:pt x="435" y="147"/>
                </a:lnTo>
                <a:lnTo>
                  <a:pt x="428" y="145"/>
                </a:lnTo>
                <a:lnTo>
                  <a:pt x="422" y="144"/>
                </a:lnTo>
                <a:lnTo>
                  <a:pt x="412" y="142"/>
                </a:lnTo>
                <a:lnTo>
                  <a:pt x="405" y="140"/>
                </a:lnTo>
                <a:lnTo>
                  <a:pt x="395" y="140"/>
                </a:lnTo>
                <a:lnTo>
                  <a:pt x="384" y="138"/>
                </a:lnTo>
                <a:lnTo>
                  <a:pt x="372" y="138"/>
                </a:lnTo>
                <a:lnTo>
                  <a:pt x="361" y="138"/>
                </a:lnTo>
                <a:lnTo>
                  <a:pt x="347" y="136"/>
                </a:lnTo>
                <a:lnTo>
                  <a:pt x="332" y="136"/>
                </a:lnTo>
                <a:lnTo>
                  <a:pt x="318" y="138"/>
                </a:lnTo>
                <a:lnTo>
                  <a:pt x="303" y="138"/>
                </a:lnTo>
                <a:lnTo>
                  <a:pt x="286" y="140"/>
                </a:lnTo>
                <a:lnTo>
                  <a:pt x="268" y="142"/>
                </a:lnTo>
                <a:lnTo>
                  <a:pt x="230" y="144"/>
                </a:lnTo>
                <a:lnTo>
                  <a:pt x="194" y="147"/>
                </a:lnTo>
                <a:lnTo>
                  <a:pt x="157" y="151"/>
                </a:lnTo>
                <a:lnTo>
                  <a:pt x="123" y="153"/>
                </a:lnTo>
                <a:lnTo>
                  <a:pt x="90" y="157"/>
                </a:lnTo>
                <a:lnTo>
                  <a:pt x="57" y="157"/>
                </a:lnTo>
                <a:lnTo>
                  <a:pt x="29" y="159"/>
                </a:lnTo>
                <a:lnTo>
                  <a:pt x="13" y="159"/>
                </a:lnTo>
                <a:lnTo>
                  <a:pt x="0" y="159"/>
                </a:lnTo>
                <a:lnTo>
                  <a:pt x="0" y="84"/>
                </a:lnTo>
                <a:lnTo>
                  <a:pt x="25" y="84"/>
                </a:lnTo>
                <a:lnTo>
                  <a:pt x="48" y="84"/>
                </a:lnTo>
                <a:lnTo>
                  <a:pt x="71" y="84"/>
                </a:lnTo>
                <a:lnTo>
                  <a:pt x="94" y="82"/>
                </a:lnTo>
                <a:lnTo>
                  <a:pt x="115" y="82"/>
                </a:lnTo>
                <a:lnTo>
                  <a:pt x="134" y="80"/>
                </a:lnTo>
                <a:lnTo>
                  <a:pt x="153" y="80"/>
                </a:lnTo>
                <a:lnTo>
                  <a:pt x="172" y="78"/>
                </a:lnTo>
                <a:lnTo>
                  <a:pt x="190" y="76"/>
                </a:lnTo>
                <a:lnTo>
                  <a:pt x="205" y="74"/>
                </a:lnTo>
                <a:lnTo>
                  <a:pt x="222" y="74"/>
                </a:lnTo>
                <a:lnTo>
                  <a:pt x="238" y="73"/>
                </a:lnTo>
                <a:lnTo>
                  <a:pt x="251" y="71"/>
                </a:lnTo>
                <a:lnTo>
                  <a:pt x="265" y="69"/>
                </a:lnTo>
                <a:lnTo>
                  <a:pt x="278" y="67"/>
                </a:lnTo>
                <a:lnTo>
                  <a:pt x="290" y="65"/>
                </a:lnTo>
                <a:lnTo>
                  <a:pt x="311" y="61"/>
                </a:lnTo>
                <a:lnTo>
                  <a:pt x="322" y="59"/>
                </a:lnTo>
                <a:lnTo>
                  <a:pt x="332" y="57"/>
                </a:lnTo>
                <a:lnTo>
                  <a:pt x="341" y="53"/>
                </a:lnTo>
                <a:lnTo>
                  <a:pt x="351" y="51"/>
                </a:lnTo>
                <a:lnTo>
                  <a:pt x="359" y="48"/>
                </a:lnTo>
                <a:lnTo>
                  <a:pt x="366" y="46"/>
                </a:lnTo>
                <a:lnTo>
                  <a:pt x="374" y="42"/>
                </a:lnTo>
                <a:lnTo>
                  <a:pt x="382" y="38"/>
                </a:lnTo>
                <a:lnTo>
                  <a:pt x="387" y="36"/>
                </a:lnTo>
                <a:lnTo>
                  <a:pt x="393" y="32"/>
                </a:lnTo>
                <a:lnTo>
                  <a:pt x="399" y="28"/>
                </a:lnTo>
                <a:lnTo>
                  <a:pt x="405" y="25"/>
                </a:lnTo>
                <a:lnTo>
                  <a:pt x="409" y="21"/>
                </a:lnTo>
                <a:lnTo>
                  <a:pt x="414" y="19"/>
                </a:lnTo>
                <a:lnTo>
                  <a:pt x="430" y="11"/>
                </a:lnTo>
                <a:lnTo>
                  <a:pt x="445" y="5"/>
                </a:lnTo>
                <a:lnTo>
                  <a:pt x="453" y="3"/>
                </a:lnTo>
                <a:lnTo>
                  <a:pt x="460" y="2"/>
                </a:lnTo>
                <a:lnTo>
                  <a:pt x="468" y="0"/>
                </a:lnTo>
                <a:lnTo>
                  <a:pt x="476" y="0"/>
                </a:lnTo>
                <a:lnTo>
                  <a:pt x="483" y="3"/>
                </a:lnTo>
                <a:lnTo>
                  <a:pt x="493" y="7"/>
                </a:lnTo>
                <a:lnTo>
                  <a:pt x="503" y="13"/>
                </a:lnTo>
                <a:lnTo>
                  <a:pt x="516" y="21"/>
                </a:lnTo>
                <a:lnTo>
                  <a:pt x="529" y="28"/>
                </a:lnTo>
                <a:lnTo>
                  <a:pt x="543" y="36"/>
                </a:lnTo>
                <a:lnTo>
                  <a:pt x="560" y="46"/>
                </a:lnTo>
                <a:lnTo>
                  <a:pt x="579" y="5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1" name="Freeform 103"/>
          <p:cNvSpPr>
            <a:spLocks noChangeArrowheads="1"/>
          </p:cNvSpPr>
          <p:nvPr/>
        </p:nvSpPr>
        <p:spPr bwMode="auto">
          <a:xfrm>
            <a:off x="2055813" y="3000375"/>
            <a:ext cx="261937" cy="82550"/>
          </a:xfrm>
          <a:custGeom>
            <a:avLst/>
            <a:gdLst>
              <a:gd name="T0" fmla="*/ 134 w 330"/>
              <a:gd name="T1" fmla="*/ 29 h 104"/>
              <a:gd name="T2" fmla="*/ 149 w 330"/>
              <a:gd name="T3" fmla="*/ 21 h 104"/>
              <a:gd name="T4" fmla="*/ 163 w 330"/>
              <a:gd name="T5" fmla="*/ 16 h 104"/>
              <a:gd name="T6" fmla="*/ 176 w 330"/>
              <a:gd name="T7" fmla="*/ 12 h 104"/>
              <a:gd name="T8" fmla="*/ 188 w 330"/>
              <a:gd name="T9" fmla="*/ 8 h 104"/>
              <a:gd name="T10" fmla="*/ 199 w 330"/>
              <a:gd name="T11" fmla="*/ 4 h 104"/>
              <a:gd name="T12" fmla="*/ 209 w 330"/>
              <a:gd name="T13" fmla="*/ 2 h 104"/>
              <a:gd name="T14" fmla="*/ 218 w 330"/>
              <a:gd name="T15" fmla="*/ 0 h 104"/>
              <a:gd name="T16" fmla="*/ 228 w 330"/>
              <a:gd name="T17" fmla="*/ 0 h 104"/>
              <a:gd name="T18" fmla="*/ 232 w 330"/>
              <a:gd name="T19" fmla="*/ 0 h 104"/>
              <a:gd name="T20" fmla="*/ 238 w 330"/>
              <a:gd name="T21" fmla="*/ 0 h 104"/>
              <a:gd name="T22" fmla="*/ 243 w 330"/>
              <a:gd name="T23" fmla="*/ 0 h 104"/>
              <a:gd name="T24" fmla="*/ 251 w 330"/>
              <a:gd name="T25" fmla="*/ 2 h 104"/>
              <a:gd name="T26" fmla="*/ 259 w 330"/>
              <a:gd name="T27" fmla="*/ 2 h 104"/>
              <a:gd name="T28" fmla="*/ 268 w 330"/>
              <a:gd name="T29" fmla="*/ 4 h 104"/>
              <a:gd name="T30" fmla="*/ 278 w 330"/>
              <a:gd name="T31" fmla="*/ 6 h 104"/>
              <a:gd name="T32" fmla="*/ 289 w 330"/>
              <a:gd name="T33" fmla="*/ 10 h 104"/>
              <a:gd name="T34" fmla="*/ 299 w 330"/>
              <a:gd name="T35" fmla="*/ 14 h 104"/>
              <a:gd name="T36" fmla="*/ 309 w 330"/>
              <a:gd name="T37" fmla="*/ 18 h 104"/>
              <a:gd name="T38" fmla="*/ 316 w 330"/>
              <a:gd name="T39" fmla="*/ 20 h 104"/>
              <a:gd name="T40" fmla="*/ 322 w 330"/>
              <a:gd name="T41" fmla="*/ 23 h 104"/>
              <a:gd name="T42" fmla="*/ 326 w 330"/>
              <a:gd name="T43" fmla="*/ 27 h 104"/>
              <a:gd name="T44" fmla="*/ 328 w 330"/>
              <a:gd name="T45" fmla="*/ 31 h 104"/>
              <a:gd name="T46" fmla="*/ 330 w 330"/>
              <a:gd name="T47" fmla="*/ 35 h 104"/>
              <a:gd name="T48" fmla="*/ 330 w 330"/>
              <a:gd name="T49" fmla="*/ 39 h 104"/>
              <a:gd name="T50" fmla="*/ 330 w 330"/>
              <a:gd name="T51" fmla="*/ 41 h 104"/>
              <a:gd name="T52" fmla="*/ 326 w 330"/>
              <a:gd name="T53" fmla="*/ 44 h 104"/>
              <a:gd name="T54" fmla="*/ 322 w 330"/>
              <a:gd name="T55" fmla="*/ 48 h 104"/>
              <a:gd name="T56" fmla="*/ 316 w 330"/>
              <a:gd name="T57" fmla="*/ 54 h 104"/>
              <a:gd name="T58" fmla="*/ 309 w 330"/>
              <a:gd name="T59" fmla="*/ 58 h 104"/>
              <a:gd name="T60" fmla="*/ 299 w 330"/>
              <a:gd name="T61" fmla="*/ 64 h 104"/>
              <a:gd name="T62" fmla="*/ 289 w 330"/>
              <a:gd name="T63" fmla="*/ 69 h 104"/>
              <a:gd name="T64" fmla="*/ 278 w 330"/>
              <a:gd name="T65" fmla="*/ 75 h 104"/>
              <a:gd name="T66" fmla="*/ 270 w 330"/>
              <a:gd name="T67" fmla="*/ 79 h 104"/>
              <a:gd name="T68" fmla="*/ 261 w 330"/>
              <a:gd name="T69" fmla="*/ 83 h 104"/>
              <a:gd name="T70" fmla="*/ 251 w 330"/>
              <a:gd name="T71" fmla="*/ 85 h 104"/>
              <a:gd name="T72" fmla="*/ 238 w 330"/>
              <a:gd name="T73" fmla="*/ 89 h 104"/>
              <a:gd name="T74" fmla="*/ 224 w 330"/>
              <a:gd name="T75" fmla="*/ 91 h 104"/>
              <a:gd name="T76" fmla="*/ 211 w 330"/>
              <a:gd name="T77" fmla="*/ 92 h 104"/>
              <a:gd name="T78" fmla="*/ 195 w 330"/>
              <a:gd name="T79" fmla="*/ 94 h 104"/>
              <a:gd name="T80" fmla="*/ 178 w 330"/>
              <a:gd name="T81" fmla="*/ 96 h 104"/>
              <a:gd name="T82" fmla="*/ 161 w 330"/>
              <a:gd name="T83" fmla="*/ 98 h 104"/>
              <a:gd name="T84" fmla="*/ 142 w 330"/>
              <a:gd name="T85" fmla="*/ 100 h 104"/>
              <a:gd name="T86" fmla="*/ 120 w 330"/>
              <a:gd name="T87" fmla="*/ 102 h 104"/>
              <a:gd name="T88" fmla="*/ 99 w 330"/>
              <a:gd name="T89" fmla="*/ 102 h 104"/>
              <a:gd name="T90" fmla="*/ 76 w 330"/>
              <a:gd name="T91" fmla="*/ 104 h 104"/>
              <a:gd name="T92" fmla="*/ 51 w 330"/>
              <a:gd name="T93" fmla="*/ 104 h 104"/>
              <a:gd name="T94" fmla="*/ 26 w 330"/>
              <a:gd name="T95" fmla="*/ 104 h 104"/>
              <a:gd name="T96" fmla="*/ 0 w 330"/>
              <a:gd name="T97" fmla="*/ 104 h 104"/>
              <a:gd name="T98" fmla="*/ 0 w 330"/>
              <a:gd name="T99" fmla="*/ 48 h 104"/>
              <a:gd name="T100" fmla="*/ 19 w 330"/>
              <a:gd name="T101" fmla="*/ 46 h 104"/>
              <a:gd name="T102" fmla="*/ 38 w 330"/>
              <a:gd name="T103" fmla="*/ 46 h 104"/>
              <a:gd name="T104" fmla="*/ 57 w 330"/>
              <a:gd name="T105" fmla="*/ 44 h 104"/>
              <a:gd name="T106" fmla="*/ 74 w 330"/>
              <a:gd name="T107" fmla="*/ 41 h 104"/>
              <a:gd name="T108" fmla="*/ 92 w 330"/>
              <a:gd name="T109" fmla="*/ 39 h 104"/>
              <a:gd name="T110" fmla="*/ 107 w 330"/>
              <a:gd name="T111" fmla="*/ 35 h 104"/>
              <a:gd name="T112" fmla="*/ 122 w 330"/>
              <a:gd name="T113" fmla="*/ 33 h 104"/>
              <a:gd name="T114" fmla="*/ 128 w 330"/>
              <a:gd name="T115" fmla="*/ 31 h 104"/>
              <a:gd name="T116" fmla="*/ 134 w 330"/>
              <a:gd name="T117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0" h="104">
                <a:moveTo>
                  <a:pt x="134" y="29"/>
                </a:moveTo>
                <a:lnTo>
                  <a:pt x="149" y="21"/>
                </a:lnTo>
                <a:lnTo>
                  <a:pt x="163" y="16"/>
                </a:lnTo>
                <a:lnTo>
                  <a:pt x="176" y="12"/>
                </a:lnTo>
                <a:lnTo>
                  <a:pt x="188" y="8"/>
                </a:lnTo>
                <a:lnTo>
                  <a:pt x="199" y="4"/>
                </a:lnTo>
                <a:lnTo>
                  <a:pt x="209" y="2"/>
                </a:lnTo>
                <a:lnTo>
                  <a:pt x="218" y="0"/>
                </a:lnTo>
                <a:lnTo>
                  <a:pt x="228" y="0"/>
                </a:lnTo>
                <a:lnTo>
                  <a:pt x="232" y="0"/>
                </a:lnTo>
                <a:lnTo>
                  <a:pt x="238" y="0"/>
                </a:lnTo>
                <a:lnTo>
                  <a:pt x="243" y="0"/>
                </a:lnTo>
                <a:lnTo>
                  <a:pt x="251" y="2"/>
                </a:lnTo>
                <a:lnTo>
                  <a:pt x="259" y="2"/>
                </a:lnTo>
                <a:lnTo>
                  <a:pt x="268" y="4"/>
                </a:lnTo>
                <a:lnTo>
                  <a:pt x="278" y="6"/>
                </a:lnTo>
                <a:lnTo>
                  <a:pt x="289" y="10"/>
                </a:lnTo>
                <a:lnTo>
                  <a:pt x="299" y="14"/>
                </a:lnTo>
                <a:lnTo>
                  <a:pt x="309" y="18"/>
                </a:lnTo>
                <a:lnTo>
                  <a:pt x="316" y="20"/>
                </a:lnTo>
                <a:lnTo>
                  <a:pt x="322" y="23"/>
                </a:lnTo>
                <a:lnTo>
                  <a:pt x="326" y="27"/>
                </a:lnTo>
                <a:lnTo>
                  <a:pt x="328" y="31"/>
                </a:lnTo>
                <a:lnTo>
                  <a:pt x="330" y="35"/>
                </a:lnTo>
                <a:lnTo>
                  <a:pt x="330" y="39"/>
                </a:lnTo>
                <a:lnTo>
                  <a:pt x="330" y="41"/>
                </a:lnTo>
                <a:lnTo>
                  <a:pt x="326" y="44"/>
                </a:lnTo>
                <a:lnTo>
                  <a:pt x="322" y="48"/>
                </a:lnTo>
                <a:lnTo>
                  <a:pt x="316" y="54"/>
                </a:lnTo>
                <a:lnTo>
                  <a:pt x="309" y="58"/>
                </a:lnTo>
                <a:lnTo>
                  <a:pt x="299" y="64"/>
                </a:lnTo>
                <a:lnTo>
                  <a:pt x="289" y="69"/>
                </a:lnTo>
                <a:lnTo>
                  <a:pt x="278" y="75"/>
                </a:lnTo>
                <a:lnTo>
                  <a:pt x="270" y="79"/>
                </a:lnTo>
                <a:lnTo>
                  <a:pt x="261" y="83"/>
                </a:lnTo>
                <a:lnTo>
                  <a:pt x="251" y="85"/>
                </a:lnTo>
                <a:lnTo>
                  <a:pt x="238" y="89"/>
                </a:lnTo>
                <a:lnTo>
                  <a:pt x="224" y="91"/>
                </a:lnTo>
                <a:lnTo>
                  <a:pt x="211" y="92"/>
                </a:lnTo>
                <a:lnTo>
                  <a:pt x="195" y="94"/>
                </a:lnTo>
                <a:lnTo>
                  <a:pt x="178" y="96"/>
                </a:lnTo>
                <a:lnTo>
                  <a:pt x="161" y="98"/>
                </a:lnTo>
                <a:lnTo>
                  <a:pt x="142" y="100"/>
                </a:lnTo>
                <a:lnTo>
                  <a:pt x="120" y="102"/>
                </a:lnTo>
                <a:lnTo>
                  <a:pt x="99" y="102"/>
                </a:lnTo>
                <a:lnTo>
                  <a:pt x="76" y="104"/>
                </a:lnTo>
                <a:lnTo>
                  <a:pt x="51" y="104"/>
                </a:lnTo>
                <a:lnTo>
                  <a:pt x="26" y="104"/>
                </a:lnTo>
                <a:lnTo>
                  <a:pt x="0" y="104"/>
                </a:lnTo>
                <a:lnTo>
                  <a:pt x="0" y="48"/>
                </a:lnTo>
                <a:lnTo>
                  <a:pt x="19" y="46"/>
                </a:lnTo>
                <a:lnTo>
                  <a:pt x="38" y="46"/>
                </a:lnTo>
                <a:lnTo>
                  <a:pt x="57" y="44"/>
                </a:lnTo>
                <a:lnTo>
                  <a:pt x="74" y="41"/>
                </a:lnTo>
                <a:lnTo>
                  <a:pt x="92" y="39"/>
                </a:lnTo>
                <a:lnTo>
                  <a:pt x="107" y="35"/>
                </a:lnTo>
                <a:lnTo>
                  <a:pt x="122" y="33"/>
                </a:lnTo>
                <a:lnTo>
                  <a:pt x="128" y="31"/>
                </a:lnTo>
                <a:lnTo>
                  <a:pt x="134" y="29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2" name="Freeform 104"/>
          <p:cNvSpPr>
            <a:spLocks noChangeArrowheads="1"/>
          </p:cNvSpPr>
          <p:nvPr/>
        </p:nvSpPr>
        <p:spPr bwMode="auto">
          <a:xfrm>
            <a:off x="2081213" y="3254375"/>
            <a:ext cx="236537" cy="82550"/>
          </a:xfrm>
          <a:custGeom>
            <a:avLst/>
            <a:gdLst>
              <a:gd name="T0" fmla="*/ 208 w 300"/>
              <a:gd name="T1" fmla="*/ 84 h 103"/>
              <a:gd name="T2" fmla="*/ 188 w 300"/>
              <a:gd name="T3" fmla="*/ 88 h 103"/>
              <a:gd name="T4" fmla="*/ 167 w 300"/>
              <a:gd name="T5" fmla="*/ 92 h 103"/>
              <a:gd name="T6" fmla="*/ 144 w 300"/>
              <a:gd name="T7" fmla="*/ 96 h 103"/>
              <a:gd name="T8" fmla="*/ 133 w 300"/>
              <a:gd name="T9" fmla="*/ 96 h 103"/>
              <a:gd name="T10" fmla="*/ 119 w 300"/>
              <a:gd name="T11" fmla="*/ 98 h 103"/>
              <a:gd name="T12" fmla="*/ 108 w 300"/>
              <a:gd name="T13" fmla="*/ 100 h 103"/>
              <a:gd name="T14" fmla="*/ 94 w 300"/>
              <a:gd name="T15" fmla="*/ 100 h 103"/>
              <a:gd name="T16" fmla="*/ 79 w 300"/>
              <a:gd name="T17" fmla="*/ 102 h 103"/>
              <a:gd name="T18" fmla="*/ 66 w 300"/>
              <a:gd name="T19" fmla="*/ 102 h 103"/>
              <a:gd name="T20" fmla="*/ 50 w 300"/>
              <a:gd name="T21" fmla="*/ 103 h 103"/>
              <a:gd name="T22" fmla="*/ 35 w 300"/>
              <a:gd name="T23" fmla="*/ 103 h 103"/>
              <a:gd name="T24" fmla="*/ 18 w 300"/>
              <a:gd name="T25" fmla="*/ 103 h 103"/>
              <a:gd name="T26" fmla="*/ 0 w 300"/>
              <a:gd name="T27" fmla="*/ 103 h 103"/>
              <a:gd name="T28" fmla="*/ 0 w 300"/>
              <a:gd name="T29" fmla="*/ 29 h 103"/>
              <a:gd name="T30" fmla="*/ 19 w 300"/>
              <a:gd name="T31" fmla="*/ 29 h 103"/>
              <a:gd name="T32" fmla="*/ 37 w 300"/>
              <a:gd name="T33" fmla="*/ 27 h 103"/>
              <a:gd name="T34" fmla="*/ 54 w 300"/>
              <a:gd name="T35" fmla="*/ 25 h 103"/>
              <a:gd name="T36" fmla="*/ 71 w 300"/>
              <a:gd name="T37" fmla="*/ 23 h 103"/>
              <a:gd name="T38" fmla="*/ 85 w 300"/>
              <a:gd name="T39" fmla="*/ 19 h 103"/>
              <a:gd name="T40" fmla="*/ 100 w 300"/>
              <a:gd name="T41" fmla="*/ 17 h 103"/>
              <a:gd name="T42" fmla="*/ 113 w 300"/>
              <a:gd name="T43" fmla="*/ 13 h 103"/>
              <a:gd name="T44" fmla="*/ 125 w 300"/>
              <a:gd name="T45" fmla="*/ 9 h 103"/>
              <a:gd name="T46" fmla="*/ 137 w 300"/>
              <a:gd name="T47" fmla="*/ 6 h 103"/>
              <a:gd name="T48" fmla="*/ 146 w 300"/>
              <a:gd name="T49" fmla="*/ 4 h 103"/>
              <a:gd name="T50" fmla="*/ 156 w 300"/>
              <a:gd name="T51" fmla="*/ 2 h 103"/>
              <a:gd name="T52" fmla="*/ 165 w 300"/>
              <a:gd name="T53" fmla="*/ 2 h 103"/>
              <a:gd name="T54" fmla="*/ 173 w 300"/>
              <a:gd name="T55" fmla="*/ 0 h 103"/>
              <a:gd name="T56" fmla="*/ 181 w 300"/>
              <a:gd name="T57" fmla="*/ 0 h 103"/>
              <a:gd name="T58" fmla="*/ 198 w 300"/>
              <a:gd name="T59" fmla="*/ 0 h 103"/>
              <a:gd name="T60" fmla="*/ 202 w 300"/>
              <a:gd name="T61" fmla="*/ 0 h 103"/>
              <a:gd name="T62" fmla="*/ 208 w 300"/>
              <a:gd name="T63" fmla="*/ 0 h 103"/>
              <a:gd name="T64" fmla="*/ 213 w 300"/>
              <a:gd name="T65" fmla="*/ 0 h 103"/>
              <a:gd name="T66" fmla="*/ 221 w 300"/>
              <a:gd name="T67" fmla="*/ 2 h 103"/>
              <a:gd name="T68" fmla="*/ 229 w 300"/>
              <a:gd name="T69" fmla="*/ 2 h 103"/>
              <a:gd name="T70" fmla="*/ 238 w 300"/>
              <a:gd name="T71" fmla="*/ 4 h 103"/>
              <a:gd name="T72" fmla="*/ 248 w 300"/>
              <a:gd name="T73" fmla="*/ 6 h 103"/>
              <a:gd name="T74" fmla="*/ 259 w 300"/>
              <a:gd name="T75" fmla="*/ 9 h 103"/>
              <a:gd name="T76" fmla="*/ 269 w 300"/>
              <a:gd name="T77" fmla="*/ 13 h 103"/>
              <a:gd name="T78" fmla="*/ 279 w 300"/>
              <a:gd name="T79" fmla="*/ 19 h 103"/>
              <a:gd name="T80" fmla="*/ 286 w 300"/>
              <a:gd name="T81" fmla="*/ 23 h 103"/>
              <a:gd name="T82" fmla="*/ 292 w 300"/>
              <a:gd name="T83" fmla="*/ 29 h 103"/>
              <a:gd name="T84" fmla="*/ 296 w 300"/>
              <a:gd name="T85" fmla="*/ 34 h 103"/>
              <a:gd name="T86" fmla="*/ 298 w 300"/>
              <a:gd name="T87" fmla="*/ 38 h 103"/>
              <a:gd name="T88" fmla="*/ 300 w 300"/>
              <a:gd name="T89" fmla="*/ 44 h 103"/>
              <a:gd name="T90" fmla="*/ 300 w 300"/>
              <a:gd name="T91" fmla="*/ 48 h 103"/>
              <a:gd name="T92" fmla="*/ 298 w 300"/>
              <a:gd name="T93" fmla="*/ 50 h 103"/>
              <a:gd name="T94" fmla="*/ 296 w 300"/>
              <a:gd name="T95" fmla="*/ 52 h 103"/>
              <a:gd name="T96" fmla="*/ 292 w 300"/>
              <a:gd name="T97" fmla="*/ 54 h 103"/>
              <a:gd name="T98" fmla="*/ 288 w 300"/>
              <a:gd name="T99" fmla="*/ 55 h 103"/>
              <a:gd name="T100" fmla="*/ 284 w 300"/>
              <a:gd name="T101" fmla="*/ 59 h 103"/>
              <a:gd name="T102" fmla="*/ 280 w 300"/>
              <a:gd name="T103" fmla="*/ 61 h 103"/>
              <a:gd name="T104" fmla="*/ 275 w 300"/>
              <a:gd name="T105" fmla="*/ 63 h 103"/>
              <a:gd name="T106" fmla="*/ 269 w 300"/>
              <a:gd name="T107" fmla="*/ 67 h 103"/>
              <a:gd name="T108" fmla="*/ 263 w 300"/>
              <a:gd name="T109" fmla="*/ 69 h 103"/>
              <a:gd name="T110" fmla="*/ 257 w 300"/>
              <a:gd name="T111" fmla="*/ 71 h 103"/>
              <a:gd name="T112" fmla="*/ 250 w 300"/>
              <a:gd name="T113" fmla="*/ 75 h 103"/>
              <a:gd name="T114" fmla="*/ 242 w 300"/>
              <a:gd name="T115" fmla="*/ 77 h 103"/>
              <a:gd name="T116" fmla="*/ 234 w 300"/>
              <a:gd name="T117" fmla="*/ 79 h 103"/>
              <a:gd name="T118" fmla="*/ 225 w 300"/>
              <a:gd name="T119" fmla="*/ 80 h 103"/>
              <a:gd name="T120" fmla="*/ 208 w 300"/>
              <a:gd name="T121" fmla="*/ 8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0" h="103">
                <a:moveTo>
                  <a:pt x="208" y="84"/>
                </a:moveTo>
                <a:lnTo>
                  <a:pt x="188" y="88"/>
                </a:lnTo>
                <a:lnTo>
                  <a:pt x="167" y="92"/>
                </a:lnTo>
                <a:lnTo>
                  <a:pt x="144" y="96"/>
                </a:lnTo>
                <a:lnTo>
                  <a:pt x="133" y="96"/>
                </a:lnTo>
                <a:lnTo>
                  <a:pt x="119" y="98"/>
                </a:lnTo>
                <a:lnTo>
                  <a:pt x="108" y="100"/>
                </a:lnTo>
                <a:lnTo>
                  <a:pt x="94" y="100"/>
                </a:lnTo>
                <a:lnTo>
                  <a:pt x="79" y="102"/>
                </a:lnTo>
                <a:lnTo>
                  <a:pt x="66" y="102"/>
                </a:lnTo>
                <a:lnTo>
                  <a:pt x="50" y="103"/>
                </a:lnTo>
                <a:lnTo>
                  <a:pt x="35" y="103"/>
                </a:lnTo>
                <a:lnTo>
                  <a:pt x="18" y="103"/>
                </a:lnTo>
                <a:lnTo>
                  <a:pt x="0" y="103"/>
                </a:lnTo>
                <a:lnTo>
                  <a:pt x="0" y="29"/>
                </a:lnTo>
                <a:lnTo>
                  <a:pt x="19" y="29"/>
                </a:lnTo>
                <a:lnTo>
                  <a:pt x="37" y="27"/>
                </a:lnTo>
                <a:lnTo>
                  <a:pt x="54" y="25"/>
                </a:lnTo>
                <a:lnTo>
                  <a:pt x="71" y="23"/>
                </a:lnTo>
                <a:lnTo>
                  <a:pt x="85" y="19"/>
                </a:lnTo>
                <a:lnTo>
                  <a:pt x="100" y="17"/>
                </a:lnTo>
                <a:lnTo>
                  <a:pt x="113" y="13"/>
                </a:lnTo>
                <a:lnTo>
                  <a:pt x="125" y="9"/>
                </a:lnTo>
                <a:lnTo>
                  <a:pt x="137" y="6"/>
                </a:lnTo>
                <a:lnTo>
                  <a:pt x="146" y="4"/>
                </a:lnTo>
                <a:lnTo>
                  <a:pt x="156" y="2"/>
                </a:lnTo>
                <a:lnTo>
                  <a:pt x="165" y="2"/>
                </a:lnTo>
                <a:lnTo>
                  <a:pt x="173" y="0"/>
                </a:lnTo>
                <a:lnTo>
                  <a:pt x="181" y="0"/>
                </a:lnTo>
                <a:lnTo>
                  <a:pt x="198" y="0"/>
                </a:lnTo>
                <a:lnTo>
                  <a:pt x="202" y="0"/>
                </a:lnTo>
                <a:lnTo>
                  <a:pt x="208" y="0"/>
                </a:lnTo>
                <a:lnTo>
                  <a:pt x="213" y="0"/>
                </a:lnTo>
                <a:lnTo>
                  <a:pt x="221" y="2"/>
                </a:lnTo>
                <a:lnTo>
                  <a:pt x="229" y="2"/>
                </a:lnTo>
                <a:lnTo>
                  <a:pt x="238" y="4"/>
                </a:lnTo>
                <a:lnTo>
                  <a:pt x="248" y="6"/>
                </a:lnTo>
                <a:lnTo>
                  <a:pt x="259" y="9"/>
                </a:lnTo>
                <a:lnTo>
                  <a:pt x="269" y="13"/>
                </a:lnTo>
                <a:lnTo>
                  <a:pt x="279" y="19"/>
                </a:lnTo>
                <a:lnTo>
                  <a:pt x="286" y="23"/>
                </a:lnTo>
                <a:lnTo>
                  <a:pt x="292" y="29"/>
                </a:lnTo>
                <a:lnTo>
                  <a:pt x="296" y="34"/>
                </a:lnTo>
                <a:lnTo>
                  <a:pt x="298" y="38"/>
                </a:lnTo>
                <a:lnTo>
                  <a:pt x="300" y="44"/>
                </a:lnTo>
                <a:lnTo>
                  <a:pt x="300" y="48"/>
                </a:lnTo>
                <a:lnTo>
                  <a:pt x="298" y="50"/>
                </a:lnTo>
                <a:lnTo>
                  <a:pt x="296" y="52"/>
                </a:lnTo>
                <a:lnTo>
                  <a:pt x="292" y="54"/>
                </a:lnTo>
                <a:lnTo>
                  <a:pt x="288" y="55"/>
                </a:lnTo>
                <a:lnTo>
                  <a:pt x="284" y="59"/>
                </a:lnTo>
                <a:lnTo>
                  <a:pt x="280" y="61"/>
                </a:lnTo>
                <a:lnTo>
                  <a:pt x="275" y="63"/>
                </a:lnTo>
                <a:lnTo>
                  <a:pt x="269" y="67"/>
                </a:lnTo>
                <a:lnTo>
                  <a:pt x="263" y="69"/>
                </a:lnTo>
                <a:lnTo>
                  <a:pt x="257" y="71"/>
                </a:lnTo>
                <a:lnTo>
                  <a:pt x="250" y="75"/>
                </a:lnTo>
                <a:lnTo>
                  <a:pt x="242" y="77"/>
                </a:lnTo>
                <a:lnTo>
                  <a:pt x="234" y="79"/>
                </a:lnTo>
                <a:lnTo>
                  <a:pt x="225" y="80"/>
                </a:lnTo>
                <a:lnTo>
                  <a:pt x="208" y="8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3" name="Freeform 105"/>
          <p:cNvSpPr>
            <a:spLocks noChangeArrowheads="1"/>
          </p:cNvSpPr>
          <p:nvPr/>
        </p:nvSpPr>
        <p:spPr bwMode="auto">
          <a:xfrm>
            <a:off x="2055813" y="3541713"/>
            <a:ext cx="371475" cy="80962"/>
          </a:xfrm>
          <a:custGeom>
            <a:avLst/>
            <a:gdLst>
              <a:gd name="T0" fmla="*/ 381 w 468"/>
              <a:gd name="T1" fmla="*/ 7 h 101"/>
              <a:gd name="T2" fmla="*/ 393 w 468"/>
              <a:gd name="T3" fmla="*/ 7 h 101"/>
              <a:gd name="T4" fmla="*/ 403 w 468"/>
              <a:gd name="T5" fmla="*/ 9 h 101"/>
              <a:gd name="T6" fmla="*/ 412 w 468"/>
              <a:gd name="T7" fmla="*/ 11 h 101"/>
              <a:gd name="T8" fmla="*/ 422 w 468"/>
              <a:gd name="T9" fmla="*/ 13 h 101"/>
              <a:gd name="T10" fmla="*/ 431 w 468"/>
              <a:gd name="T11" fmla="*/ 15 h 101"/>
              <a:gd name="T12" fmla="*/ 439 w 468"/>
              <a:gd name="T13" fmla="*/ 19 h 101"/>
              <a:gd name="T14" fmla="*/ 454 w 468"/>
              <a:gd name="T15" fmla="*/ 26 h 101"/>
              <a:gd name="T16" fmla="*/ 458 w 468"/>
              <a:gd name="T17" fmla="*/ 30 h 101"/>
              <a:gd name="T18" fmla="*/ 462 w 468"/>
              <a:gd name="T19" fmla="*/ 36 h 101"/>
              <a:gd name="T20" fmla="*/ 464 w 468"/>
              <a:gd name="T21" fmla="*/ 44 h 101"/>
              <a:gd name="T22" fmla="*/ 468 w 468"/>
              <a:gd name="T23" fmla="*/ 53 h 101"/>
              <a:gd name="T24" fmla="*/ 468 w 468"/>
              <a:gd name="T25" fmla="*/ 63 h 101"/>
              <a:gd name="T26" fmla="*/ 468 w 468"/>
              <a:gd name="T27" fmla="*/ 74 h 101"/>
              <a:gd name="T28" fmla="*/ 468 w 468"/>
              <a:gd name="T29" fmla="*/ 88 h 101"/>
              <a:gd name="T30" fmla="*/ 464 w 468"/>
              <a:gd name="T31" fmla="*/ 101 h 101"/>
              <a:gd name="T32" fmla="*/ 0 w 468"/>
              <a:gd name="T33" fmla="*/ 101 h 101"/>
              <a:gd name="T34" fmla="*/ 0 w 468"/>
              <a:gd name="T35" fmla="*/ 26 h 101"/>
              <a:gd name="T36" fmla="*/ 34 w 468"/>
              <a:gd name="T37" fmla="*/ 26 h 101"/>
              <a:gd name="T38" fmla="*/ 67 w 468"/>
              <a:gd name="T39" fmla="*/ 25 h 101"/>
              <a:gd name="T40" fmla="*/ 97 w 468"/>
              <a:gd name="T41" fmla="*/ 23 h 101"/>
              <a:gd name="T42" fmla="*/ 126 w 468"/>
              <a:gd name="T43" fmla="*/ 21 h 101"/>
              <a:gd name="T44" fmla="*/ 155 w 468"/>
              <a:gd name="T45" fmla="*/ 17 h 101"/>
              <a:gd name="T46" fmla="*/ 182 w 468"/>
              <a:gd name="T47" fmla="*/ 15 h 101"/>
              <a:gd name="T48" fmla="*/ 211 w 468"/>
              <a:gd name="T49" fmla="*/ 11 h 101"/>
              <a:gd name="T50" fmla="*/ 238 w 468"/>
              <a:gd name="T51" fmla="*/ 7 h 101"/>
              <a:gd name="T52" fmla="*/ 251 w 468"/>
              <a:gd name="T53" fmla="*/ 5 h 101"/>
              <a:gd name="T54" fmla="*/ 262 w 468"/>
              <a:gd name="T55" fmla="*/ 3 h 101"/>
              <a:gd name="T56" fmla="*/ 274 w 468"/>
              <a:gd name="T57" fmla="*/ 3 h 101"/>
              <a:gd name="T58" fmla="*/ 286 w 468"/>
              <a:gd name="T59" fmla="*/ 2 h 101"/>
              <a:gd name="T60" fmla="*/ 297 w 468"/>
              <a:gd name="T61" fmla="*/ 2 h 101"/>
              <a:gd name="T62" fmla="*/ 307 w 468"/>
              <a:gd name="T63" fmla="*/ 0 h 101"/>
              <a:gd name="T64" fmla="*/ 316 w 468"/>
              <a:gd name="T65" fmla="*/ 0 h 101"/>
              <a:gd name="T66" fmla="*/ 326 w 468"/>
              <a:gd name="T67" fmla="*/ 0 h 101"/>
              <a:gd name="T68" fmla="*/ 333 w 468"/>
              <a:gd name="T69" fmla="*/ 0 h 101"/>
              <a:gd name="T70" fmla="*/ 341 w 468"/>
              <a:gd name="T71" fmla="*/ 0 h 101"/>
              <a:gd name="T72" fmla="*/ 357 w 468"/>
              <a:gd name="T73" fmla="*/ 2 h 101"/>
              <a:gd name="T74" fmla="*/ 370 w 468"/>
              <a:gd name="T75" fmla="*/ 3 h 101"/>
              <a:gd name="T76" fmla="*/ 381 w 468"/>
              <a:gd name="T77" fmla="*/ 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8" h="100">
                <a:moveTo>
                  <a:pt x="381" y="7"/>
                </a:moveTo>
                <a:lnTo>
                  <a:pt x="393" y="7"/>
                </a:lnTo>
                <a:lnTo>
                  <a:pt x="403" y="9"/>
                </a:lnTo>
                <a:lnTo>
                  <a:pt x="412" y="11"/>
                </a:lnTo>
                <a:lnTo>
                  <a:pt x="422" y="13"/>
                </a:lnTo>
                <a:lnTo>
                  <a:pt x="431" y="15"/>
                </a:lnTo>
                <a:lnTo>
                  <a:pt x="439" y="19"/>
                </a:lnTo>
                <a:lnTo>
                  <a:pt x="454" y="26"/>
                </a:lnTo>
                <a:lnTo>
                  <a:pt x="458" y="30"/>
                </a:lnTo>
                <a:lnTo>
                  <a:pt x="462" y="36"/>
                </a:lnTo>
                <a:lnTo>
                  <a:pt x="464" y="44"/>
                </a:lnTo>
                <a:lnTo>
                  <a:pt x="468" y="53"/>
                </a:lnTo>
                <a:lnTo>
                  <a:pt x="468" y="63"/>
                </a:lnTo>
                <a:lnTo>
                  <a:pt x="468" y="74"/>
                </a:lnTo>
                <a:lnTo>
                  <a:pt x="468" y="88"/>
                </a:lnTo>
                <a:lnTo>
                  <a:pt x="464" y="101"/>
                </a:lnTo>
                <a:lnTo>
                  <a:pt x="0" y="101"/>
                </a:lnTo>
                <a:lnTo>
                  <a:pt x="0" y="26"/>
                </a:lnTo>
                <a:lnTo>
                  <a:pt x="34" y="26"/>
                </a:lnTo>
                <a:lnTo>
                  <a:pt x="67" y="25"/>
                </a:lnTo>
                <a:lnTo>
                  <a:pt x="97" y="23"/>
                </a:lnTo>
                <a:lnTo>
                  <a:pt x="126" y="21"/>
                </a:lnTo>
                <a:lnTo>
                  <a:pt x="155" y="17"/>
                </a:lnTo>
                <a:lnTo>
                  <a:pt x="182" y="15"/>
                </a:lnTo>
                <a:lnTo>
                  <a:pt x="211" y="11"/>
                </a:lnTo>
                <a:lnTo>
                  <a:pt x="238" y="7"/>
                </a:lnTo>
                <a:lnTo>
                  <a:pt x="251" y="5"/>
                </a:lnTo>
                <a:lnTo>
                  <a:pt x="262" y="3"/>
                </a:lnTo>
                <a:lnTo>
                  <a:pt x="274" y="3"/>
                </a:lnTo>
                <a:lnTo>
                  <a:pt x="286" y="2"/>
                </a:lnTo>
                <a:lnTo>
                  <a:pt x="297" y="2"/>
                </a:lnTo>
                <a:lnTo>
                  <a:pt x="307" y="0"/>
                </a:lnTo>
                <a:lnTo>
                  <a:pt x="316" y="0"/>
                </a:lnTo>
                <a:lnTo>
                  <a:pt x="326" y="0"/>
                </a:lnTo>
                <a:lnTo>
                  <a:pt x="333" y="0"/>
                </a:lnTo>
                <a:lnTo>
                  <a:pt x="341" y="0"/>
                </a:lnTo>
                <a:lnTo>
                  <a:pt x="357" y="2"/>
                </a:lnTo>
                <a:lnTo>
                  <a:pt x="370" y="3"/>
                </a:lnTo>
                <a:lnTo>
                  <a:pt x="381" y="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4" name="Freeform 106"/>
          <p:cNvSpPr>
            <a:spLocks noChangeArrowheads="1"/>
          </p:cNvSpPr>
          <p:nvPr/>
        </p:nvSpPr>
        <p:spPr bwMode="auto">
          <a:xfrm>
            <a:off x="2671763" y="2520950"/>
            <a:ext cx="762000" cy="182563"/>
          </a:xfrm>
          <a:custGeom>
            <a:avLst/>
            <a:gdLst>
              <a:gd name="T0" fmla="*/ 34 w 959"/>
              <a:gd name="T1" fmla="*/ 215 h 230"/>
              <a:gd name="T2" fmla="*/ 21 w 959"/>
              <a:gd name="T3" fmla="*/ 209 h 230"/>
              <a:gd name="T4" fmla="*/ 8 w 959"/>
              <a:gd name="T5" fmla="*/ 197 h 230"/>
              <a:gd name="T6" fmla="*/ 2 w 959"/>
              <a:gd name="T7" fmla="*/ 188 h 230"/>
              <a:gd name="T8" fmla="*/ 0 w 959"/>
              <a:gd name="T9" fmla="*/ 180 h 230"/>
              <a:gd name="T10" fmla="*/ 29 w 959"/>
              <a:gd name="T11" fmla="*/ 174 h 230"/>
              <a:gd name="T12" fmla="*/ 61 w 959"/>
              <a:gd name="T13" fmla="*/ 169 h 230"/>
              <a:gd name="T14" fmla="*/ 98 w 959"/>
              <a:gd name="T15" fmla="*/ 163 h 230"/>
              <a:gd name="T16" fmla="*/ 140 w 959"/>
              <a:gd name="T17" fmla="*/ 153 h 230"/>
              <a:gd name="T18" fmla="*/ 186 w 959"/>
              <a:gd name="T19" fmla="*/ 144 h 230"/>
              <a:gd name="T20" fmla="*/ 236 w 959"/>
              <a:gd name="T21" fmla="*/ 134 h 230"/>
              <a:gd name="T22" fmla="*/ 292 w 959"/>
              <a:gd name="T23" fmla="*/ 125 h 230"/>
              <a:gd name="T24" fmla="*/ 351 w 959"/>
              <a:gd name="T25" fmla="*/ 113 h 230"/>
              <a:gd name="T26" fmla="*/ 407 w 959"/>
              <a:gd name="T27" fmla="*/ 103 h 230"/>
              <a:gd name="T28" fmla="*/ 458 w 959"/>
              <a:gd name="T29" fmla="*/ 92 h 230"/>
              <a:gd name="T30" fmla="*/ 506 w 959"/>
              <a:gd name="T31" fmla="*/ 82 h 230"/>
              <a:gd name="T32" fmla="*/ 553 w 959"/>
              <a:gd name="T33" fmla="*/ 71 h 230"/>
              <a:gd name="T34" fmla="*/ 593 w 959"/>
              <a:gd name="T35" fmla="*/ 61 h 230"/>
              <a:gd name="T36" fmla="*/ 629 w 959"/>
              <a:gd name="T37" fmla="*/ 50 h 230"/>
              <a:gd name="T38" fmla="*/ 662 w 959"/>
              <a:gd name="T39" fmla="*/ 40 h 230"/>
              <a:gd name="T40" fmla="*/ 691 w 959"/>
              <a:gd name="T41" fmla="*/ 29 h 230"/>
              <a:gd name="T42" fmla="*/ 718 w 959"/>
              <a:gd name="T43" fmla="*/ 21 h 230"/>
              <a:gd name="T44" fmla="*/ 741 w 959"/>
              <a:gd name="T45" fmla="*/ 15 h 230"/>
              <a:gd name="T46" fmla="*/ 760 w 959"/>
              <a:gd name="T47" fmla="*/ 11 h 230"/>
              <a:gd name="T48" fmla="*/ 779 w 959"/>
              <a:gd name="T49" fmla="*/ 7 h 230"/>
              <a:gd name="T50" fmla="*/ 796 w 959"/>
              <a:gd name="T51" fmla="*/ 4 h 230"/>
              <a:gd name="T52" fmla="*/ 823 w 959"/>
              <a:gd name="T53" fmla="*/ 0 h 230"/>
              <a:gd name="T54" fmla="*/ 846 w 959"/>
              <a:gd name="T55" fmla="*/ 0 h 230"/>
              <a:gd name="T56" fmla="*/ 867 w 959"/>
              <a:gd name="T57" fmla="*/ 0 h 230"/>
              <a:gd name="T58" fmla="*/ 886 w 959"/>
              <a:gd name="T59" fmla="*/ 2 h 230"/>
              <a:gd name="T60" fmla="*/ 908 w 959"/>
              <a:gd name="T61" fmla="*/ 6 h 230"/>
              <a:gd name="T62" fmla="*/ 925 w 959"/>
              <a:gd name="T63" fmla="*/ 11 h 230"/>
              <a:gd name="T64" fmla="*/ 938 w 959"/>
              <a:gd name="T65" fmla="*/ 19 h 230"/>
              <a:gd name="T66" fmla="*/ 950 w 959"/>
              <a:gd name="T67" fmla="*/ 29 h 230"/>
              <a:gd name="T68" fmla="*/ 957 w 959"/>
              <a:gd name="T69" fmla="*/ 38 h 230"/>
              <a:gd name="T70" fmla="*/ 959 w 959"/>
              <a:gd name="T71" fmla="*/ 48 h 230"/>
              <a:gd name="T72" fmla="*/ 956 w 959"/>
              <a:gd name="T73" fmla="*/ 55 h 230"/>
              <a:gd name="T74" fmla="*/ 946 w 959"/>
              <a:gd name="T75" fmla="*/ 63 h 230"/>
              <a:gd name="T76" fmla="*/ 931 w 959"/>
              <a:gd name="T77" fmla="*/ 73 h 230"/>
              <a:gd name="T78" fmla="*/ 908 w 959"/>
              <a:gd name="T79" fmla="*/ 80 h 230"/>
              <a:gd name="T80" fmla="*/ 877 w 959"/>
              <a:gd name="T81" fmla="*/ 92 h 230"/>
              <a:gd name="T82" fmla="*/ 842 w 959"/>
              <a:gd name="T83" fmla="*/ 102 h 230"/>
              <a:gd name="T84" fmla="*/ 800 w 959"/>
              <a:gd name="T85" fmla="*/ 113 h 230"/>
              <a:gd name="T86" fmla="*/ 754 w 959"/>
              <a:gd name="T87" fmla="*/ 123 h 230"/>
              <a:gd name="T88" fmla="*/ 650 w 959"/>
              <a:gd name="T89" fmla="*/ 149 h 230"/>
              <a:gd name="T90" fmla="*/ 547 w 959"/>
              <a:gd name="T91" fmla="*/ 173 h 230"/>
              <a:gd name="T92" fmla="*/ 443 w 959"/>
              <a:gd name="T93" fmla="*/ 192 h 230"/>
              <a:gd name="T94" fmla="*/ 340 w 959"/>
              <a:gd name="T95" fmla="*/ 207 h 230"/>
              <a:gd name="T96" fmla="*/ 292 w 959"/>
              <a:gd name="T97" fmla="*/ 215 h 230"/>
              <a:gd name="T98" fmla="*/ 249 w 959"/>
              <a:gd name="T99" fmla="*/ 220 h 230"/>
              <a:gd name="T100" fmla="*/ 213 w 959"/>
              <a:gd name="T101" fmla="*/ 224 h 230"/>
              <a:gd name="T102" fmla="*/ 180 w 959"/>
              <a:gd name="T103" fmla="*/ 228 h 230"/>
              <a:gd name="T104" fmla="*/ 153 w 959"/>
              <a:gd name="T105" fmla="*/ 230 h 230"/>
              <a:gd name="T106" fmla="*/ 134 w 959"/>
              <a:gd name="T107" fmla="*/ 230 h 230"/>
              <a:gd name="T108" fmla="*/ 121 w 959"/>
              <a:gd name="T109" fmla="*/ 230 h 230"/>
              <a:gd name="T110" fmla="*/ 113 w 959"/>
              <a:gd name="T111" fmla="*/ 226 h 230"/>
              <a:gd name="T112" fmla="*/ 90 w 959"/>
              <a:gd name="T113" fmla="*/ 226 h 230"/>
              <a:gd name="T114" fmla="*/ 71 w 959"/>
              <a:gd name="T115" fmla="*/ 224 h 230"/>
              <a:gd name="T116" fmla="*/ 52 w 959"/>
              <a:gd name="T117" fmla="*/ 22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9" h="230">
                <a:moveTo>
                  <a:pt x="40" y="217"/>
                </a:moveTo>
                <a:lnTo>
                  <a:pt x="34" y="215"/>
                </a:lnTo>
                <a:lnTo>
                  <a:pt x="31" y="213"/>
                </a:lnTo>
                <a:lnTo>
                  <a:pt x="21" y="209"/>
                </a:lnTo>
                <a:lnTo>
                  <a:pt x="13" y="203"/>
                </a:lnTo>
                <a:lnTo>
                  <a:pt x="8" y="197"/>
                </a:lnTo>
                <a:lnTo>
                  <a:pt x="4" y="194"/>
                </a:lnTo>
                <a:lnTo>
                  <a:pt x="2" y="188"/>
                </a:lnTo>
                <a:lnTo>
                  <a:pt x="0" y="184"/>
                </a:lnTo>
                <a:lnTo>
                  <a:pt x="0" y="180"/>
                </a:lnTo>
                <a:lnTo>
                  <a:pt x="13" y="178"/>
                </a:lnTo>
                <a:lnTo>
                  <a:pt x="29" y="174"/>
                </a:lnTo>
                <a:lnTo>
                  <a:pt x="44" y="173"/>
                </a:lnTo>
                <a:lnTo>
                  <a:pt x="61" y="169"/>
                </a:lnTo>
                <a:lnTo>
                  <a:pt x="80" y="165"/>
                </a:lnTo>
                <a:lnTo>
                  <a:pt x="98" y="163"/>
                </a:lnTo>
                <a:lnTo>
                  <a:pt x="119" y="157"/>
                </a:lnTo>
                <a:lnTo>
                  <a:pt x="140" y="153"/>
                </a:lnTo>
                <a:lnTo>
                  <a:pt x="163" y="149"/>
                </a:lnTo>
                <a:lnTo>
                  <a:pt x="186" y="144"/>
                </a:lnTo>
                <a:lnTo>
                  <a:pt x="211" y="140"/>
                </a:lnTo>
                <a:lnTo>
                  <a:pt x="236" y="134"/>
                </a:lnTo>
                <a:lnTo>
                  <a:pt x="263" y="130"/>
                </a:lnTo>
                <a:lnTo>
                  <a:pt x="292" y="125"/>
                </a:lnTo>
                <a:lnTo>
                  <a:pt x="320" y="119"/>
                </a:lnTo>
                <a:lnTo>
                  <a:pt x="351" y="113"/>
                </a:lnTo>
                <a:lnTo>
                  <a:pt x="380" y="107"/>
                </a:lnTo>
                <a:lnTo>
                  <a:pt x="407" y="103"/>
                </a:lnTo>
                <a:lnTo>
                  <a:pt x="434" y="98"/>
                </a:lnTo>
                <a:lnTo>
                  <a:pt x="458" y="92"/>
                </a:lnTo>
                <a:lnTo>
                  <a:pt x="483" y="86"/>
                </a:lnTo>
                <a:lnTo>
                  <a:pt x="506" y="82"/>
                </a:lnTo>
                <a:lnTo>
                  <a:pt x="529" y="77"/>
                </a:lnTo>
                <a:lnTo>
                  <a:pt x="553" y="71"/>
                </a:lnTo>
                <a:lnTo>
                  <a:pt x="572" y="65"/>
                </a:lnTo>
                <a:lnTo>
                  <a:pt x="593" y="61"/>
                </a:lnTo>
                <a:lnTo>
                  <a:pt x="612" y="55"/>
                </a:lnTo>
                <a:lnTo>
                  <a:pt x="629" y="50"/>
                </a:lnTo>
                <a:lnTo>
                  <a:pt x="647" y="44"/>
                </a:lnTo>
                <a:lnTo>
                  <a:pt x="662" y="40"/>
                </a:lnTo>
                <a:lnTo>
                  <a:pt x="677" y="34"/>
                </a:lnTo>
                <a:lnTo>
                  <a:pt x="691" y="29"/>
                </a:lnTo>
                <a:lnTo>
                  <a:pt x="704" y="25"/>
                </a:lnTo>
                <a:lnTo>
                  <a:pt x="718" y="21"/>
                </a:lnTo>
                <a:lnTo>
                  <a:pt x="729" y="19"/>
                </a:lnTo>
                <a:lnTo>
                  <a:pt x="741" y="15"/>
                </a:lnTo>
                <a:lnTo>
                  <a:pt x="750" y="13"/>
                </a:lnTo>
                <a:lnTo>
                  <a:pt x="760" y="11"/>
                </a:lnTo>
                <a:lnTo>
                  <a:pt x="769" y="9"/>
                </a:lnTo>
                <a:lnTo>
                  <a:pt x="779" y="7"/>
                </a:lnTo>
                <a:lnTo>
                  <a:pt x="787" y="6"/>
                </a:lnTo>
                <a:lnTo>
                  <a:pt x="796" y="4"/>
                </a:lnTo>
                <a:lnTo>
                  <a:pt x="810" y="2"/>
                </a:lnTo>
                <a:lnTo>
                  <a:pt x="823" y="0"/>
                </a:lnTo>
                <a:lnTo>
                  <a:pt x="837" y="0"/>
                </a:lnTo>
                <a:lnTo>
                  <a:pt x="846" y="0"/>
                </a:lnTo>
                <a:lnTo>
                  <a:pt x="858" y="0"/>
                </a:lnTo>
                <a:lnTo>
                  <a:pt x="867" y="0"/>
                </a:lnTo>
                <a:lnTo>
                  <a:pt x="877" y="2"/>
                </a:lnTo>
                <a:lnTo>
                  <a:pt x="886" y="2"/>
                </a:lnTo>
                <a:lnTo>
                  <a:pt x="896" y="4"/>
                </a:lnTo>
                <a:lnTo>
                  <a:pt x="908" y="6"/>
                </a:lnTo>
                <a:lnTo>
                  <a:pt x="919" y="9"/>
                </a:lnTo>
                <a:lnTo>
                  <a:pt x="925" y="11"/>
                </a:lnTo>
                <a:lnTo>
                  <a:pt x="929" y="13"/>
                </a:lnTo>
                <a:lnTo>
                  <a:pt x="938" y="19"/>
                </a:lnTo>
                <a:lnTo>
                  <a:pt x="946" y="23"/>
                </a:lnTo>
                <a:lnTo>
                  <a:pt x="950" y="29"/>
                </a:lnTo>
                <a:lnTo>
                  <a:pt x="956" y="34"/>
                </a:lnTo>
                <a:lnTo>
                  <a:pt x="957" y="38"/>
                </a:lnTo>
                <a:lnTo>
                  <a:pt x="959" y="44"/>
                </a:lnTo>
                <a:lnTo>
                  <a:pt x="959" y="48"/>
                </a:lnTo>
                <a:lnTo>
                  <a:pt x="959" y="52"/>
                </a:lnTo>
                <a:lnTo>
                  <a:pt x="956" y="55"/>
                </a:lnTo>
                <a:lnTo>
                  <a:pt x="952" y="59"/>
                </a:lnTo>
                <a:lnTo>
                  <a:pt x="946" y="63"/>
                </a:lnTo>
                <a:lnTo>
                  <a:pt x="938" y="67"/>
                </a:lnTo>
                <a:lnTo>
                  <a:pt x="931" y="73"/>
                </a:lnTo>
                <a:lnTo>
                  <a:pt x="919" y="77"/>
                </a:lnTo>
                <a:lnTo>
                  <a:pt x="908" y="80"/>
                </a:lnTo>
                <a:lnTo>
                  <a:pt x="892" y="86"/>
                </a:lnTo>
                <a:lnTo>
                  <a:pt x="877" y="92"/>
                </a:lnTo>
                <a:lnTo>
                  <a:pt x="860" y="96"/>
                </a:lnTo>
                <a:lnTo>
                  <a:pt x="842" y="102"/>
                </a:lnTo>
                <a:lnTo>
                  <a:pt x="821" y="107"/>
                </a:lnTo>
                <a:lnTo>
                  <a:pt x="800" y="113"/>
                </a:lnTo>
                <a:lnTo>
                  <a:pt x="777" y="117"/>
                </a:lnTo>
                <a:lnTo>
                  <a:pt x="754" y="123"/>
                </a:lnTo>
                <a:lnTo>
                  <a:pt x="702" y="136"/>
                </a:lnTo>
                <a:lnTo>
                  <a:pt x="650" y="149"/>
                </a:lnTo>
                <a:lnTo>
                  <a:pt x="599" y="161"/>
                </a:lnTo>
                <a:lnTo>
                  <a:pt x="547" y="173"/>
                </a:lnTo>
                <a:lnTo>
                  <a:pt x="495" y="182"/>
                </a:lnTo>
                <a:lnTo>
                  <a:pt x="443" y="192"/>
                </a:lnTo>
                <a:lnTo>
                  <a:pt x="391" y="199"/>
                </a:lnTo>
                <a:lnTo>
                  <a:pt x="340" y="207"/>
                </a:lnTo>
                <a:lnTo>
                  <a:pt x="315" y="211"/>
                </a:lnTo>
                <a:lnTo>
                  <a:pt x="292" y="215"/>
                </a:lnTo>
                <a:lnTo>
                  <a:pt x="270" y="217"/>
                </a:lnTo>
                <a:lnTo>
                  <a:pt x="249" y="220"/>
                </a:lnTo>
                <a:lnTo>
                  <a:pt x="230" y="222"/>
                </a:lnTo>
                <a:lnTo>
                  <a:pt x="213" y="224"/>
                </a:lnTo>
                <a:lnTo>
                  <a:pt x="196" y="226"/>
                </a:lnTo>
                <a:lnTo>
                  <a:pt x="180" y="228"/>
                </a:lnTo>
                <a:lnTo>
                  <a:pt x="167" y="230"/>
                </a:lnTo>
                <a:lnTo>
                  <a:pt x="153" y="230"/>
                </a:lnTo>
                <a:lnTo>
                  <a:pt x="144" y="230"/>
                </a:lnTo>
                <a:lnTo>
                  <a:pt x="134" y="230"/>
                </a:lnTo>
                <a:lnTo>
                  <a:pt x="127" y="230"/>
                </a:lnTo>
                <a:lnTo>
                  <a:pt x="121" y="230"/>
                </a:lnTo>
                <a:lnTo>
                  <a:pt x="115" y="228"/>
                </a:lnTo>
                <a:lnTo>
                  <a:pt x="113" y="226"/>
                </a:lnTo>
                <a:lnTo>
                  <a:pt x="98" y="226"/>
                </a:lnTo>
                <a:lnTo>
                  <a:pt x="90" y="226"/>
                </a:lnTo>
                <a:lnTo>
                  <a:pt x="80" y="226"/>
                </a:lnTo>
                <a:lnTo>
                  <a:pt x="71" y="224"/>
                </a:lnTo>
                <a:lnTo>
                  <a:pt x="61" y="222"/>
                </a:lnTo>
                <a:lnTo>
                  <a:pt x="52" y="220"/>
                </a:lnTo>
                <a:lnTo>
                  <a:pt x="40" y="21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5" name="Freeform 107"/>
          <p:cNvSpPr>
            <a:spLocks noChangeArrowheads="1"/>
          </p:cNvSpPr>
          <p:nvPr/>
        </p:nvSpPr>
        <p:spPr bwMode="auto">
          <a:xfrm>
            <a:off x="2754313" y="2754313"/>
            <a:ext cx="547687" cy="133350"/>
          </a:xfrm>
          <a:custGeom>
            <a:avLst/>
            <a:gdLst>
              <a:gd name="T0" fmla="*/ 81 w 691"/>
              <a:gd name="T1" fmla="*/ 169 h 169"/>
              <a:gd name="T2" fmla="*/ 62 w 691"/>
              <a:gd name="T3" fmla="*/ 165 h 169"/>
              <a:gd name="T4" fmla="*/ 47 w 691"/>
              <a:gd name="T5" fmla="*/ 158 h 169"/>
              <a:gd name="T6" fmla="*/ 35 w 691"/>
              <a:gd name="T7" fmla="*/ 148 h 169"/>
              <a:gd name="T8" fmla="*/ 24 w 691"/>
              <a:gd name="T9" fmla="*/ 137 h 169"/>
              <a:gd name="T10" fmla="*/ 12 w 691"/>
              <a:gd name="T11" fmla="*/ 127 h 169"/>
              <a:gd name="T12" fmla="*/ 4 w 691"/>
              <a:gd name="T13" fmla="*/ 117 h 169"/>
              <a:gd name="T14" fmla="*/ 0 w 691"/>
              <a:gd name="T15" fmla="*/ 108 h 169"/>
              <a:gd name="T16" fmla="*/ 6 w 691"/>
              <a:gd name="T17" fmla="*/ 104 h 169"/>
              <a:gd name="T18" fmla="*/ 25 w 691"/>
              <a:gd name="T19" fmla="*/ 102 h 169"/>
              <a:gd name="T20" fmla="*/ 50 w 691"/>
              <a:gd name="T21" fmla="*/ 98 h 169"/>
              <a:gd name="T22" fmla="*/ 81 w 691"/>
              <a:gd name="T23" fmla="*/ 93 h 169"/>
              <a:gd name="T24" fmla="*/ 119 w 691"/>
              <a:gd name="T25" fmla="*/ 87 h 169"/>
              <a:gd name="T26" fmla="*/ 164 w 691"/>
              <a:gd name="T27" fmla="*/ 77 h 169"/>
              <a:gd name="T28" fmla="*/ 213 w 691"/>
              <a:gd name="T29" fmla="*/ 66 h 169"/>
              <a:gd name="T30" fmla="*/ 269 w 691"/>
              <a:gd name="T31" fmla="*/ 54 h 169"/>
              <a:gd name="T32" fmla="*/ 329 w 691"/>
              <a:gd name="T33" fmla="*/ 43 h 169"/>
              <a:gd name="T34" fmla="*/ 386 w 691"/>
              <a:gd name="T35" fmla="*/ 31 h 169"/>
              <a:gd name="T36" fmla="*/ 436 w 691"/>
              <a:gd name="T37" fmla="*/ 23 h 169"/>
              <a:gd name="T38" fmla="*/ 482 w 691"/>
              <a:gd name="T39" fmla="*/ 16 h 169"/>
              <a:gd name="T40" fmla="*/ 521 w 691"/>
              <a:gd name="T41" fmla="*/ 10 h 169"/>
              <a:gd name="T42" fmla="*/ 555 w 691"/>
              <a:gd name="T43" fmla="*/ 4 h 169"/>
              <a:gd name="T44" fmla="*/ 584 w 691"/>
              <a:gd name="T45" fmla="*/ 2 h 169"/>
              <a:gd name="T46" fmla="*/ 609 w 691"/>
              <a:gd name="T47" fmla="*/ 0 h 169"/>
              <a:gd name="T48" fmla="*/ 628 w 691"/>
              <a:gd name="T49" fmla="*/ 0 h 169"/>
              <a:gd name="T50" fmla="*/ 645 w 691"/>
              <a:gd name="T51" fmla="*/ 0 h 169"/>
              <a:gd name="T52" fmla="*/ 659 w 691"/>
              <a:gd name="T53" fmla="*/ 2 h 169"/>
              <a:gd name="T54" fmla="*/ 670 w 691"/>
              <a:gd name="T55" fmla="*/ 4 h 169"/>
              <a:gd name="T56" fmla="*/ 678 w 691"/>
              <a:gd name="T57" fmla="*/ 8 h 169"/>
              <a:gd name="T58" fmla="*/ 686 w 691"/>
              <a:gd name="T59" fmla="*/ 14 h 169"/>
              <a:gd name="T60" fmla="*/ 689 w 691"/>
              <a:gd name="T61" fmla="*/ 18 h 169"/>
              <a:gd name="T62" fmla="*/ 691 w 691"/>
              <a:gd name="T63" fmla="*/ 25 h 169"/>
              <a:gd name="T64" fmla="*/ 691 w 691"/>
              <a:gd name="T65" fmla="*/ 31 h 169"/>
              <a:gd name="T66" fmla="*/ 689 w 691"/>
              <a:gd name="T67" fmla="*/ 37 h 169"/>
              <a:gd name="T68" fmla="*/ 684 w 691"/>
              <a:gd name="T69" fmla="*/ 41 h 169"/>
              <a:gd name="T70" fmla="*/ 678 w 691"/>
              <a:gd name="T71" fmla="*/ 46 h 169"/>
              <a:gd name="T72" fmla="*/ 670 w 691"/>
              <a:gd name="T73" fmla="*/ 52 h 169"/>
              <a:gd name="T74" fmla="*/ 659 w 691"/>
              <a:gd name="T75" fmla="*/ 58 h 169"/>
              <a:gd name="T76" fmla="*/ 645 w 691"/>
              <a:gd name="T77" fmla="*/ 62 h 169"/>
              <a:gd name="T78" fmla="*/ 630 w 691"/>
              <a:gd name="T79" fmla="*/ 68 h 169"/>
              <a:gd name="T80" fmla="*/ 613 w 691"/>
              <a:gd name="T81" fmla="*/ 73 h 169"/>
              <a:gd name="T82" fmla="*/ 593 w 691"/>
              <a:gd name="T83" fmla="*/ 79 h 169"/>
              <a:gd name="T84" fmla="*/ 570 w 691"/>
              <a:gd name="T85" fmla="*/ 83 h 169"/>
              <a:gd name="T86" fmla="*/ 547 w 691"/>
              <a:gd name="T87" fmla="*/ 89 h 169"/>
              <a:gd name="T88" fmla="*/ 521 w 691"/>
              <a:gd name="T89" fmla="*/ 94 h 169"/>
              <a:gd name="T90" fmla="*/ 494 w 691"/>
              <a:gd name="T91" fmla="*/ 100 h 169"/>
              <a:gd name="T92" fmla="*/ 463 w 691"/>
              <a:gd name="T93" fmla="*/ 104 h 169"/>
              <a:gd name="T94" fmla="*/ 430 w 691"/>
              <a:gd name="T95" fmla="*/ 110 h 169"/>
              <a:gd name="T96" fmla="*/ 396 w 691"/>
              <a:gd name="T97" fmla="*/ 117 h 169"/>
              <a:gd name="T98" fmla="*/ 346 w 691"/>
              <a:gd name="T99" fmla="*/ 127 h 169"/>
              <a:gd name="T100" fmla="*/ 288 w 691"/>
              <a:gd name="T101" fmla="*/ 139 h 169"/>
              <a:gd name="T102" fmla="*/ 238 w 691"/>
              <a:gd name="T103" fmla="*/ 148 h 169"/>
              <a:gd name="T104" fmla="*/ 194 w 691"/>
              <a:gd name="T105" fmla="*/ 156 h 169"/>
              <a:gd name="T106" fmla="*/ 158 w 691"/>
              <a:gd name="T107" fmla="*/ 162 h 169"/>
              <a:gd name="T108" fmla="*/ 129 w 691"/>
              <a:gd name="T109" fmla="*/ 165 h 169"/>
              <a:gd name="T110" fmla="*/ 108 w 691"/>
              <a:gd name="T111" fmla="*/ 169 h 169"/>
              <a:gd name="T112" fmla="*/ 93 w 691"/>
              <a:gd name="T113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1" h="169">
                <a:moveTo>
                  <a:pt x="93" y="169"/>
                </a:moveTo>
                <a:lnTo>
                  <a:pt x="81" y="169"/>
                </a:lnTo>
                <a:lnTo>
                  <a:pt x="71" y="167"/>
                </a:lnTo>
                <a:lnTo>
                  <a:pt x="62" y="165"/>
                </a:lnTo>
                <a:lnTo>
                  <a:pt x="54" y="162"/>
                </a:lnTo>
                <a:lnTo>
                  <a:pt x="47" y="158"/>
                </a:lnTo>
                <a:lnTo>
                  <a:pt x="41" y="154"/>
                </a:lnTo>
                <a:lnTo>
                  <a:pt x="35" y="148"/>
                </a:lnTo>
                <a:lnTo>
                  <a:pt x="31" y="141"/>
                </a:lnTo>
                <a:lnTo>
                  <a:pt x="24" y="137"/>
                </a:lnTo>
                <a:lnTo>
                  <a:pt x="18" y="133"/>
                </a:lnTo>
                <a:lnTo>
                  <a:pt x="12" y="127"/>
                </a:lnTo>
                <a:lnTo>
                  <a:pt x="8" y="123"/>
                </a:lnTo>
                <a:lnTo>
                  <a:pt x="4" y="117"/>
                </a:lnTo>
                <a:lnTo>
                  <a:pt x="2" y="112"/>
                </a:lnTo>
                <a:lnTo>
                  <a:pt x="0" y="108"/>
                </a:lnTo>
                <a:lnTo>
                  <a:pt x="0" y="104"/>
                </a:lnTo>
                <a:lnTo>
                  <a:pt x="6" y="104"/>
                </a:lnTo>
                <a:lnTo>
                  <a:pt x="14" y="102"/>
                </a:lnTo>
                <a:lnTo>
                  <a:pt x="25" y="102"/>
                </a:lnTo>
                <a:lnTo>
                  <a:pt x="37" y="100"/>
                </a:lnTo>
                <a:lnTo>
                  <a:pt x="50" y="98"/>
                </a:lnTo>
                <a:lnTo>
                  <a:pt x="64" y="96"/>
                </a:lnTo>
                <a:lnTo>
                  <a:pt x="81" y="93"/>
                </a:lnTo>
                <a:lnTo>
                  <a:pt x="98" y="91"/>
                </a:lnTo>
                <a:lnTo>
                  <a:pt x="119" y="87"/>
                </a:lnTo>
                <a:lnTo>
                  <a:pt x="141" y="81"/>
                </a:lnTo>
                <a:lnTo>
                  <a:pt x="164" y="77"/>
                </a:lnTo>
                <a:lnTo>
                  <a:pt x="187" y="71"/>
                </a:lnTo>
                <a:lnTo>
                  <a:pt x="213" y="66"/>
                </a:lnTo>
                <a:lnTo>
                  <a:pt x="240" y="60"/>
                </a:lnTo>
                <a:lnTo>
                  <a:pt x="269" y="54"/>
                </a:lnTo>
                <a:lnTo>
                  <a:pt x="300" y="46"/>
                </a:lnTo>
                <a:lnTo>
                  <a:pt x="329" y="43"/>
                </a:lnTo>
                <a:lnTo>
                  <a:pt x="357" y="37"/>
                </a:lnTo>
                <a:lnTo>
                  <a:pt x="386" y="31"/>
                </a:lnTo>
                <a:lnTo>
                  <a:pt x="411" y="27"/>
                </a:lnTo>
                <a:lnTo>
                  <a:pt x="436" y="23"/>
                </a:lnTo>
                <a:lnTo>
                  <a:pt x="459" y="20"/>
                </a:lnTo>
                <a:lnTo>
                  <a:pt x="482" y="16"/>
                </a:lnTo>
                <a:lnTo>
                  <a:pt x="501" y="12"/>
                </a:lnTo>
                <a:lnTo>
                  <a:pt x="521" y="10"/>
                </a:lnTo>
                <a:lnTo>
                  <a:pt x="540" y="6"/>
                </a:lnTo>
                <a:lnTo>
                  <a:pt x="555" y="4"/>
                </a:lnTo>
                <a:lnTo>
                  <a:pt x="570" y="2"/>
                </a:lnTo>
                <a:lnTo>
                  <a:pt x="584" y="2"/>
                </a:lnTo>
                <a:lnTo>
                  <a:pt x="597" y="0"/>
                </a:lnTo>
                <a:lnTo>
                  <a:pt x="609" y="0"/>
                </a:lnTo>
                <a:lnTo>
                  <a:pt x="618" y="0"/>
                </a:lnTo>
                <a:lnTo>
                  <a:pt x="628" y="0"/>
                </a:lnTo>
                <a:lnTo>
                  <a:pt x="638" y="0"/>
                </a:lnTo>
                <a:lnTo>
                  <a:pt x="645" y="0"/>
                </a:lnTo>
                <a:lnTo>
                  <a:pt x="653" y="2"/>
                </a:lnTo>
                <a:lnTo>
                  <a:pt x="659" y="2"/>
                </a:lnTo>
                <a:lnTo>
                  <a:pt x="664" y="4"/>
                </a:lnTo>
                <a:lnTo>
                  <a:pt x="670" y="4"/>
                </a:lnTo>
                <a:lnTo>
                  <a:pt x="674" y="6"/>
                </a:lnTo>
                <a:lnTo>
                  <a:pt x="678" y="8"/>
                </a:lnTo>
                <a:lnTo>
                  <a:pt x="682" y="10"/>
                </a:lnTo>
                <a:lnTo>
                  <a:pt x="686" y="14"/>
                </a:lnTo>
                <a:lnTo>
                  <a:pt x="687" y="16"/>
                </a:lnTo>
                <a:lnTo>
                  <a:pt x="689" y="18"/>
                </a:lnTo>
                <a:lnTo>
                  <a:pt x="691" y="22"/>
                </a:lnTo>
                <a:lnTo>
                  <a:pt x="691" y="25"/>
                </a:lnTo>
                <a:lnTo>
                  <a:pt x="691" y="27"/>
                </a:lnTo>
                <a:lnTo>
                  <a:pt x="691" y="31"/>
                </a:lnTo>
                <a:lnTo>
                  <a:pt x="689" y="33"/>
                </a:lnTo>
                <a:lnTo>
                  <a:pt x="689" y="37"/>
                </a:lnTo>
                <a:lnTo>
                  <a:pt x="687" y="39"/>
                </a:lnTo>
                <a:lnTo>
                  <a:pt x="684" y="41"/>
                </a:lnTo>
                <a:lnTo>
                  <a:pt x="682" y="45"/>
                </a:lnTo>
                <a:lnTo>
                  <a:pt x="678" y="46"/>
                </a:lnTo>
                <a:lnTo>
                  <a:pt x="674" y="48"/>
                </a:lnTo>
                <a:lnTo>
                  <a:pt x="670" y="52"/>
                </a:lnTo>
                <a:lnTo>
                  <a:pt x="664" y="54"/>
                </a:lnTo>
                <a:lnTo>
                  <a:pt x="659" y="58"/>
                </a:lnTo>
                <a:lnTo>
                  <a:pt x="653" y="60"/>
                </a:lnTo>
                <a:lnTo>
                  <a:pt x="645" y="62"/>
                </a:lnTo>
                <a:lnTo>
                  <a:pt x="638" y="66"/>
                </a:lnTo>
                <a:lnTo>
                  <a:pt x="630" y="68"/>
                </a:lnTo>
                <a:lnTo>
                  <a:pt x="622" y="70"/>
                </a:lnTo>
                <a:lnTo>
                  <a:pt x="613" y="73"/>
                </a:lnTo>
                <a:lnTo>
                  <a:pt x="603" y="75"/>
                </a:lnTo>
                <a:lnTo>
                  <a:pt x="593" y="79"/>
                </a:lnTo>
                <a:lnTo>
                  <a:pt x="582" y="81"/>
                </a:lnTo>
                <a:lnTo>
                  <a:pt x="570" y="83"/>
                </a:lnTo>
                <a:lnTo>
                  <a:pt x="559" y="87"/>
                </a:lnTo>
                <a:lnTo>
                  <a:pt x="547" y="89"/>
                </a:lnTo>
                <a:lnTo>
                  <a:pt x="534" y="91"/>
                </a:lnTo>
                <a:lnTo>
                  <a:pt x="521" y="94"/>
                </a:lnTo>
                <a:lnTo>
                  <a:pt x="507" y="96"/>
                </a:lnTo>
                <a:lnTo>
                  <a:pt x="494" y="100"/>
                </a:lnTo>
                <a:lnTo>
                  <a:pt x="478" y="102"/>
                </a:lnTo>
                <a:lnTo>
                  <a:pt x="463" y="104"/>
                </a:lnTo>
                <a:lnTo>
                  <a:pt x="446" y="108"/>
                </a:lnTo>
                <a:lnTo>
                  <a:pt x="430" y="110"/>
                </a:lnTo>
                <a:lnTo>
                  <a:pt x="413" y="114"/>
                </a:lnTo>
                <a:lnTo>
                  <a:pt x="396" y="117"/>
                </a:lnTo>
                <a:lnTo>
                  <a:pt x="379" y="119"/>
                </a:lnTo>
                <a:lnTo>
                  <a:pt x="346" y="127"/>
                </a:lnTo>
                <a:lnTo>
                  <a:pt x="317" y="133"/>
                </a:lnTo>
                <a:lnTo>
                  <a:pt x="288" y="139"/>
                </a:lnTo>
                <a:lnTo>
                  <a:pt x="261" y="142"/>
                </a:lnTo>
                <a:lnTo>
                  <a:pt x="238" y="148"/>
                </a:lnTo>
                <a:lnTo>
                  <a:pt x="215" y="152"/>
                </a:lnTo>
                <a:lnTo>
                  <a:pt x="194" y="156"/>
                </a:lnTo>
                <a:lnTo>
                  <a:pt x="175" y="160"/>
                </a:lnTo>
                <a:lnTo>
                  <a:pt x="158" y="162"/>
                </a:lnTo>
                <a:lnTo>
                  <a:pt x="142" y="164"/>
                </a:lnTo>
                <a:lnTo>
                  <a:pt x="129" y="165"/>
                </a:lnTo>
                <a:lnTo>
                  <a:pt x="118" y="167"/>
                </a:lnTo>
                <a:lnTo>
                  <a:pt x="108" y="169"/>
                </a:lnTo>
                <a:lnTo>
                  <a:pt x="98" y="169"/>
                </a:lnTo>
                <a:lnTo>
                  <a:pt x="93" y="169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6" name="Freeform 108"/>
          <p:cNvSpPr>
            <a:spLocks noChangeArrowheads="1"/>
          </p:cNvSpPr>
          <p:nvPr/>
        </p:nvSpPr>
        <p:spPr bwMode="auto">
          <a:xfrm>
            <a:off x="2922588" y="2301875"/>
            <a:ext cx="190500" cy="714375"/>
          </a:xfrm>
          <a:custGeom>
            <a:avLst/>
            <a:gdLst>
              <a:gd name="T0" fmla="*/ 75 w 240"/>
              <a:gd name="T1" fmla="*/ 854 h 901"/>
              <a:gd name="T2" fmla="*/ 75 w 240"/>
              <a:gd name="T3" fmla="*/ 766 h 901"/>
              <a:gd name="T4" fmla="*/ 75 w 240"/>
              <a:gd name="T5" fmla="*/ 682 h 901"/>
              <a:gd name="T6" fmla="*/ 73 w 240"/>
              <a:gd name="T7" fmla="*/ 605 h 901"/>
              <a:gd name="T8" fmla="*/ 73 w 240"/>
              <a:gd name="T9" fmla="*/ 532 h 901"/>
              <a:gd name="T10" fmla="*/ 71 w 240"/>
              <a:gd name="T11" fmla="*/ 465 h 901"/>
              <a:gd name="T12" fmla="*/ 70 w 240"/>
              <a:gd name="T13" fmla="*/ 403 h 901"/>
              <a:gd name="T14" fmla="*/ 68 w 240"/>
              <a:gd name="T15" fmla="*/ 348 h 901"/>
              <a:gd name="T16" fmla="*/ 66 w 240"/>
              <a:gd name="T17" fmla="*/ 298 h 901"/>
              <a:gd name="T18" fmla="*/ 62 w 240"/>
              <a:gd name="T19" fmla="*/ 252 h 901"/>
              <a:gd name="T20" fmla="*/ 60 w 240"/>
              <a:gd name="T21" fmla="*/ 213 h 901"/>
              <a:gd name="T22" fmla="*/ 56 w 240"/>
              <a:gd name="T23" fmla="*/ 179 h 901"/>
              <a:gd name="T24" fmla="*/ 52 w 240"/>
              <a:gd name="T25" fmla="*/ 152 h 901"/>
              <a:gd name="T26" fmla="*/ 47 w 240"/>
              <a:gd name="T27" fmla="*/ 129 h 901"/>
              <a:gd name="T28" fmla="*/ 43 w 240"/>
              <a:gd name="T29" fmla="*/ 112 h 901"/>
              <a:gd name="T30" fmla="*/ 37 w 240"/>
              <a:gd name="T31" fmla="*/ 102 h 901"/>
              <a:gd name="T32" fmla="*/ 24 w 240"/>
              <a:gd name="T33" fmla="*/ 87 h 901"/>
              <a:gd name="T34" fmla="*/ 8 w 240"/>
              <a:gd name="T35" fmla="*/ 66 h 901"/>
              <a:gd name="T36" fmla="*/ 0 w 240"/>
              <a:gd name="T37" fmla="*/ 46 h 901"/>
              <a:gd name="T38" fmla="*/ 0 w 240"/>
              <a:gd name="T39" fmla="*/ 29 h 901"/>
              <a:gd name="T40" fmla="*/ 4 w 240"/>
              <a:gd name="T41" fmla="*/ 20 h 901"/>
              <a:gd name="T42" fmla="*/ 6 w 240"/>
              <a:gd name="T43" fmla="*/ 12 h 901"/>
              <a:gd name="T44" fmla="*/ 10 w 240"/>
              <a:gd name="T45" fmla="*/ 8 h 901"/>
              <a:gd name="T46" fmla="*/ 16 w 240"/>
              <a:gd name="T47" fmla="*/ 4 h 901"/>
              <a:gd name="T48" fmla="*/ 24 w 240"/>
              <a:gd name="T49" fmla="*/ 0 h 901"/>
              <a:gd name="T50" fmla="*/ 33 w 240"/>
              <a:gd name="T51" fmla="*/ 0 h 901"/>
              <a:gd name="T52" fmla="*/ 45 w 240"/>
              <a:gd name="T53" fmla="*/ 0 h 901"/>
              <a:gd name="T54" fmla="*/ 66 w 240"/>
              <a:gd name="T55" fmla="*/ 4 h 901"/>
              <a:gd name="T56" fmla="*/ 91 w 240"/>
              <a:gd name="T57" fmla="*/ 12 h 901"/>
              <a:gd name="T58" fmla="*/ 118 w 240"/>
              <a:gd name="T59" fmla="*/ 22 h 901"/>
              <a:gd name="T60" fmla="*/ 148 w 240"/>
              <a:gd name="T61" fmla="*/ 33 h 901"/>
              <a:gd name="T62" fmla="*/ 179 w 240"/>
              <a:gd name="T63" fmla="*/ 41 h 901"/>
              <a:gd name="T64" fmla="*/ 200 w 240"/>
              <a:gd name="T65" fmla="*/ 56 h 901"/>
              <a:gd name="T66" fmla="*/ 217 w 240"/>
              <a:gd name="T67" fmla="*/ 70 h 901"/>
              <a:gd name="T68" fmla="*/ 231 w 240"/>
              <a:gd name="T69" fmla="*/ 83 h 901"/>
              <a:gd name="T70" fmla="*/ 240 w 240"/>
              <a:gd name="T71" fmla="*/ 98 h 901"/>
              <a:gd name="T72" fmla="*/ 238 w 240"/>
              <a:gd name="T73" fmla="*/ 112 h 901"/>
              <a:gd name="T74" fmla="*/ 235 w 240"/>
              <a:gd name="T75" fmla="*/ 127 h 901"/>
              <a:gd name="T76" fmla="*/ 227 w 240"/>
              <a:gd name="T77" fmla="*/ 144 h 901"/>
              <a:gd name="T78" fmla="*/ 221 w 240"/>
              <a:gd name="T79" fmla="*/ 164 h 901"/>
              <a:gd name="T80" fmla="*/ 217 w 240"/>
              <a:gd name="T81" fmla="*/ 177 h 901"/>
              <a:gd name="T82" fmla="*/ 213 w 240"/>
              <a:gd name="T83" fmla="*/ 194 h 901"/>
              <a:gd name="T84" fmla="*/ 210 w 240"/>
              <a:gd name="T85" fmla="*/ 215 h 901"/>
              <a:gd name="T86" fmla="*/ 206 w 240"/>
              <a:gd name="T87" fmla="*/ 240 h 901"/>
              <a:gd name="T88" fmla="*/ 204 w 240"/>
              <a:gd name="T89" fmla="*/ 267 h 901"/>
              <a:gd name="T90" fmla="*/ 202 w 240"/>
              <a:gd name="T91" fmla="*/ 300 h 901"/>
              <a:gd name="T92" fmla="*/ 200 w 240"/>
              <a:gd name="T93" fmla="*/ 334 h 901"/>
              <a:gd name="T94" fmla="*/ 200 w 240"/>
              <a:gd name="T95" fmla="*/ 371 h 901"/>
              <a:gd name="T96" fmla="*/ 196 w 240"/>
              <a:gd name="T97" fmla="*/ 417 h 901"/>
              <a:gd name="T98" fmla="*/ 194 w 240"/>
              <a:gd name="T99" fmla="*/ 469 h 901"/>
              <a:gd name="T100" fmla="*/ 192 w 240"/>
              <a:gd name="T101" fmla="*/ 526 h 901"/>
              <a:gd name="T102" fmla="*/ 190 w 240"/>
              <a:gd name="T103" fmla="*/ 590 h 901"/>
              <a:gd name="T104" fmla="*/ 190 w 240"/>
              <a:gd name="T105" fmla="*/ 659 h 901"/>
              <a:gd name="T106" fmla="*/ 189 w 240"/>
              <a:gd name="T107" fmla="*/ 734 h 901"/>
              <a:gd name="T108" fmla="*/ 189 w 240"/>
              <a:gd name="T109" fmla="*/ 814 h 901"/>
              <a:gd name="T110" fmla="*/ 189 w 240"/>
              <a:gd name="T111" fmla="*/ 901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901">
                <a:moveTo>
                  <a:pt x="75" y="901"/>
                </a:moveTo>
                <a:lnTo>
                  <a:pt x="75" y="854"/>
                </a:lnTo>
                <a:lnTo>
                  <a:pt x="75" y="808"/>
                </a:lnTo>
                <a:lnTo>
                  <a:pt x="75" y="766"/>
                </a:lnTo>
                <a:lnTo>
                  <a:pt x="75" y="724"/>
                </a:lnTo>
                <a:lnTo>
                  <a:pt x="75" y="682"/>
                </a:lnTo>
                <a:lnTo>
                  <a:pt x="75" y="643"/>
                </a:lnTo>
                <a:lnTo>
                  <a:pt x="73" y="605"/>
                </a:lnTo>
                <a:lnTo>
                  <a:pt x="73" y="569"/>
                </a:lnTo>
                <a:lnTo>
                  <a:pt x="73" y="532"/>
                </a:lnTo>
                <a:lnTo>
                  <a:pt x="71" y="497"/>
                </a:lnTo>
                <a:lnTo>
                  <a:pt x="71" y="465"/>
                </a:lnTo>
                <a:lnTo>
                  <a:pt x="71" y="434"/>
                </a:lnTo>
                <a:lnTo>
                  <a:pt x="70" y="403"/>
                </a:lnTo>
                <a:lnTo>
                  <a:pt x="70" y="375"/>
                </a:lnTo>
                <a:lnTo>
                  <a:pt x="68" y="348"/>
                </a:lnTo>
                <a:lnTo>
                  <a:pt x="66" y="323"/>
                </a:lnTo>
                <a:lnTo>
                  <a:pt x="66" y="298"/>
                </a:lnTo>
                <a:lnTo>
                  <a:pt x="64" y="275"/>
                </a:lnTo>
                <a:lnTo>
                  <a:pt x="62" y="252"/>
                </a:lnTo>
                <a:lnTo>
                  <a:pt x="62" y="233"/>
                </a:lnTo>
                <a:lnTo>
                  <a:pt x="60" y="213"/>
                </a:lnTo>
                <a:lnTo>
                  <a:pt x="58" y="196"/>
                </a:lnTo>
                <a:lnTo>
                  <a:pt x="56" y="179"/>
                </a:lnTo>
                <a:lnTo>
                  <a:pt x="54" y="165"/>
                </a:lnTo>
                <a:lnTo>
                  <a:pt x="52" y="152"/>
                </a:lnTo>
                <a:lnTo>
                  <a:pt x="50" y="141"/>
                </a:lnTo>
                <a:lnTo>
                  <a:pt x="47" y="129"/>
                </a:lnTo>
                <a:lnTo>
                  <a:pt x="45" y="119"/>
                </a:lnTo>
                <a:lnTo>
                  <a:pt x="43" y="112"/>
                </a:lnTo>
                <a:lnTo>
                  <a:pt x="41" y="106"/>
                </a:lnTo>
                <a:lnTo>
                  <a:pt x="37" y="102"/>
                </a:lnTo>
                <a:lnTo>
                  <a:pt x="35" y="98"/>
                </a:lnTo>
                <a:lnTo>
                  <a:pt x="24" y="87"/>
                </a:lnTo>
                <a:lnTo>
                  <a:pt x="16" y="77"/>
                </a:lnTo>
                <a:lnTo>
                  <a:pt x="8" y="66"/>
                </a:lnTo>
                <a:lnTo>
                  <a:pt x="4" y="56"/>
                </a:lnTo>
                <a:lnTo>
                  <a:pt x="0" y="46"/>
                </a:lnTo>
                <a:lnTo>
                  <a:pt x="0" y="39"/>
                </a:lnTo>
                <a:lnTo>
                  <a:pt x="0" y="29"/>
                </a:lnTo>
                <a:lnTo>
                  <a:pt x="4" y="22"/>
                </a:lnTo>
                <a:lnTo>
                  <a:pt x="4" y="20"/>
                </a:lnTo>
                <a:lnTo>
                  <a:pt x="4" y="16"/>
                </a:lnTo>
                <a:lnTo>
                  <a:pt x="6" y="12"/>
                </a:lnTo>
                <a:lnTo>
                  <a:pt x="8" y="10"/>
                </a:lnTo>
                <a:lnTo>
                  <a:pt x="10" y="8"/>
                </a:lnTo>
                <a:lnTo>
                  <a:pt x="12" y="6"/>
                </a:lnTo>
                <a:lnTo>
                  <a:pt x="16" y="4"/>
                </a:lnTo>
                <a:lnTo>
                  <a:pt x="20" y="2"/>
                </a:lnTo>
                <a:lnTo>
                  <a:pt x="24" y="0"/>
                </a:lnTo>
                <a:lnTo>
                  <a:pt x="27" y="0"/>
                </a:lnTo>
                <a:lnTo>
                  <a:pt x="33" y="0"/>
                </a:lnTo>
                <a:lnTo>
                  <a:pt x="39" y="0"/>
                </a:lnTo>
                <a:lnTo>
                  <a:pt x="45" y="0"/>
                </a:lnTo>
                <a:lnTo>
                  <a:pt x="50" y="0"/>
                </a:lnTo>
                <a:lnTo>
                  <a:pt x="66" y="4"/>
                </a:lnTo>
                <a:lnTo>
                  <a:pt x="77" y="8"/>
                </a:lnTo>
                <a:lnTo>
                  <a:pt x="91" y="12"/>
                </a:lnTo>
                <a:lnTo>
                  <a:pt x="104" y="18"/>
                </a:lnTo>
                <a:lnTo>
                  <a:pt x="118" y="22"/>
                </a:lnTo>
                <a:lnTo>
                  <a:pt x="133" y="27"/>
                </a:lnTo>
                <a:lnTo>
                  <a:pt x="148" y="33"/>
                </a:lnTo>
                <a:lnTo>
                  <a:pt x="164" y="37"/>
                </a:lnTo>
                <a:lnTo>
                  <a:pt x="179" y="41"/>
                </a:lnTo>
                <a:lnTo>
                  <a:pt x="190" y="48"/>
                </a:lnTo>
                <a:lnTo>
                  <a:pt x="200" y="56"/>
                </a:lnTo>
                <a:lnTo>
                  <a:pt x="210" y="62"/>
                </a:lnTo>
                <a:lnTo>
                  <a:pt x="217" y="70"/>
                </a:lnTo>
                <a:lnTo>
                  <a:pt x="225" y="77"/>
                </a:lnTo>
                <a:lnTo>
                  <a:pt x="231" y="83"/>
                </a:lnTo>
                <a:lnTo>
                  <a:pt x="237" y="91"/>
                </a:lnTo>
                <a:lnTo>
                  <a:pt x="240" y="98"/>
                </a:lnTo>
                <a:lnTo>
                  <a:pt x="240" y="104"/>
                </a:lnTo>
                <a:lnTo>
                  <a:pt x="238" y="112"/>
                </a:lnTo>
                <a:lnTo>
                  <a:pt x="237" y="119"/>
                </a:lnTo>
                <a:lnTo>
                  <a:pt x="235" y="127"/>
                </a:lnTo>
                <a:lnTo>
                  <a:pt x="231" y="135"/>
                </a:lnTo>
                <a:lnTo>
                  <a:pt x="227" y="144"/>
                </a:lnTo>
                <a:lnTo>
                  <a:pt x="225" y="154"/>
                </a:lnTo>
                <a:lnTo>
                  <a:pt x="221" y="164"/>
                </a:lnTo>
                <a:lnTo>
                  <a:pt x="219" y="169"/>
                </a:lnTo>
                <a:lnTo>
                  <a:pt x="217" y="177"/>
                </a:lnTo>
                <a:lnTo>
                  <a:pt x="215" y="185"/>
                </a:lnTo>
                <a:lnTo>
                  <a:pt x="213" y="194"/>
                </a:lnTo>
                <a:lnTo>
                  <a:pt x="212" y="204"/>
                </a:lnTo>
                <a:lnTo>
                  <a:pt x="210" y="215"/>
                </a:lnTo>
                <a:lnTo>
                  <a:pt x="208" y="227"/>
                </a:lnTo>
                <a:lnTo>
                  <a:pt x="206" y="240"/>
                </a:lnTo>
                <a:lnTo>
                  <a:pt x="204" y="254"/>
                </a:lnTo>
                <a:lnTo>
                  <a:pt x="204" y="267"/>
                </a:lnTo>
                <a:lnTo>
                  <a:pt x="202" y="283"/>
                </a:lnTo>
                <a:lnTo>
                  <a:pt x="202" y="300"/>
                </a:lnTo>
                <a:lnTo>
                  <a:pt x="200" y="317"/>
                </a:lnTo>
                <a:lnTo>
                  <a:pt x="200" y="334"/>
                </a:lnTo>
                <a:lnTo>
                  <a:pt x="200" y="352"/>
                </a:lnTo>
                <a:lnTo>
                  <a:pt x="200" y="371"/>
                </a:lnTo>
                <a:lnTo>
                  <a:pt x="198" y="394"/>
                </a:lnTo>
                <a:lnTo>
                  <a:pt x="196" y="417"/>
                </a:lnTo>
                <a:lnTo>
                  <a:pt x="194" y="442"/>
                </a:lnTo>
                <a:lnTo>
                  <a:pt x="194" y="469"/>
                </a:lnTo>
                <a:lnTo>
                  <a:pt x="192" y="497"/>
                </a:lnTo>
                <a:lnTo>
                  <a:pt x="192" y="526"/>
                </a:lnTo>
                <a:lnTo>
                  <a:pt x="190" y="557"/>
                </a:lnTo>
                <a:lnTo>
                  <a:pt x="190" y="590"/>
                </a:lnTo>
                <a:lnTo>
                  <a:pt x="190" y="624"/>
                </a:lnTo>
                <a:lnTo>
                  <a:pt x="190" y="659"/>
                </a:lnTo>
                <a:lnTo>
                  <a:pt x="190" y="695"/>
                </a:lnTo>
                <a:lnTo>
                  <a:pt x="189" y="734"/>
                </a:lnTo>
                <a:lnTo>
                  <a:pt x="189" y="774"/>
                </a:lnTo>
                <a:lnTo>
                  <a:pt x="189" y="814"/>
                </a:lnTo>
                <a:lnTo>
                  <a:pt x="189" y="856"/>
                </a:lnTo>
                <a:lnTo>
                  <a:pt x="189" y="901"/>
                </a:lnTo>
                <a:lnTo>
                  <a:pt x="75" y="901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7" name="Freeform 109"/>
          <p:cNvSpPr>
            <a:spLocks noChangeArrowheads="1"/>
          </p:cNvSpPr>
          <p:nvPr/>
        </p:nvSpPr>
        <p:spPr bwMode="auto">
          <a:xfrm>
            <a:off x="2459038" y="2895600"/>
            <a:ext cx="1319212" cy="225425"/>
          </a:xfrm>
          <a:custGeom>
            <a:avLst/>
            <a:gdLst>
              <a:gd name="T0" fmla="*/ 816 w 1662"/>
              <a:gd name="T1" fmla="*/ 86 h 284"/>
              <a:gd name="T2" fmla="*/ 942 w 1662"/>
              <a:gd name="T3" fmla="*/ 65 h 284"/>
              <a:gd name="T4" fmla="*/ 1056 w 1662"/>
              <a:gd name="T5" fmla="*/ 46 h 284"/>
              <a:gd name="T6" fmla="*/ 1154 w 1662"/>
              <a:gd name="T7" fmla="*/ 31 h 284"/>
              <a:gd name="T8" fmla="*/ 1240 w 1662"/>
              <a:gd name="T9" fmla="*/ 17 h 284"/>
              <a:gd name="T10" fmla="*/ 1313 w 1662"/>
              <a:gd name="T11" fmla="*/ 9 h 284"/>
              <a:gd name="T12" fmla="*/ 1370 w 1662"/>
              <a:gd name="T13" fmla="*/ 4 h 284"/>
              <a:gd name="T14" fmla="*/ 1416 w 1662"/>
              <a:gd name="T15" fmla="*/ 0 h 284"/>
              <a:gd name="T16" fmla="*/ 1474 w 1662"/>
              <a:gd name="T17" fmla="*/ 2 h 284"/>
              <a:gd name="T18" fmla="*/ 1530 w 1662"/>
              <a:gd name="T19" fmla="*/ 6 h 284"/>
              <a:gd name="T20" fmla="*/ 1572 w 1662"/>
              <a:gd name="T21" fmla="*/ 17 h 284"/>
              <a:gd name="T22" fmla="*/ 1604 w 1662"/>
              <a:gd name="T23" fmla="*/ 33 h 284"/>
              <a:gd name="T24" fmla="*/ 1641 w 1662"/>
              <a:gd name="T25" fmla="*/ 65 h 284"/>
              <a:gd name="T26" fmla="*/ 1662 w 1662"/>
              <a:gd name="T27" fmla="*/ 90 h 284"/>
              <a:gd name="T28" fmla="*/ 1662 w 1662"/>
              <a:gd name="T29" fmla="*/ 98 h 284"/>
              <a:gd name="T30" fmla="*/ 1654 w 1662"/>
              <a:gd name="T31" fmla="*/ 104 h 284"/>
              <a:gd name="T32" fmla="*/ 1639 w 1662"/>
              <a:gd name="T33" fmla="*/ 109 h 284"/>
              <a:gd name="T34" fmla="*/ 1614 w 1662"/>
              <a:gd name="T35" fmla="*/ 113 h 284"/>
              <a:gd name="T36" fmla="*/ 1583 w 1662"/>
              <a:gd name="T37" fmla="*/ 117 h 284"/>
              <a:gd name="T38" fmla="*/ 1545 w 1662"/>
              <a:gd name="T39" fmla="*/ 121 h 284"/>
              <a:gd name="T40" fmla="*/ 1499 w 1662"/>
              <a:gd name="T41" fmla="*/ 121 h 284"/>
              <a:gd name="T42" fmla="*/ 1445 w 1662"/>
              <a:gd name="T43" fmla="*/ 123 h 284"/>
              <a:gd name="T44" fmla="*/ 1292 w 1662"/>
              <a:gd name="T45" fmla="*/ 125 h 284"/>
              <a:gd name="T46" fmla="*/ 1059 w 1662"/>
              <a:gd name="T47" fmla="*/ 138 h 284"/>
              <a:gd name="T48" fmla="*/ 894 w 1662"/>
              <a:gd name="T49" fmla="*/ 161 h 284"/>
              <a:gd name="T50" fmla="*/ 777 w 1662"/>
              <a:gd name="T51" fmla="*/ 182 h 284"/>
              <a:gd name="T52" fmla="*/ 653 w 1662"/>
              <a:gd name="T53" fmla="*/ 203 h 284"/>
              <a:gd name="T54" fmla="*/ 516 w 1662"/>
              <a:gd name="T55" fmla="*/ 224 h 284"/>
              <a:gd name="T56" fmla="*/ 407 w 1662"/>
              <a:gd name="T57" fmla="*/ 242 h 284"/>
              <a:gd name="T58" fmla="*/ 342 w 1662"/>
              <a:gd name="T59" fmla="*/ 251 h 284"/>
              <a:gd name="T60" fmla="*/ 284 w 1662"/>
              <a:gd name="T61" fmla="*/ 259 h 284"/>
              <a:gd name="T62" fmla="*/ 234 w 1662"/>
              <a:gd name="T63" fmla="*/ 267 h 284"/>
              <a:gd name="T64" fmla="*/ 192 w 1662"/>
              <a:gd name="T65" fmla="*/ 274 h 284"/>
              <a:gd name="T66" fmla="*/ 156 w 1662"/>
              <a:gd name="T67" fmla="*/ 278 h 284"/>
              <a:gd name="T68" fmla="*/ 129 w 1662"/>
              <a:gd name="T69" fmla="*/ 282 h 284"/>
              <a:gd name="T70" fmla="*/ 110 w 1662"/>
              <a:gd name="T71" fmla="*/ 284 h 284"/>
              <a:gd name="T72" fmla="*/ 90 w 1662"/>
              <a:gd name="T73" fmla="*/ 282 h 284"/>
              <a:gd name="T74" fmla="*/ 65 w 1662"/>
              <a:gd name="T75" fmla="*/ 272 h 284"/>
              <a:gd name="T76" fmla="*/ 39 w 1662"/>
              <a:gd name="T77" fmla="*/ 253 h 284"/>
              <a:gd name="T78" fmla="*/ 12 w 1662"/>
              <a:gd name="T79" fmla="*/ 224 h 284"/>
              <a:gd name="T80" fmla="*/ 21 w 1662"/>
              <a:gd name="T81" fmla="*/ 207 h 284"/>
              <a:gd name="T82" fmla="*/ 71 w 1662"/>
              <a:gd name="T83" fmla="*/ 203 h 284"/>
              <a:gd name="T84" fmla="*/ 136 w 1662"/>
              <a:gd name="T85" fmla="*/ 198 h 284"/>
              <a:gd name="T86" fmla="*/ 213 w 1662"/>
              <a:gd name="T87" fmla="*/ 188 h 284"/>
              <a:gd name="T88" fmla="*/ 301 w 1662"/>
              <a:gd name="T89" fmla="*/ 175 h 284"/>
              <a:gd name="T90" fmla="*/ 403 w 1662"/>
              <a:gd name="T91" fmla="*/ 157 h 284"/>
              <a:gd name="T92" fmla="*/ 518 w 1662"/>
              <a:gd name="T93" fmla="*/ 138 h 284"/>
              <a:gd name="T94" fmla="*/ 645 w 1662"/>
              <a:gd name="T95" fmla="*/ 11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2" h="284">
                <a:moveTo>
                  <a:pt x="712" y="104"/>
                </a:moveTo>
                <a:lnTo>
                  <a:pt x="749" y="98"/>
                </a:lnTo>
                <a:lnTo>
                  <a:pt x="783" y="92"/>
                </a:lnTo>
                <a:lnTo>
                  <a:pt x="816" y="86"/>
                </a:lnTo>
                <a:lnTo>
                  <a:pt x="848" y="81"/>
                </a:lnTo>
                <a:lnTo>
                  <a:pt x="881" y="75"/>
                </a:lnTo>
                <a:lnTo>
                  <a:pt x="912" y="69"/>
                </a:lnTo>
                <a:lnTo>
                  <a:pt x="942" y="65"/>
                </a:lnTo>
                <a:lnTo>
                  <a:pt x="971" y="59"/>
                </a:lnTo>
                <a:lnTo>
                  <a:pt x="1000" y="54"/>
                </a:lnTo>
                <a:lnTo>
                  <a:pt x="1029" y="50"/>
                </a:lnTo>
                <a:lnTo>
                  <a:pt x="1056" y="46"/>
                </a:lnTo>
                <a:lnTo>
                  <a:pt x="1081" y="42"/>
                </a:lnTo>
                <a:lnTo>
                  <a:pt x="1106" y="38"/>
                </a:lnTo>
                <a:lnTo>
                  <a:pt x="1130" y="34"/>
                </a:lnTo>
                <a:lnTo>
                  <a:pt x="1154" y="31"/>
                </a:lnTo>
                <a:lnTo>
                  <a:pt x="1177" y="27"/>
                </a:lnTo>
                <a:lnTo>
                  <a:pt x="1200" y="23"/>
                </a:lnTo>
                <a:lnTo>
                  <a:pt x="1221" y="21"/>
                </a:lnTo>
                <a:lnTo>
                  <a:pt x="1240" y="17"/>
                </a:lnTo>
                <a:lnTo>
                  <a:pt x="1259" y="15"/>
                </a:lnTo>
                <a:lnTo>
                  <a:pt x="1278" y="13"/>
                </a:lnTo>
                <a:lnTo>
                  <a:pt x="1296" y="11"/>
                </a:lnTo>
                <a:lnTo>
                  <a:pt x="1313" y="9"/>
                </a:lnTo>
                <a:lnTo>
                  <a:pt x="1328" y="8"/>
                </a:lnTo>
                <a:lnTo>
                  <a:pt x="1343" y="6"/>
                </a:lnTo>
                <a:lnTo>
                  <a:pt x="1357" y="4"/>
                </a:lnTo>
                <a:lnTo>
                  <a:pt x="1370" y="4"/>
                </a:lnTo>
                <a:lnTo>
                  <a:pt x="1384" y="2"/>
                </a:lnTo>
                <a:lnTo>
                  <a:pt x="1395" y="2"/>
                </a:lnTo>
                <a:lnTo>
                  <a:pt x="1405" y="0"/>
                </a:lnTo>
                <a:lnTo>
                  <a:pt x="1416" y="0"/>
                </a:lnTo>
                <a:lnTo>
                  <a:pt x="1424" y="0"/>
                </a:lnTo>
                <a:lnTo>
                  <a:pt x="1441" y="0"/>
                </a:lnTo>
                <a:lnTo>
                  <a:pt x="1459" y="0"/>
                </a:lnTo>
                <a:lnTo>
                  <a:pt x="1474" y="2"/>
                </a:lnTo>
                <a:lnTo>
                  <a:pt x="1489" y="2"/>
                </a:lnTo>
                <a:lnTo>
                  <a:pt x="1503" y="4"/>
                </a:lnTo>
                <a:lnTo>
                  <a:pt x="1516" y="4"/>
                </a:lnTo>
                <a:lnTo>
                  <a:pt x="1530" y="6"/>
                </a:lnTo>
                <a:lnTo>
                  <a:pt x="1541" y="8"/>
                </a:lnTo>
                <a:lnTo>
                  <a:pt x="1553" y="11"/>
                </a:lnTo>
                <a:lnTo>
                  <a:pt x="1562" y="13"/>
                </a:lnTo>
                <a:lnTo>
                  <a:pt x="1572" y="17"/>
                </a:lnTo>
                <a:lnTo>
                  <a:pt x="1581" y="19"/>
                </a:lnTo>
                <a:lnTo>
                  <a:pt x="1591" y="23"/>
                </a:lnTo>
                <a:lnTo>
                  <a:pt x="1599" y="29"/>
                </a:lnTo>
                <a:lnTo>
                  <a:pt x="1604" y="33"/>
                </a:lnTo>
                <a:lnTo>
                  <a:pt x="1610" y="38"/>
                </a:lnTo>
                <a:lnTo>
                  <a:pt x="1622" y="48"/>
                </a:lnTo>
                <a:lnTo>
                  <a:pt x="1631" y="57"/>
                </a:lnTo>
                <a:lnTo>
                  <a:pt x="1641" y="65"/>
                </a:lnTo>
                <a:lnTo>
                  <a:pt x="1649" y="73"/>
                </a:lnTo>
                <a:lnTo>
                  <a:pt x="1654" y="81"/>
                </a:lnTo>
                <a:lnTo>
                  <a:pt x="1658" y="86"/>
                </a:lnTo>
                <a:lnTo>
                  <a:pt x="1662" y="90"/>
                </a:lnTo>
                <a:lnTo>
                  <a:pt x="1662" y="92"/>
                </a:lnTo>
                <a:lnTo>
                  <a:pt x="1662" y="94"/>
                </a:lnTo>
                <a:lnTo>
                  <a:pt x="1662" y="96"/>
                </a:lnTo>
                <a:lnTo>
                  <a:pt x="1662" y="98"/>
                </a:lnTo>
                <a:lnTo>
                  <a:pt x="1660" y="100"/>
                </a:lnTo>
                <a:lnTo>
                  <a:pt x="1658" y="102"/>
                </a:lnTo>
                <a:lnTo>
                  <a:pt x="1656" y="104"/>
                </a:lnTo>
                <a:lnTo>
                  <a:pt x="1654" y="104"/>
                </a:lnTo>
                <a:lnTo>
                  <a:pt x="1651" y="105"/>
                </a:lnTo>
                <a:lnTo>
                  <a:pt x="1647" y="107"/>
                </a:lnTo>
                <a:lnTo>
                  <a:pt x="1643" y="107"/>
                </a:lnTo>
                <a:lnTo>
                  <a:pt x="1639" y="109"/>
                </a:lnTo>
                <a:lnTo>
                  <a:pt x="1633" y="111"/>
                </a:lnTo>
                <a:lnTo>
                  <a:pt x="1628" y="111"/>
                </a:lnTo>
                <a:lnTo>
                  <a:pt x="1622" y="113"/>
                </a:lnTo>
                <a:lnTo>
                  <a:pt x="1614" y="113"/>
                </a:lnTo>
                <a:lnTo>
                  <a:pt x="1608" y="115"/>
                </a:lnTo>
                <a:lnTo>
                  <a:pt x="1601" y="115"/>
                </a:lnTo>
                <a:lnTo>
                  <a:pt x="1593" y="117"/>
                </a:lnTo>
                <a:lnTo>
                  <a:pt x="1583" y="117"/>
                </a:lnTo>
                <a:lnTo>
                  <a:pt x="1576" y="119"/>
                </a:lnTo>
                <a:lnTo>
                  <a:pt x="1566" y="119"/>
                </a:lnTo>
                <a:lnTo>
                  <a:pt x="1557" y="119"/>
                </a:lnTo>
                <a:lnTo>
                  <a:pt x="1545" y="121"/>
                </a:lnTo>
                <a:lnTo>
                  <a:pt x="1533" y="121"/>
                </a:lnTo>
                <a:lnTo>
                  <a:pt x="1524" y="121"/>
                </a:lnTo>
                <a:lnTo>
                  <a:pt x="1510" y="121"/>
                </a:lnTo>
                <a:lnTo>
                  <a:pt x="1499" y="121"/>
                </a:lnTo>
                <a:lnTo>
                  <a:pt x="1486" y="123"/>
                </a:lnTo>
                <a:lnTo>
                  <a:pt x="1472" y="123"/>
                </a:lnTo>
                <a:lnTo>
                  <a:pt x="1459" y="123"/>
                </a:lnTo>
                <a:lnTo>
                  <a:pt x="1445" y="123"/>
                </a:lnTo>
                <a:lnTo>
                  <a:pt x="1430" y="123"/>
                </a:lnTo>
                <a:lnTo>
                  <a:pt x="1415" y="123"/>
                </a:lnTo>
                <a:lnTo>
                  <a:pt x="1353" y="123"/>
                </a:lnTo>
                <a:lnTo>
                  <a:pt x="1292" y="125"/>
                </a:lnTo>
                <a:lnTo>
                  <a:pt x="1232" y="127"/>
                </a:lnTo>
                <a:lnTo>
                  <a:pt x="1175" y="130"/>
                </a:lnTo>
                <a:lnTo>
                  <a:pt x="1117" y="134"/>
                </a:lnTo>
                <a:lnTo>
                  <a:pt x="1059" y="138"/>
                </a:lnTo>
                <a:lnTo>
                  <a:pt x="1004" y="144"/>
                </a:lnTo>
                <a:lnTo>
                  <a:pt x="950" y="152"/>
                </a:lnTo>
                <a:lnTo>
                  <a:pt x="923" y="157"/>
                </a:lnTo>
                <a:lnTo>
                  <a:pt x="894" y="161"/>
                </a:lnTo>
                <a:lnTo>
                  <a:pt x="866" y="167"/>
                </a:lnTo>
                <a:lnTo>
                  <a:pt x="837" y="173"/>
                </a:lnTo>
                <a:lnTo>
                  <a:pt x="808" y="178"/>
                </a:lnTo>
                <a:lnTo>
                  <a:pt x="777" y="182"/>
                </a:lnTo>
                <a:lnTo>
                  <a:pt x="747" y="188"/>
                </a:lnTo>
                <a:lnTo>
                  <a:pt x="716" y="194"/>
                </a:lnTo>
                <a:lnTo>
                  <a:pt x="685" y="199"/>
                </a:lnTo>
                <a:lnTo>
                  <a:pt x="653" y="203"/>
                </a:lnTo>
                <a:lnTo>
                  <a:pt x="618" y="209"/>
                </a:lnTo>
                <a:lnTo>
                  <a:pt x="585" y="215"/>
                </a:lnTo>
                <a:lnTo>
                  <a:pt x="551" y="221"/>
                </a:lnTo>
                <a:lnTo>
                  <a:pt x="516" y="224"/>
                </a:lnTo>
                <a:lnTo>
                  <a:pt x="480" y="230"/>
                </a:lnTo>
                <a:lnTo>
                  <a:pt x="443" y="236"/>
                </a:lnTo>
                <a:lnTo>
                  <a:pt x="426" y="238"/>
                </a:lnTo>
                <a:lnTo>
                  <a:pt x="407" y="242"/>
                </a:lnTo>
                <a:lnTo>
                  <a:pt x="392" y="244"/>
                </a:lnTo>
                <a:lnTo>
                  <a:pt x="374" y="246"/>
                </a:lnTo>
                <a:lnTo>
                  <a:pt x="357" y="249"/>
                </a:lnTo>
                <a:lnTo>
                  <a:pt x="342" y="251"/>
                </a:lnTo>
                <a:lnTo>
                  <a:pt x="326" y="253"/>
                </a:lnTo>
                <a:lnTo>
                  <a:pt x="313" y="255"/>
                </a:lnTo>
                <a:lnTo>
                  <a:pt x="298" y="257"/>
                </a:lnTo>
                <a:lnTo>
                  <a:pt x="284" y="259"/>
                </a:lnTo>
                <a:lnTo>
                  <a:pt x="271" y="261"/>
                </a:lnTo>
                <a:lnTo>
                  <a:pt x="257" y="263"/>
                </a:lnTo>
                <a:lnTo>
                  <a:pt x="246" y="265"/>
                </a:lnTo>
                <a:lnTo>
                  <a:pt x="234" y="267"/>
                </a:lnTo>
                <a:lnTo>
                  <a:pt x="223" y="269"/>
                </a:lnTo>
                <a:lnTo>
                  <a:pt x="211" y="270"/>
                </a:lnTo>
                <a:lnTo>
                  <a:pt x="202" y="272"/>
                </a:lnTo>
                <a:lnTo>
                  <a:pt x="192" y="274"/>
                </a:lnTo>
                <a:lnTo>
                  <a:pt x="182" y="274"/>
                </a:lnTo>
                <a:lnTo>
                  <a:pt x="173" y="276"/>
                </a:lnTo>
                <a:lnTo>
                  <a:pt x="165" y="276"/>
                </a:lnTo>
                <a:lnTo>
                  <a:pt x="156" y="278"/>
                </a:lnTo>
                <a:lnTo>
                  <a:pt x="148" y="278"/>
                </a:lnTo>
                <a:lnTo>
                  <a:pt x="142" y="280"/>
                </a:lnTo>
                <a:lnTo>
                  <a:pt x="135" y="280"/>
                </a:lnTo>
                <a:lnTo>
                  <a:pt x="129" y="282"/>
                </a:lnTo>
                <a:lnTo>
                  <a:pt x="123" y="282"/>
                </a:lnTo>
                <a:lnTo>
                  <a:pt x="119" y="282"/>
                </a:lnTo>
                <a:lnTo>
                  <a:pt x="113" y="282"/>
                </a:lnTo>
                <a:lnTo>
                  <a:pt x="110" y="284"/>
                </a:lnTo>
                <a:lnTo>
                  <a:pt x="106" y="284"/>
                </a:lnTo>
                <a:lnTo>
                  <a:pt x="104" y="284"/>
                </a:lnTo>
                <a:lnTo>
                  <a:pt x="98" y="282"/>
                </a:lnTo>
                <a:lnTo>
                  <a:pt x="90" y="282"/>
                </a:lnTo>
                <a:lnTo>
                  <a:pt x="85" y="280"/>
                </a:lnTo>
                <a:lnTo>
                  <a:pt x="79" y="278"/>
                </a:lnTo>
                <a:lnTo>
                  <a:pt x="71" y="274"/>
                </a:lnTo>
                <a:lnTo>
                  <a:pt x="65" y="272"/>
                </a:lnTo>
                <a:lnTo>
                  <a:pt x="58" y="269"/>
                </a:lnTo>
                <a:lnTo>
                  <a:pt x="52" y="263"/>
                </a:lnTo>
                <a:lnTo>
                  <a:pt x="44" y="259"/>
                </a:lnTo>
                <a:lnTo>
                  <a:pt x="39" y="253"/>
                </a:lnTo>
                <a:lnTo>
                  <a:pt x="31" y="246"/>
                </a:lnTo>
                <a:lnTo>
                  <a:pt x="25" y="240"/>
                </a:lnTo>
                <a:lnTo>
                  <a:pt x="17" y="232"/>
                </a:lnTo>
                <a:lnTo>
                  <a:pt x="12" y="224"/>
                </a:lnTo>
                <a:lnTo>
                  <a:pt x="6" y="217"/>
                </a:lnTo>
                <a:lnTo>
                  <a:pt x="0" y="207"/>
                </a:lnTo>
                <a:lnTo>
                  <a:pt x="10" y="207"/>
                </a:lnTo>
                <a:lnTo>
                  <a:pt x="21" y="207"/>
                </a:lnTo>
                <a:lnTo>
                  <a:pt x="33" y="207"/>
                </a:lnTo>
                <a:lnTo>
                  <a:pt x="44" y="205"/>
                </a:lnTo>
                <a:lnTo>
                  <a:pt x="58" y="205"/>
                </a:lnTo>
                <a:lnTo>
                  <a:pt x="71" y="203"/>
                </a:lnTo>
                <a:lnTo>
                  <a:pt x="87" y="203"/>
                </a:lnTo>
                <a:lnTo>
                  <a:pt x="102" y="201"/>
                </a:lnTo>
                <a:lnTo>
                  <a:pt x="119" y="199"/>
                </a:lnTo>
                <a:lnTo>
                  <a:pt x="136" y="198"/>
                </a:lnTo>
                <a:lnTo>
                  <a:pt x="154" y="196"/>
                </a:lnTo>
                <a:lnTo>
                  <a:pt x="173" y="192"/>
                </a:lnTo>
                <a:lnTo>
                  <a:pt x="192" y="190"/>
                </a:lnTo>
                <a:lnTo>
                  <a:pt x="213" y="188"/>
                </a:lnTo>
                <a:lnTo>
                  <a:pt x="234" y="184"/>
                </a:lnTo>
                <a:lnTo>
                  <a:pt x="255" y="180"/>
                </a:lnTo>
                <a:lnTo>
                  <a:pt x="278" y="178"/>
                </a:lnTo>
                <a:lnTo>
                  <a:pt x="301" y="175"/>
                </a:lnTo>
                <a:lnTo>
                  <a:pt x="326" y="171"/>
                </a:lnTo>
                <a:lnTo>
                  <a:pt x="351" y="167"/>
                </a:lnTo>
                <a:lnTo>
                  <a:pt x="376" y="163"/>
                </a:lnTo>
                <a:lnTo>
                  <a:pt x="403" y="157"/>
                </a:lnTo>
                <a:lnTo>
                  <a:pt x="430" y="153"/>
                </a:lnTo>
                <a:lnTo>
                  <a:pt x="459" y="148"/>
                </a:lnTo>
                <a:lnTo>
                  <a:pt x="488" y="144"/>
                </a:lnTo>
                <a:lnTo>
                  <a:pt x="518" y="138"/>
                </a:lnTo>
                <a:lnTo>
                  <a:pt x="547" y="132"/>
                </a:lnTo>
                <a:lnTo>
                  <a:pt x="580" y="128"/>
                </a:lnTo>
                <a:lnTo>
                  <a:pt x="612" y="123"/>
                </a:lnTo>
                <a:lnTo>
                  <a:pt x="645" y="117"/>
                </a:lnTo>
                <a:lnTo>
                  <a:pt x="678" y="109"/>
                </a:lnTo>
                <a:lnTo>
                  <a:pt x="712" y="10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8" name="Freeform 110"/>
          <p:cNvSpPr>
            <a:spLocks noChangeArrowheads="1"/>
          </p:cNvSpPr>
          <p:nvPr/>
        </p:nvSpPr>
        <p:spPr bwMode="auto">
          <a:xfrm>
            <a:off x="2736850" y="3186113"/>
            <a:ext cx="123825" cy="825500"/>
          </a:xfrm>
          <a:custGeom>
            <a:avLst/>
            <a:gdLst>
              <a:gd name="T0" fmla="*/ 16 w 156"/>
              <a:gd name="T1" fmla="*/ 77 h 1041"/>
              <a:gd name="T2" fmla="*/ 14 w 156"/>
              <a:gd name="T3" fmla="*/ 50 h 1041"/>
              <a:gd name="T4" fmla="*/ 21 w 156"/>
              <a:gd name="T5" fmla="*/ 22 h 1041"/>
              <a:gd name="T6" fmla="*/ 31 w 156"/>
              <a:gd name="T7" fmla="*/ 8 h 1041"/>
              <a:gd name="T8" fmla="*/ 48 w 156"/>
              <a:gd name="T9" fmla="*/ 0 h 1041"/>
              <a:gd name="T10" fmla="*/ 73 w 156"/>
              <a:gd name="T11" fmla="*/ 0 h 1041"/>
              <a:gd name="T12" fmla="*/ 104 w 156"/>
              <a:gd name="T13" fmla="*/ 4 h 1041"/>
              <a:gd name="T14" fmla="*/ 142 w 156"/>
              <a:gd name="T15" fmla="*/ 16 h 1041"/>
              <a:gd name="T16" fmla="*/ 156 w 156"/>
              <a:gd name="T17" fmla="*/ 85 h 1041"/>
              <a:gd name="T18" fmla="*/ 154 w 156"/>
              <a:gd name="T19" fmla="*/ 175 h 1041"/>
              <a:gd name="T20" fmla="*/ 154 w 156"/>
              <a:gd name="T21" fmla="*/ 258 h 1041"/>
              <a:gd name="T22" fmla="*/ 154 w 156"/>
              <a:gd name="T23" fmla="*/ 334 h 1041"/>
              <a:gd name="T24" fmla="*/ 154 w 156"/>
              <a:gd name="T25" fmla="*/ 403 h 1041"/>
              <a:gd name="T26" fmla="*/ 154 w 156"/>
              <a:gd name="T27" fmla="*/ 465 h 1041"/>
              <a:gd name="T28" fmla="*/ 152 w 156"/>
              <a:gd name="T29" fmla="*/ 521 h 1041"/>
              <a:gd name="T30" fmla="*/ 150 w 156"/>
              <a:gd name="T31" fmla="*/ 569 h 1041"/>
              <a:gd name="T32" fmla="*/ 150 w 156"/>
              <a:gd name="T33" fmla="*/ 611 h 1041"/>
              <a:gd name="T34" fmla="*/ 146 w 156"/>
              <a:gd name="T35" fmla="*/ 645 h 1041"/>
              <a:gd name="T36" fmla="*/ 144 w 156"/>
              <a:gd name="T37" fmla="*/ 672 h 1041"/>
              <a:gd name="T38" fmla="*/ 137 w 156"/>
              <a:gd name="T39" fmla="*/ 774 h 1041"/>
              <a:gd name="T40" fmla="*/ 135 w 156"/>
              <a:gd name="T41" fmla="*/ 868 h 1041"/>
              <a:gd name="T42" fmla="*/ 133 w 156"/>
              <a:gd name="T43" fmla="*/ 941 h 1041"/>
              <a:gd name="T44" fmla="*/ 127 w 156"/>
              <a:gd name="T45" fmla="*/ 977 h 1041"/>
              <a:gd name="T46" fmla="*/ 121 w 156"/>
              <a:gd name="T47" fmla="*/ 1004 h 1041"/>
              <a:gd name="T48" fmla="*/ 116 w 156"/>
              <a:gd name="T49" fmla="*/ 1025 h 1041"/>
              <a:gd name="T50" fmla="*/ 110 w 156"/>
              <a:gd name="T51" fmla="*/ 1037 h 1041"/>
              <a:gd name="T52" fmla="*/ 104 w 156"/>
              <a:gd name="T53" fmla="*/ 1041 h 1041"/>
              <a:gd name="T54" fmla="*/ 79 w 156"/>
              <a:gd name="T55" fmla="*/ 1033 h 1041"/>
              <a:gd name="T56" fmla="*/ 56 w 156"/>
              <a:gd name="T57" fmla="*/ 1008 h 1041"/>
              <a:gd name="T58" fmla="*/ 31 w 156"/>
              <a:gd name="T59" fmla="*/ 968 h 1041"/>
              <a:gd name="T60" fmla="*/ 10 w 156"/>
              <a:gd name="T61" fmla="*/ 925 h 1041"/>
              <a:gd name="T62" fmla="*/ 0 w 156"/>
              <a:gd name="T63" fmla="*/ 897 h 1041"/>
              <a:gd name="T64" fmla="*/ 0 w 156"/>
              <a:gd name="T65" fmla="*/ 883 h 1041"/>
              <a:gd name="T66" fmla="*/ 2 w 156"/>
              <a:gd name="T67" fmla="*/ 868 h 1041"/>
              <a:gd name="T68" fmla="*/ 6 w 156"/>
              <a:gd name="T69" fmla="*/ 843 h 1041"/>
              <a:gd name="T70" fmla="*/ 12 w 156"/>
              <a:gd name="T71" fmla="*/ 808 h 1041"/>
              <a:gd name="T72" fmla="*/ 18 w 156"/>
              <a:gd name="T73" fmla="*/ 768 h 1041"/>
              <a:gd name="T74" fmla="*/ 23 w 156"/>
              <a:gd name="T75" fmla="*/ 722 h 1041"/>
              <a:gd name="T76" fmla="*/ 29 w 156"/>
              <a:gd name="T77" fmla="*/ 666 h 1041"/>
              <a:gd name="T78" fmla="*/ 35 w 156"/>
              <a:gd name="T79" fmla="*/ 601 h 1041"/>
              <a:gd name="T80" fmla="*/ 41 w 156"/>
              <a:gd name="T81" fmla="*/ 528 h 1041"/>
              <a:gd name="T82" fmla="*/ 46 w 156"/>
              <a:gd name="T83" fmla="*/ 448 h 1041"/>
              <a:gd name="T84" fmla="*/ 52 w 156"/>
              <a:gd name="T85" fmla="*/ 361 h 1041"/>
              <a:gd name="T86" fmla="*/ 50 w 156"/>
              <a:gd name="T87" fmla="*/ 279 h 1041"/>
              <a:gd name="T88" fmla="*/ 46 w 156"/>
              <a:gd name="T89" fmla="*/ 212 h 1041"/>
              <a:gd name="T90" fmla="*/ 43 w 156"/>
              <a:gd name="T91" fmla="*/ 160 h 1041"/>
              <a:gd name="T92" fmla="*/ 35 w 156"/>
              <a:gd name="T93" fmla="*/ 123 h 1041"/>
              <a:gd name="T94" fmla="*/ 23 w 156"/>
              <a:gd name="T95" fmla="*/ 100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" h="1041">
                <a:moveTo>
                  <a:pt x="21" y="96"/>
                </a:moveTo>
                <a:lnTo>
                  <a:pt x="18" y="87"/>
                </a:lnTo>
                <a:lnTo>
                  <a:pt x="16" y="77"/>
                </a:lnTo>
                <a:lnTo>
                  <a:pt x="14" y="68"/>
                </a:lnTo>
                <a:lnTo>
                  <a:pt x="14" y="58"/>
                </a:lnTo>
                <a:lnTo>
                  <a:pt x="14" y="50"/>
                </a:lnTo>
                <a:lnTo>
                  <a:pt x="16" y="41"/>
                </a:lnTo>
                <a:lnTo>
                  <a:pt x="18" y="31"/>
                </a:lnTo>
                <a:lnTo>
                  <a:pt x="21" y="22"/>
                </a:lnTo>
                <a:lnTo>
                  <a:pt x="23" y="16"/>
                </a:lnTo>
                <a:lnTo>
                  <a:pt x="25" y="12"/>
                </a:lnTo>
                <a:lnTo>
                  <a:pt x="31" y="8"/>
                </a:lnTo>
                <a:lnTo>
                  <a:pt x="35" y="4"/>
                </a:lnTo>
                <a:lnTo>
                  <a:pt x="43" y="2"/>
                </a:lnTo>
                <a:lnTo>
                  <a:pt x="48" y="0"/>
                </a:lnTo>
                <a:lnTo>
                  <a:pt x="56" y="0"/>
                </a:lnTo>
                <a:lnTo>
                  <a:pt x="64" y="0"/>
                </a:lnTo>
                <a:lnTo>
                  <a:pt x="73" y="0"/>
                </a:lnTo>
                <a:lnTo>
                  <a:pt x="83" y="0"/>
                </a:lnTo>
                <a:lnTo>
                  <a:pt x="94" y="2"/>
                </a:lnTo>
                <a:lnTo>
                  <a:pt x="104" y="4"/>
                </a:lnTo>
                <a:lnTo>
                  <a:pt x="117" y="8"/>
                </a:lnTo>
                <a:lnTo>
                  <a:pt x="129" y="12"/>
                </a:lnTo>
                <a:lnTo>
                  <a:pt x="142" y="16"/>
                </a:lnTo>
                <a:lnTo>
                  <a:pt x="156" y="22"/>
                </a:lnTo>
                <a:lnTo>
                  <a:pt x="156" y="54"/>
                </a:lnTo>
                <a:lnTo>
                  <a:pt x="156" y="85"/>
                </a:lnTo>
                <a:lnTo>
                  <a:pt x="156" y="116"/>
                </a:lnTo>
                <a:lnTo>
                  <a:pt x="156" y="146"/>
                </a:lnTo>
                <a:lnTo>
                  <a:pt x="154" y="175"/>
                </a:lnTo>
                <a:lnTo>
                  <a:pt x="154" y="204"/>
                </a:lnTo>
                <a:lnTo>
                  <a:pt x="154" y="231"/>
                </a:lnTo>
                <a:lnTo>
                  <a:pt x="154" y="258"/>
                </a:lnTo>
                <a:lnTo>
                  <a:pt x="154" y="284"/>
                </a:lnTo>
                <a:lnTo>
                  <a:pt x="154" y="309"/>
                </a:lnTo>
                <a:lnTo>
                  <a:pt x="154" y="334"/>
                </a:lnTo>
                <a:lnTo>
                  <a:pt x="154" y="357"/>
                </a:lnTo>
                <a:lnTo>
                  <a:pt x="154" y="380"/>
                </a:lnTo>
                <a:lnTo>
                  <a:pt x="154" y="403"/>
                </a:lnTo>
                <a:lnTo>
                  <a:pt x="154" y="425"/>
                </a:lnTo>
                <a:lnTo>
                  <a:pt x="154" y="446"/>
                </a:lnTo>
                <a:lnTo>
                  <a:pt x="154" y="465"/>
                </a:lnTo>
                <a:lnTo>
                  <a:pt x="154" y="484"/>
                </a:lnTo>
                <a:lnTo>
                  <a:pt x="152" y="503"/>
                </a:lnTo>
                <a:lnTo>
                  <a:pt x="152" y="521"/>
                </a:lnTo>
                <a:lnTo>
                  <a:pt x="152" y="538"/>
                </a:lnTo>
                <a:lnTo>
                  <a:pt x="152" y="553"/>
                </a:lnTo>
                <a:lnTo>
                  <a:pt x="150" y="569"/>
                </a:lnTo>
                <a:lnTo>
                  <a:pt x="150" y="584"/>
                </a:lnTo>
                <a:lnTo>
                  <a:pt x="150" y="597"/>
                </a:lnTo>
                <a:lnTo>
                  <a:pt x="150" y="611"/>
                </a:lnTo>
                <a:lnTo>
                  <a:pt x="148" y="622"/>
                </a:lnTo>
                <a:lnTo>
                  <a:pt x="148" y="634"/>
                </a:lnTo>
                <a:lnTo>
                  <a:pt x="146" y="645"/>
                </a:lnTo>
                <a:lnTo>
                  <a:pt x="146" y="655"/>
                </a:lnTo>
                <a:lnTo>
                  <a:pt x="146" y="664"/>
                </a:lnTo>
                <a:lnTo>
                  <a:pt x="144" y="672"/>
                </a:lnTo>
                <a:lnTo>
                  <a:pt x="140" y="707"/>
                </a:lnTo>
                <a:lnTo>
                  <a:pt x="139" y="741"/>
                </a:lnTo>
                <a:lnTo>
                  <a:pt x="137" y="774"/>
                </a:lnTo>
                <a:lnTo>
                  <a:pt x="135" y="806"/>
                </a:lnTo>
                <a:lnTo>
                  <a:pt x="135" y="839"/>
                </a:lnTo>
                <a:lnTo>
                  <a:pt x="135" y="868"/>
                </a:lnTo>
                <a:lnTo>
                  <a:pt x="135" y="899"/>
                </a:lnTo>
                <a:lnTo>
                  <a:pt x="135" y="927"/>
                </a:lnTo>
                <a:lnTo>
                  <a:pt x="133" y="941"/>
                </a:lnTo>
                <a:lnTo>
                  <a:pt x="131" y="954"/>
                </a:lnTo>
                <a:lnTo>
                  <a:pt x="129" y="966"/>
                </a:lnTo>
                <a:lnTo>
                  <a:pt x="127" y="977"/>
                </a:lnTo>
                <a:lnTo>
                  <a:pt x="125" y="987"/>
                </a:lnTo>
                <a:lnTo>
                  <a:pt x="123" y="996"/>
                </a:lnTo>
                <a:lnTo>
                  <a:pt x="121" y="1004"/>
                </a:lnTo>
                <a:lnTo>
                  <a:pt x="119" y="1012"/>
                </a:lnTo>
                <a:lnTo>
                  <a:pt x="117" y="1020"/>
                </a:lnTo>
                <a:lnTo>
                  <a:pt x="116" y="1025"/>
                </a:lnTo>
                <a:lnTo>
                  <a:pt x="114" y="1029"/>
                </a:lnTo>
                <a:lnTo>
                  <a:pt x="112" y="1033"/>
                </a:lnTo>
                <a:lnTo>
                  <a:pt x="110" y="1037"/>
                </a:lnTo>
                <a:lnTo>
                  <a:pt x="108" y="1039"/>
                </a:lnTo>
                <a:lnTo>
                  <a:pt x="106" y="1041"/>
                </a:lnTo>
                <a:lnTo>
                  <a:pt x="104" y="1041"/>
                </a:lnTo>
                <a:lnTo>
                  <a:pt x="96" y="1039"/>
                </a:lnTo>
                <a:lnTo>
                  <a:pt x="87" y="1037"/>
                </a:lnTo>
                <a:lnTo>
                  <a:pt x="79" y="1033"/>
                </a:lnTo>
                <a:lnTo>
                  <a:pt x="71" y="1027"/>
                </a:lnTo>
                <a:lnTo>
                  <a:pt x="64" y="1018"/>
                </a:lnTo>
                <a:lnTo>
                  <a:pt x="56" y="1008"/>
                </a:lnTo>
                <a:lnTo>
                  <a:pt x="48" y="996"/>
                </a:lnTo>
                <a:lnTo>
                  <a:pt x="41" y="983"/>
                </a:lnTo>
                <a:lnTo>
                  <a:pt x="31" y="968"/>
                </a:lnTo>
                <a:lnTo>
                  <a:pt x="21" y="952"/>
                </a:lnTo>
                <a:lnTo>
                  <a:pt x="14" y="939"/>
                </a:lnTo>
                <a:lnTo>
                  <a:pt x="10" y="925"/>
                </a:lnTo>
                <a:lnTo>
                  <a:pt x="4" y="916"/>
                </a:lnTo>
                <a:lnTo>
                  <a:pt x="2" y="906"/>
                </a:lnTo>
                <a:lnTo>
                  <a:pt x="0" y="897"/>
                </a:lnTo>
                <a:lnTo>
                  <a:pt x="0" y="889"/>
                </a:lnTo>
                <a:lnTo>
                  <a:pt x="0" y="887"/>
                </a:lnTo>
                <a:lnTo>
                  <a:pt x="0" y="883"/>
                </a:lnTo>
                <a:lnTo>
                  <a:pt x="0" y="879"/>
                </a:lnTo>
                <a:lnTo>
                  <a:pt x="2" y="874"/>
                </a:lnTo>
                <a:lnTo>
                  <a:pt x="2" y="868"/>
                </a:lnTo>
                <a:lnTo>
                  <a:pt x="4" y="860"/>
                </a:lnTo>
                <a:lnTo>
                  <a:pt x="4" y="851"/>
                </a:lnTo>
                <a:lnTo>
                  <a:pt x="6" y="843"/>
                </a:lnTo>
                <a:lnTo>
                  <a:pt x="8" y="831"/>
                </a:lnTo>
                <a:lnTo>
                  <a:pt x="10" y="822"/>
                </a:lnTo>
                <a:lnTo>
                  <a:pt x="12" y="808"/>
                </a:lnTo>
                <a:lnTo>
                  <a:pt x="14" y="797"/>
                </a:lnTo>
                <a:lnTo>
                  <a:pt x="16" y="783"/>
                </a:lnTo>
                <a:lnTo>
                  <a:pt x="18" y="768"/>
                </a:lnTo>
                <a:lnTo>
                  <a:pt x="20" y="755"/>
                </a:lnTo>
                <a:lnTo>
                  <a:pt x="21" y="739"/>
                </a:lnTo>
                <a:lnTo>
                  <a:pt x="23" y="722"/>
                </a:lnTo>
                <a:lnTo>
                  <a:pt x="25" y="705"/>
                </a:lnTo>
                <a:lnTo>
                  <a:pt x="27" y="686"/>
                </a:lnTo>
                <a:lnTo>
                  <a:pt x="29" y="666"/>
                </a:lnTo>
                <a:lnTo>
                  <a:pt x="31" y="645"/>
                </a:lnTo>
                <a:lnTo>
                  <a:pt x="33" y="624"/>
                </a:lnTo>
                <a:lnTo>
                  <a:pt x="35" y="601"/>
                </a:lnTo>
                <a:lnTo>
                  <a:pt x="37" y="578"/>
                </a:lnTo>
                <a:lnTo>
                  <a:pt x="39" y="553"/>
                </a:lnTo>
                <a:lnTo>
                  <a:pt x="41" y="528"/>
                </a:lnTo>
                <a:lnTo>
                  <a:pt x="43" y="503"/>
                </a:lnTo>
                <a:lnTo>
                  <a:pt x="45" y="476"/>
                </a:lnTo>
                <a:lnTo>
                  <a:pt x="46" y="448"/>
                </a:lnTo>
                <a:lnTo>
                  <a:pt x="48" y="419"/>
                </a:lnTo>
                <a:lnTo>
                  <a:pt x="50" y="390"/>
                </a:lnTo>
                <a:lnTo>
                  <a:pt x="52" y="361"/>
                </a:lnTo>
                <a:lnTo>
                  <a:pt x="52" y="332"/>
                </a:lnTo>
                <a:lnTo>
                  <a:pt x="50" y="304"/>
                </a:lnTo>
                <a:lnTo>
                  <a:pt x="50" y="279"/>
                </a:lnTo>
                <a:lnTo>
                  <a:pt x="50" y="254"/>
                </a:lnTo>
                <a:lnTo>
                  <a:pt x="48" y="233"/>
                </a:lnTo>
                <a:lnTo>
                  <a:pt x="46" y="212"/>
                </a:lnTo>
                <a:lnTo>
                  <a:pt x="46" y="192"/>
                </a:lnTo>
                <a:lnTo>
                  <a:pt x="45" y="175"/>
                </a:lnTo>
                <a:lnTo>
                  <a:pt x="43" y="160"/>
                </a:lnTo>
                <a:lnTo>
                  <a:pt x="39" y="146"/>
                </a:lnTo>
                <a:lnTo>
                  <a:pt x="37" y="135"/>
                </a:lnTo>
                <a:lnTo>
                  <a:pt x="35" y="123"/>
                </a:lnTo>
                <a:lnTo>
                  <a:pt x="31" y="114"/>
                </a:lnTo>
                <a:lnTo>
                  <a:pt x="27" y="106"/>
                </a:lnTo>
                <a:lnTo>
                  <a:pt x="23" y="100"/>
                </a:lnTo>
                <a:lnTo>
                  <a:pt x="21" y="9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29" name="Freeform 111"/>
          <p:cNvSpPr>
            <a:spLocks noChangeArrowheads="1"/>
          </p:cNvSpPr>
          <p:nvPr/>
        </p:nvSpPr>
        <p:spPr bwMode="auto">
          <a:xfrm>
            <a:off x="2843213" y="3360738"/>
            <a:ext cx="328612" cy="80962"/>
          </a:xfrm>
          <a:custGeom>
            <a:avLst/>
            <a:gdLst>
              <a:gd name="T0" fmla="*/ 268 w 412"/>
              <a:gd name="T1" fmla="*/ 85 h 104"/>
              <a:gd name="T2" fmla="*/ 234 w 412"/>
              <a:gd name="T3" fmla="*/ 89 h 104"/>
              <a:gd name="T4" fmla="*/ 199 w 412"/>
              <a:gd name="T5" fmla="*/ 92 h 104"/>
              <a:gd name="T6" fmla="*/ 134 w 412"/>
              <a:gd name="T7" fmla="*/ 98 h 104"/>
              <a:gd name="T8" fmla="*/ 101 w 412"/>
              <a:gd name="T9" fmla="*/ 100 h 104"/>
              <a:gd name="T10" fmla="*/ 67 w 412"/>
              <a:gd name="T11" fmla="*/ 102 h 104"/>
              <a:gd name="T12" fmla="*/ 34 w 412"/>
              <a:gd name="T13" fmla="*/ 104 h 104"/>
              <a:gd name="T14" fmla="*/ 0 w 412"/>
              <a:gd name="T15" fmla="*/ 104 h 104"/>
              <a:gd name="T16" fmla="*/ 0 w 412"/>
              <a:gd name="T17" fmla="*/ 48 h 104"/>
              <a:gd name="T18" fmla="*/ 5 w 412"/>
              <a:gd name="T19" fmla="*/ 48 h 104"/>
              <a:gd name="T20" fmla="*/ 11 w 412"/>
              <a:gd name="T21" fmla="*/ 46 h 104"/>
              <a:gd name="T22" fmla="*/ 27 w 412"/>
              <a:gd name="T23" fmla="*/ 46 h 104"/>
              <a:gd name="T24" fmla="*/ 42 w 412"/>
              <a:gd name="T25" fmla="*/ 44 h 104"/>
              <a:gd name="T26" fmla="*/ 59 w 412"/>
              <a:gd name="T27" fmla="*/ 41 h 104"/>
              <a:gd name="T28" fmla="*/ 76 w 412"/>
              <a:gd name="T29" fmla="*/ 37 h 104"/>
              <a:gd name="T30" fmla="*/ 96 w 412"/>
              <a:gd name="T31" fmla="*/ 31 h 104"/>
              <a:gd name="T32" fmla="*/ 115 w 412"/>
              <a:gd name="T33" fmla="*/ 25 h 104"/>
              <a:gd name="T34" fmla="*/ 134 w 412"/>
              <a:gd name="T35" fmla="*/ 19 h 104"/>
              <a:gd name="T36" fmla="*/ 172 w 412"/>
              <a:gd name="T37" fmla="*/ 12 h 104"/>
              <a:gd name="T38" fmla="*/ 192 w 412"/>
              <a:gd name="T39" fmla="*/ 10 h 104"/>
              <a:gd name="T40" fmla="*/ 209 w 412"/>
              <a:gd name="T41" fmla="*/ 6 h 104"/>
              <a:gd name="T42" fmla="*/ 228 w 412"/>
              <a:gd name="T43" fmla="*/ 4 h 104"/>
              <a:gd name="T44" fmla="*/ 245 w 412"/>
              <a:gd name="T45" fmla="*/ 2 h 104"/>
              <a:gd name="T46" fmla="*/ 263 w 412"/>
              <a:gd name="T47" fmla="*/ 0 h 104"/>
              <a:gd name="T48" fmla="*/ 278 w 412"/>
              <a:gd name="T49" fmla="*/ 0 h 104"/>
              <a:gd name="T50" fmla="*/ 301 w 412"/>
              <a:gd name="T51" fmla="*/ 0 h 104"/>
              <a:gd name="T52" fmla="*/ 324 w 412"/>
              <a:gd name="T53" fmla="*/ 2 h 104"/>
              <a:gd name="T54" fmla="*/ 336 w 412"/>
              <a:gd name="T55" fmla="*/ 2 h 104"/>
              <a:gd name="T56" fmla="*/ 347 w 412"/>
              <a:gd name="T57" fmla="*/ 4 h 104"/>
              <a:gd name="T58" fmla="*/ 359 w 412"/>
              <a:gd name="T59" fmla="*/ 6 h 104"/>
              <a:gd name="T60" fmla="*/ 372 w 412"/>
              <a:gd name="T61" fmla="*/ 10 h 104"/>
              <a:gd name="T62" fmla="*/ 382 w 412"/>
              <a:gd name="T63" fmla="*/ 14 h 104"/>
              <a:gd name="T64" fmla="*/ 391 w 412"/>
              <a:gd name="T65" fmla="*/ 18 h 104"/>
              <a:gd name="T66" fmla="*/ 397 w 412"/>
              <a:gd name="T67" fmla="*/ 23 h 104"/>
              <a:gd name="T68" fmla="*/ 403 w 412"/>
              <a:gd name="T69" fmla="*/ 29 h 104"/>
              <a:gd name="T70" fmla="*/ 407 w 412"/>
              <a:gd name="T71" fmla="*/ 35 h 104"/>
              <a:gd name="T72" fmla="*/ 410 w 412"/>
              <a:gd name="T73" fmla="*/ 39 h 104"/>
              <a:gd name="T74" fmla="*/ 412 w 412"/>
              <a:gd name="T75" fmla="*/ 44 h 104"/>
              <a:gd name="T76" fmla="*/ 412 w 412"/>
              <a:gd name="T77" fmla="*/ 48 h 104"/>
              <a:gd name="T78" fmla="*/ 412 w 412"/>
              <a:gd name="T79" fmla="*/ 50 h 104"/>
              <a:gd name="T80" fmla="*/ 410 w 412"/>
              <a:gd name="T81" fmla="*/ 52 h 104"/>
              <a:gd name="T82" fmla="*/ 407 w 412"/>
              <a:gd name="T83" fmla="*/ 54 h 104"/>
              <a:gd name="T84" fmla="*/ 403 w 412"/>
              <a:gd name="T85" fmla="*/ 56 h 104"/>
              <a:gd name="T86" fmla="*/ 397 w 412"/>
              <a:gd name="T87" fmla="*/ 58 h 104"/>
              <a:gd name="T88" fmla="*/ 391 w 412"/>
              <a:gd name="T89" fmla="*/ 62 h 104"/>
              <a:gd name="T90" fmla="*/ 384 w 412"/>
              <a:gd name="T91" fmla="*/ 64 h 104"/>
              <a:gd name="T92" fmla="*/ 374 w 412"/>
              <a:gd name="T93" fmla="*/ 65 h 104"/>
              <a:gd name="T94" fmla="*/ 364 w 412"/>
              <a:gd name="T95" fmla="*/ 69 h 104"/>
              <a:gd name="T96" fmla="*/ 355 w 412"/>
              <a:gd name="T97" fmla="*/ 71 h 104"/>
              <a:gd name="T98" fmla="*/ 343 w 412"/>
              <a:gd name="T99" fmla="*/ 73 h 104"/>
              <a:gd name="T100" fmla="*/ 330 w 412"/>
              <a:gd name="T101" fmla="*/ 77 h 104"/>
              <a:gd name="T102" fmla="*/ 316 w 412"/>
              <a:gd name="T103" fmla="*/ 79 h 104"/>
              <a:gd name="T104" fmla="*/ 301 w 412"/>
              <a:gd name="T105" fmla="*/ 81 h 104"/>
              <a:gd name="T106" fmla="*/ 284 w 412"/>
              <a:gd name="T107" fmla="*/ 83 h 104"/>
              <a:gd name="T108" fmla="*/ 268 w 412"/>
              <a:gd name="T109" fmla="*/ 8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2" h="104">
                <a:moveTo>
                  <a:pt x="268" y="85"/>
                </a:moveTo>
                <a:lnTo>
                  <a:pt x="234" y="89"/>
                </a:lnTo>
                <a:lnTo>
                  <a:pt x="199" y="92"/>
                </a:lnTo>
                <a:lnTo>
                  <a:pt x="134" y="98"/>
                </a:lnTo>
                <a:lnTo>
                  <a:pt x="101" y="100"/>
                </a:lnTo>
                <a:lnTo>
                  <a:pt x="67" y="102"/>
                </a:lnTo>
                <a:lnTo>
                  <a:pt x="34" y="104"/>
                </a:lnTo>
                <a:lnTo>
                  <a:pt x="0" y="104"/>
                </a:lnTo>
                <a:lnTo>
                  <a:pt x="0" y="48"/>
                </a:lnTo>
                <a:lnTo>
                  <a:pt x="5" y="48"/>
                </a:lnTo>
                <a:lnTo>
                  <a:pt x="11" y="46"/>
                </a:lnTo>
                <a:lnTo>
                  <a:pt x="27" y="46"/>
                </a:lnTo>
                <a:lnTo>
                  <a:pt x="42" y="44"/>
                </a:lnTo>
                <a:lnTo>
                  <a:pt x="59" y="41"/>
                </a:lnTo>
                <a:lnTo>
                  <a:pt x="76" y="37"/>
                </a:lnTo>
                <a:lnTo>
                  <a:pt x="96" y="31"/>
                </a:lnTo>
                <a:lnTo>
                  <a:pt x="115" y="25"/>
                </a:lnTo>
                <a:lnTo>
                  <a:pt x="134" y="19"/>
                </a:lnTo>
                <a:lnTo>
                  <a:pt x="172" y="12"/>
                </a:lnTo>
                <a:lnTo>
                  <a:pt x="192" y="10"/>
                </a:lnTo>
                <a:lnTo>
                  <a:pt x="209" y="6"/>
                </a:lnTo>
                <a:lnTo>
                  <a:pt x="228" y="4"/>
                </a:lnTo>
                <a:lnTo>
                  <a:pt x="245" y="2"/>
                </a:lnTo>
                <a:lnTo>
                  <a:pt x="263" y="0"/>
                </a:lnTo>
                <a:lnTo>
                  <a:pt x="278" y="0"/>
                </a:lnTo>
                <a:lnTo>
                  <a:pt x="301" y="0"/>
                </a:lnTo>
                <a:lnTo>
                  <a:pt x="324" y="2"/>
                </a:lnTo>
                <a:lnTo>
                  <a:pt x="336" y="2"/>
                </a:lnTo>
                <a:lnTo>
                  <a:pt x="347" y="4"/>
                </a:lnTo>
                <a:lnTo>
                  <a:pt x="359" y="6"/>
                </a:lnTo>
                <a:lnTo>
                  <a:pt x="372" y="10"/>
                </a:lnTo>
                <a:lnTo>
                  <a:pt x="382" y="14"/>
                </a:lnTo>
                <a:lnTo>
                  <a:pt x="391" y="18"/>
                </a:lnTo>
                <a:lnTo>
                  <a:pt x="397" y="23"/>
                </a:lnTo>
                <a:lnTo>
                  <a:pt x="403" y="29"/>
                </a:lnTo>
                <a:lnTo>
                  <a:pt x="407" y="35"/>
                </a:lnTo>
                <a:lnTo>
                  <a:pt x="410" y="39"/>
                </a:lnTo>
                <a:lnTo>
                  <a:pt x="412" y="44"/>
                </a:lnTo>
                <a:lnTo>
                  <a:pt x="412" y="48"/>
                </a:lnTo>
                <a:lnTo>
                  <a:pt x="412" y="50"/>
                </a:lnTo>
                <a:lnTo>
                  <a:pt x="410" y="52"/>
                </a:lnTo>
                <a:lnTo>
                  <a:pt x="407" y="54"/>
                </a:lnTo>
                <a:lnTo>
                  <a:pt x="403" y="56"/>
                </a:lnTo>
                <a:lnTo>
                  <a:pt x="397" y="58"/>
                </a:lnTo>
                <a:lnTo>
                  <a:pt x="391" y="62"/>
                </a:lnTo>
                <a:lnTo>
                  <a:pt x="384" y="64"/>
                </a:lnTo>
                <a:lnTo>
                  <a:pt x="374" y="65"/>
                </a:lnTo>
                <a:lnTo>
                  <a:pt x="364" y="69"/>
                </a:lnTo>
                <a:lnTo>
                  <a:pt x="355" y="71"/>
                </a:lnTo>
                <a:lnTo>
                  <a:pt x="343" y="73"/>
                </a:lnTo>
                <a:lnTo>
                  <a:pt x="330" y="77"/>
                </a:lnTo>
                <a:lnTo>
                  <a:pt x="316" y="79"/>
                </a:lnTo>
                <a:lnTo>
                  <a:pt x="301" y="81"/>
                </a:lnTo>
                <a:lnTo>
                  <a:pt x="284" y="83"/>
                </a:lnTo>
                <a:lnTo>
                  <a:pt x="268" y="8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30" name="Freeform 112"/>
          <p:cNvSpPr>
            <a:spLocks noChangeArrowheads="1"/>
          </p:cNvSpPr>
          <p:nvPr/>
        </p:nvSpPr>
        <p:spPr bwMode="auto">
          <a:xfrm>
            <a:off x="2819400" y="3551238"/>
            <a:ext cx="352425" cy="93662"/>
          </a:xfrm>
          <a:custGeom>
            <a:avLst/>
            <a:gdLst>
              <a:gd name="T0" fmla="*/ 251 w 443"/>
              <a:gd name="T1" fmla="*/ 19 h 119"/>
              <a:gd name="T2" fmla="*/ 280 w 443"/>
              <a:gd name="T3" fmla="*/ 12 h 119"/>
              <a:gd name="T4" fmla="*/ 305 w 443"/>
              <a:gd name="T5" fmla="*/ 6 h 119"/>
              <a:gd name="T6" fmla="*/ 328 w 443"/>
              <a:gd name="T7" fmla="*/ 2 h 119"/>
              <a:gd name="T8" fmla="*/ 349 w 443"/>
              <a:gd name="T9" fmla="*/ 0 h 119"/>
              <a:gd name="T10" fmla="*/ 367 w 443"/>
              <a:gd name="T11" fmla="*/ 0 h 119"/>
              <a:gd name="T12" fmla="*/ 382 w 443"/>
              <a:gd name="T13" fmla="*/ 2 h 119"/>
              <a:gd name="T14" fmla="*/ 395 w 443"/>
              <a:gd name="T15" fmla="*/ 4 h 119"/>
              <a:gd name="T16" fmla="*/ 413 w 443"/>
              <a:gd name="T17" fmla="*/ 10 h 119"/>
              <a:gd name="T18" fmla="*/ 428 w 443"/>
              <a:gd name="T19" fmla="*/ 19 h 119"/>
              <a:gd name="T20" fmla="*/ 438 w 443"/>
              <a:gd name="T21" fmla="*/ 29 h 119"/>
              <a:gd name="T22" fmla="*/ 443 w 443"/>
              <a:gd name="T23" fmla="*/ 39 h 119"/>
              <a:gd name="T24" fmla="*/ 443 w 443"/>
              <a:gd name="T25" fmla="*/ 46 h 119"/>
              <a:gd name="T26" fmla="*/ 439 w 443"/>
              <a:gd name="T27" fmla="*/ 54 h 119"/>
              <a:gd name="T28" fmla="*/ 432 w 443"/>
              <a:gd name="T29" fmla="*/ 62 h 119"/>
              <a:gd name="T30" fmla="*/ 420 w 443"/>
              <a:gd name="T31" fmla="*/ 67 h 119"/>
              <a:gd name="T32" fmla="*/ 405 w 443"/>
              <a:gd name="T33" fmla="*/ 73 h 119"/>
              <a:gd name="T34" fmla="*/ 388 w 443"/>
              <a:gd name="T35" fmla="*/ 79 h 119"/>
              <a:gd name="T36" fmla="*/ 367 w 443"/>
              <a:gd name="T37" fmla="*/ 85 h 119"/>
              <a:gd name="T38" fmla="*/ 343 w 443"/>
              <a:gd name="T39" fmla="*/ 88 h 119"/>
              <a:gd name="T40" fmla="*/ 315 w 443"/>
              <a:gd name="T41" fmla="*/ 94 h 119"/>
              <a:gd name="T42" fmla="*/ 284 w 443"/>
              <a:gd name="T43" fmla="*/ 100 h 119"/>
              <a:gd name="T44" fmla="*/ 249 w 443"/>
              <a:gd name="T45" fmla="*/ 106 h 119"/>
              <a:gd name="T46" fmla="*/ 211 w 443"/>
              <a:gd name="T47" fmla="*/ 110 h 119"/>
              <a:gd name="T48" fmla="*/ 171 w 443"/>
              <a:gd name="T49" fmla="*/ 113 h 119"/>
              <a:gd name="T50" fmla="*/ 125 w 443"/>
              <a:gd name="T51" fmla="*/ 115 h 119"/>
              <a:gd name="T52" fmla="*/ 77 w 443"/>
              <a:gd name="T53" fmla="*/ 117 h 119"/>
              <a:gd name="T54" fmla="*/ 27 w 443"/>
              <a:gd name="T55" fmla="*/ 119 h 119"/>
              <a:gd name="T56" fmla="*/ 0 w 443"/>
              <a:gd name="T57" fmla="*/ 54 h 119"/>
              <a:gd name="T58" fmla="*/ 61 w 443"/>
              <a:gd name="T59" fmla="*/ 52 h 119"/>
              <a:gd name="T60" fmla="*/ 123 w 443"/>
              <a:gd name="T61" fmla="*/ 46 h 119"/>
              <a:gd name="T62" fmla="*/ 180 w 443"/>
              <a:gd name="T63" fmla="*/ 37 h 119"/>
              <a:gd name="T64" fmla="*/ 236 w 443"/>
              <a:gd name="T65" fmla="*/ 2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2" h="119">
                <a:moveTo>
                  <a:pt x="236" y="25"/>
                </a:moveTo>
                <a:lnTo>
                  <a:pt x="251" y="19"/>
                </a:lnTo>
                <a:lnTo>
                  <a:pt x="267" y="15"/>
                </a:lnTo>
                <a:lnTo>
                  <a:pt x="280" y="12"/>
                </a:lnTo>
                <a:lnTo>
                  <a:pt x="294" y="8"/>
                </a:lnTo>
                <a:lnTo>
                  <a:pt x="305" y="6"/>
                </a:lnTo>
                <a:lnTo>
                  <a:pt x="317" y="4"/>
                </a:lnTo>
                <a:lnTo>
                  <a:pt x="328" y="2"/>
                </a:lnTo>
                <a:lnTo>
                  <a:pt x="338" y="0"/>
                </a:lnTo>
                <a:lnTo>
                  <a:pt x="349" y="0"/>
                </a:lnTo>
                <a:lnTo>
                  <a:pt x="357" y="0"/>
                </a:lnTo>
                <a:lnTo>
                  <a:pt x="367" y="0"/>
                </a:lnTo>
                <a:lnTo>
                  <a:pt x="374" y="0"/>
                </a:lnTo>
                <a:lnTo>
                  <a:pt x="382" y="2"/>
                </a:lnTo>
                <a:lnTo>
                  <a:pt x="390" y="2"/>
                </a:lnTo>
                <a:lnTo>
                  <a:pt x="395" y="4"/>
                </a:lnTo>
                <a:lnTo>
                  <a:pt x="403" y="6"/>
                </a:lnTo>
                <a:lnTo>
                  <a:pt x="413" y="10"/>
                </a:lnTo>
                <a:lnTo>
                  <a:pt x="422" y="14"/>
                </a:lnTo>
                <a:lnTo>
                  <a:pt x="428" y="19"/>
                </a:lnTo>
                <a:lnTo>
                  <a:pt x="434" y="25"/>
                </a:lnTo>
                <a:lnTo>
                  <a:pt x="438" y="29"/>
                </a:lnTo>
                <a:lnTo>
                  <a:pt x="441" y="35"/>
                </a:lnTo>
                <a:lnTo>
                  <a:pt x="443" y="39"/>
                </a:lnTo>
                <a:lnTo>
                  <a:pt x="443" y="44"/>
                </a:lnTo>
                <a:lnTo>
                  <a:pt x="443" y="46"/>
                </a:lnTo>
                <a:lnTo>
                  <a:pt x="441" y="50"/>
                </a:lnTo>
                <a:lnTo>
                  <a:pt x="439" y="54"/>
                </a:lnTo>
                <a:lnTo>
                  <a:pt x="436" y="58"/>
                </a:lnTo>
                <a:lnTo>
                  <a:pt x="432" y="62"/>
                </a:lnTo>
                <a:lnTo>
                  <a:pt x="426" y="63"/>
                </a:lnTo>
                <a:lnTo>
                  <a:pt x="420" y="67"/>
                </a:lnTo>
                <a:lnTo>
                  <a:pt x="415" y="71"/>
                </a:lnTo>
                <a:lnTo>
                  <a:pt x="405" y="73"/>
                </a:lnTo>
                <a:lnTo>
                  <a:pt x="397" y="77"/>
                </a:lnTo>
                <a:lnTo>
                  <a:pt x="388" y="79"/>
                </a:lnTo>
                <a:lnTo>
                  <a:pt x="378" y="83"/>
                </a:lnTo>
                <a:lnTo>
                  <a:pt x="367" y="85"/>
                </a:lnTo>
                <a:lnTo>
                  <a:pt x="355" y="86"/>
                </a:lnTo>
                <a:lnTo>
                  <a:pt x="343" y="88"/>
                </a:lnTo>
                <a:lnTo>
                  <a:pt x="330" y="90"/>
                </a:lnTo>
                <a:lnTo>
                  <a:pt x="315" y="94"/>
                </a:lnTo>
                <a:lnTo>
                  <a:pt x="301" y="98"/>
                </a:lnTo>
                <a:lnTo>
                  <a:pt x="284" y="100"/>
                </a:lnTo>
                <a:lnTo>
                  <a:pt x="269" y="104"/>
                </a:lnTo>
                <a:lnTo>
                  <a:pt x="249" y="106"/>
                </a:lnTo>
                <a:lnTo>
                  <a:pt x="232" y="108"/>
                </a:lnTo>
                <a:lnTo>
                  <a:pt x="211" y="110"/>
                </a:lnTo>
                <a:lnTo>
                  <a:pt x="192" y="111"/>
                </a:lnTo>
                <a:lnTo>
                  <a:pt x="171" y="113"/>
                </a:lnTo>
                <a:lnTo>
                  <a:pt x="148" y="115"/>
                </a:lnTo>
                <a:lnTo>
                  <a:pt x="125" y="115"/>
                </a:lnTo>
                <a:lnTo>
                  <a:pt x="102" y="117"/>
                </a:lnTo>
                <a:lnTo>
                  <a:pt x="77" y="117"/>
                </a:lnTo>
                <a:lnTo>
                  <a:pt x="52" y="119"/>
                </a:lnTo>
                <a:lnTo>
                  <a:pt x="27" y="119"/>
                </a:lnTo>
                <a:lnTo>
                  <a:pt x="0" y="119"/>
                </a:lnTo>
                <a:lnTo>
                  <a:pt x="0" y="54"/>
                </a:lnTo>
                <a:lnTo>
                  <a:pt x="31" y="52"/>
                </a:lnTo>
                <a:lnTo>
                  <a:pt x="61" y="52"/>
                </a:lnTo>
                <a:lnTo>
                  <a:pt x="92" y="48"/>
                </a:lnTo>
                <a:lnTo>
                  <a:pt x="123" y="46"/>
                </a:lnTo>
                <a:lnTo>
                  <a:pt x="152" y="42"/>
                </a:lnTo>
                <a:lnTo>
                  <a:pt x="180" y="37"/>
                </a:lnTo>
                <a:lnTo>
                  <a:pt x="209" y="31"/>
                </a:lnTo>
                <a:lnTo>
                  <a:pt x="236" y="2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31" name="Freeform 113"/>
          <p:cNvSpPr>
            <a:spLocks noChangeArrowheads="1"/>
          </p:cNvSpPr>
          <p:nvPr/>
        </p:nvSpPr>
        <p:spPr bwMode="auto">
          <a:xfrm>
            <a:off x="2819400" y="3113088"/>
            <a:ext cx="588963" cy="1004887"/>
          </a:xfrm>
          <a:custGeom>
            <a:avLst/>
            <a:gdLst>
              <a:gd name="T0" fmla="*/ 570 w 743"/>
              <a:gd name="T1" fmla="*/ 1252 h 1265"/>
              <a:gd name="T2" fmla="*/ 543 w 743"/>
              <a:gd name="T3" fmla="*/ 1259 h 1265"/>
              <a:gd name="T4" fmla="*/ 514 w 743"/>
              <a:gd name="T5" fmla="*/ 1211 h 1265"/>
              <a:gd name="T6" fmla="*/ 497 w 743"/>
              <a:gd name="T7" fmla="*/ 1148 h 1265"/>
              <a:gd name="T8" fmla="*/ 468 w 743"/>
              <a:gd name="T9" fmla="*/ 1104 h 1265"/>
              <a:gd name="T10" fmla="*/ 424 w 743"/>
              <a:gd name="T11" fmla="*/ 1065 h 1265"/>
              <a:gd name="T12" fmla="*/ 370 w 743"/>
              <a:gd name="T13" fmla="*/ 1037 h 1265"/>
              <a:gd name="T14" fmla="*/ 328 w 743"/>
              <a:gd name="T15" fmla="*/ 1012 h 1265"/>
              <a:gd name="T16" fmla="*/ 305 w 743"/>
              <a:gd name="T17" fmla="*/ 993 h 1265"/>
              <a:gd name="T18" fmla="*/ 299 w 743"/>
              <a:gd name="T19" fmla="*/ 979 h 1265"/>
              <a:gd name="T20" fmla="*/ 313 w 743"/>
              <a:gd name="T21" fmla="*/ 971 h 1265"/>
              <a:gd name="T22" fmla="*/ 345 w 743"/>
              <a:gd name="T23" fmla="*/ 968 h 1265"/>
              <a:gd name="T24" fmla="*/ 403 w 743"/>
              <a:gd name="T25" fmla="*/ 971 h 1265"/>
              <a:gd name="T26" fmla="*/ 497 w 743"/>
              <a:gd name="T27" fmla="*/ 977 h 1265"/>
              <a:gd name="T28" fmla="*/ 547 w 743"/>
              <a:gd name="T29" fmla="*/ 956 h 1265"/>
              <a:gd name="T30" fmla="*/ 566 w 743"/>
              <a:gd name="T31" fmla="*/ 914 h 1265"/>
              <a:gd name="T32" fmla="*/ 576 w 743"/>
              <a:gd name="T33" fmla="*/ 837 h 1265"/>
              <a:gd name="T34" fmla="*/ 578 w 743"/>
              <a:gd name="T35" fmla="*/ 710 h 1265"/>
              <a:gd name="T36" fmla="*/ 576 w 743"/>
              <a:gd name="T37" fmla="*/ 605 h 1265"/>
              <a:gd name="T38" fmla="*/ 574 w 743"/>
              <a:gd name="T39" fmla="*/ 515 h 1265"/>
              <a:gd name="T40" fmla="*/ 564 w 743"/>
              <a:gd name="T41" fmla="*/ 424 h 1265"/>
              <a:gd name="T42" fmla="*/ 535 w 743"/>
              <a:gd name="T43" fmla="*/ 246 h 1265"/>
              <a:gd name="T44" fmla="*/ 526 w 743"/>
              <a:gd name="T45" fmla="*/ 198 h 1265"/>
              <a:gd name="T46" fmla="*/ 514 w 743"/>
              <a:gd name="T47" fmla="*/ 163 h 1265"/>
              <a:gd name="T48" fmla="*/ 499 w 743"/>
              <a:gd name="T49" fmla="*/ 144 h 1265"/>
              <a:gd name="T50" fmla="*/ 472 w 743"/>
              <a:gd name="T51" fmla="*/ 137 h 1265"/>
              <a:gd name="T52" fmla="*/ 422 w 743"/>
              <a:gd name="T53" fmla="*/ 140 h 1265"/>
              <a:gd name="T54" fmla="*/ 353 w 743"/>
              <a:gd name="T55" fmla="*/ 148 h 1265"/>
              <a:gd name="T56" fmla="*/ 163 w 743"/>
              <a:gd name="T57" fmla="*/ 179 h 1265"/>
              <a:gd name="T58" fmla="*/ 0 w 743"/>
              <a:gd name="T59" fmla="*/ 114 h 1265"/>
              <a:gd name="T60" fmla="*/ 194 w 743"/>
              <a:gd name="T61" fmla="*/ 92 h 1265"/>
              <a:gd name="T62" fmla="*/ 328 w 743"/>
              <a:gd name="T63" fmla="*/ 68 h 1265"/>
              <a:gd name="T64" fmla="*/ 395 w 743"/>
              <a:gd name="T65" fmla="*/ 50 h 1265"/>
              <a:gd name="T66" fmla="*/ 445 w 743"/>
              <a:gd name="T67" fmla="*/ 33 h 1265"/>
              <a:gd name="T68" fmla="*/ 486 w 743"/>
              <a:gd name="T69" fmla="*/ 16 h 1265"/>
              <a:gd name="T70" fmla="*/ 532 w 743"/>
              <a:gd name="T71" fmla="*/ 2 h 1265"/>
              <a:gd name="T72" fmla="*/ 566 w 743"/>
              <a:gd name="T73" fmla="*/ 8 h 1265"/>
              <a:gd name="T74" fmla="*/ 641 w 743"/>
              <a:gd name="T75" fmla="*/ 46 h 1265"/>
              <a:gd name="T76" fmla="*/ 695 w 743"/>
              <a:gd name="T77" fmla="*/ 81 h 1265"/>
              <a:gd name="T78" fmla="*/ 725 w 743"/>
              <a:gd name="T79" fmla="*/ 104 h 1265"/>
              <a:gd name="T80" fmla="*/ 741 w 743"/>
              <a:gd name="T81" fmla="*/ 119 h 1265"/>
              <a:gd name="T82" fmla="*/ 739 w 743"/>
              <a:gd name="T83" fmla="*/ 137 h 1265"/>
              <a:gd name="T84" fmla="*/ 712 w 743"/>
              <a:gd name="T85" fmla="*/ 169 h 1265"/>
              <a:gd name="T86" fmla="*/ 689 w 743"/>
              <a:gd name="T87" fmla="*/ 194 h 1265"/>
              <a:gd name="T88" fmla="*/ 677 w 743"/>
              <a:gd name="T89" fmla="*/ 229 h 1265"/>
              <a:gd name="T90" fmla="*/ 679 w 743"/>
              <a:gd name="T91" fmla="*/ 281 h 1265"/>
              <a:gd name="T92" fmla="*/ 689 w 743"/>
              <a:gd name="T93" fmla="*/ 352 h 1265"/>
              <a:gd name="T94" fmla="*/ 699 w 743"/>
              <a:gd name="T95" fmla="*/ 449 h 1265"/>
              <a:gd name="T96" fmla="*/ 708 w 743"/>
              <a:gd name="T97" fmla="*/ 574 h 1265"/>
              <a:gd name="T98" fmla="*/ 716 w 743"/>
              <a:gd name="T99" fmla="*/ 722 h 1265"/>
              <a:gd name="T100" fmla="*/ 722 w 743"/>
              <a:gd name="T101" fmla="*/ 843 h 1265"/>
              <a:gd name="T102" fmla="*/ 722 w 743"/>
              <a:gd name="T103" fmla="*/ 929 h 1265"/>
              <a:gd name="T104" fmla="*/ 720 w 743"/>
              <a:gd name="T105" fmla="*/ 998 h 1265"/>
              <a:gd name="T106" fmla="*/ 699 w 743"/>
              <a:gd name="T107" fmla="*/ 1087 h 1265"/>
              <a:gd name="T108" fmla="*/ 654 w 743"/>
              <a:gd name="T109" fmla="*/ 1167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3" h="1265">
                <a:moveTo>
                  <a:pt x="608" y="1217"/>
                </a:moveTo>
                <a:lnTo>
                  <a:pt x="597" y="1227"/>
                </a:lnTo>
                <a:lnTo>
                  <a:pt x="587" y="1236"/>
                </a:lnTo>
                <a:lnTo>
                  <a:pt x="578" y="1244"/>
                </a:lnTo>
                <a:lnTo>
                  <a:pt x="570" y="1252"/>
                </a:lnTo>
                <a:lnTo>
                  <a:pt x="562" y="1257"/>
                </a:lnTo>
                <a:lnTo>
                  <a:pt x="557" y="1261"/>
                </a:lnTo>
                <a:lnTo>
                  <a:pt x="551" y="1263"/>
                </a:lnTo>
                <a:lnTo>
                  <a:pt x="547" y="1265"/>
                </a:lnTo>
                <a:lnTo>
                  <a:pt x="543" y="1259"/>
                </a:lnTo>
                <a:lnTo>
                  <a:pt x="537" y="1254"/>
                </a:lnTo>
                <a:lnTo>
                  <a:pt x="532" y="1246"/>
                </a:lnTo>
                <a:lnTo>
                  <a:pt x="526" y="1236"/>
                </a:lnTo>
                <a:lnTo>
                  <a:pt x="520" y="1225"/>
                </a:lnTo>
                <a:lnTo>
                  <a:pt x="514" y="1211"/>
                </a:lnTo>
                <a:lnTo>
                  <a:pt x="509" y="1196"/>
                </a:lnTo>
                <a:lnTo>
                  <a:pt x="505" y="1181"/>
                </a:lnTo>
                <a:lnTo>
                  <a:pt x="503" y="1169"/>
                </a:lnTo>
                <a:lnTo>
                  <a:pt x="501" y="1159"/>
                </a:lnTo>
                <a:lnTo>
                  <a:pt x="497" y="1148"/>
                </a:lnTo>
                <a:lnTo>
                  <a:pt x="491" y="1138"/>
                </a:lnTo>
                <a:lnTo>
                  <a:pt x="487" y="1129"/>
                </a:lnTo>
                <a:lnTo>
                  <a:pt x="482" y="1121"/>
                </a:lnTo>
                <a:lnTo>
                  <a:pt x="474" y="1112"/>
                </a:lnTo>
                <a:lnTo>
                  <a:pt x="468" y="1104"/>
                </a:lnTo>
                <a:lnTo>
                  <a:pt x="461" y="1094"/>
                </a:lnTo>
                <a:lnTo>
                  <a:pt x="453" y="1087"/>
                </a:lnTo>
                <a:lnTo>
                  <a:pt x="443" y="1079"/>
                </a:lnTo>
                <a:lnTo>
                  <a:pt x="434" y="1073"/>
                </a:lnTo>
                <a:lnTo>
                  <a:pt x="424" y="1065"/>
                </a:lnTo>
                <a:lnTo>
                  <a:pt x="415" y="1060"/>
                </a:lnTo>
                <a:lnTo>
                  <a:pt x="403" y="1054"/>
                </a:lnTo>
                <a:lnTo>
                  <a:pt x="391" y="1048"/>
                </a:lnTo>
                <a:lnTo>
                  <a:pt x="380" y="1042"/>
                </a:lnTo>
                <a:lnTo>
                  <a:pt x="370" y="1037"/>
                </a:lnTo>
                <a:lnTo>
                  <a:pt x="361" y="1031"/>
                </a:lnTo>
                <a:lnTo>
                  <a:pt x="351" y="1027"/>
                </a:lnTo>
                <a:lnTo>
                  <a:pt x="343" y="1021"/>
                </a:lnTo>
                <a:lnTo>
                  <a:pt x="336" y="1016"/>
                </a:lnTo>
                <a:lnTo>
                  <a:pt x="328" y="1012"/>
                </a:lnTo>
                <a:lnTo>
                  <a:pt x="322" y="1008"/>
                </a:lnTo>
                <a:lnTo>
                  <a:pt x="317" y="1002"/>
                </a:lnTo>
                <a:lnTo>
                  <a:pt x="311" y="998"/>
                </a:lnTo>
                <a:lnTo>
                  <a:pt x="307" y="994"/>
                </a:lnTo>
                <a:lnTo>
                  <a:pt x="305" y="993"/>
                </a:lnTo>
                <a:lnTo>
                  <a:pt x="301" y="989"/>
                </a:lnTo>
                <a:lnTo>
                  <a:pt x="299" y="985"/>
                </a:lnTo>
                <a:lnTo>
                  <a:pt x="299" y="983"/>
                </a:lnTo>
                <a:lnTo>
                  <a:pt x="299" y="981"/>
                </a:lnTo>
                <a:lnTo>
                  <a:pt x="299" y="979"/>
                </a:lnTo>
                <a:lnTo>
                  <a:pt x="299" y="977"/>
                </a:lnTo>
                <a:lnTo>
                  <a:pt x="301" y="975"/>
                </a:lnTo>
                <a:lnTo>
                  <a:pt x="305" y="975"/>
                </a:lnTo>
                <a:lnTo>
                  <a:pt x="309" y="973"/>
                </a:lnTo>
                <a:lnTo>
                  <a:pt x="313" y="971"/>
                </a:lnTo>
                <a:lnTo>
                  <a:pt x="317" y="971"/>
                </a:lnTo>
                <a:lnTo>
                  <a:pt x="322" y="970"/>
                </a:lnTo>
                <a:lnTo>
                  <a:pt x="330" y="970"/>
                </a:lnTo>
                <a:lnTo>
                  <a:pt x="338" y="968"/>
                </a:lnTo>
                <a:lnTo>
                  <a:pt x="345" y="968"/>
                </a:lnTo>
                <a:lnTo>
                  <a:pt x="355" y="968"/>
                </a:lnTo>
                <a:lnTo>
                  <a:pt x="367" y="968"/>
                </a:lnTo>
                <a:lnTo>
                  <a:pt x="376" y="970"/>
                </a:lnTo>
                <a:lnTo>
                  <a:pt x="390" y="970"/>
                </a:lnTo>
                <a:lnTo>
                  <a:pt x="403" y="971"/>
                </a:lnTo>
                <a:lnTo>
                  <a:pt x="424" y="975"/>
                </a:lnTo>
                <a:lnTo>
                  <a:pt x="445" y="977"/>
                </a:lnTo>
                <a:lnTo>
                  <a:pt x="464" y="979"/>
                </a:lnTo>
                <a:lnTo>
                  <a:pt x="482" y="977"/>
                </a:lnTo>
                <a:lnTo>
                  <a:pt x="497" y="977"/>
                </a:lnTo>
                <a:lnTo>
                  <a:pt x="510" y="973"/>
                </a:lnTo>
                <a:lnTo>
                  <a:pt x="524" y="970"/>
                </a:lnTo>
                <a:lnTo>
                  <a:pt x="535" y="962"/>
                </a:lnTo>
                <a:lnTo>
                  <a:pt x="541" y="960"/>
                </a:lnTo>
                <a:lnTo>
                  <a:pt x="547" y="956"/>
                </a:lnTo>
                <a:lnTo>
                  <a:pt x="551" y="950"/>
                </a:lnTo>
                <a:lnTo>
                  <a:pt x="557" y="943"/>
                </a:lnTo>
                <a:lnTo>
                  <a:pt x="560" y="935"/>
                </a:lnTo>
                <a:lnTo>
                  <a:pt x="562" y="925"/>
                </a:lnTo>
                <a:lnTo>
                  <a:pt x="566" y="914"/>
                </a:lnTo>
                <a:lnTo>
                  <a:pt x="568" y="900"/>
                </a:lnTo>
                <a:lnTo>
                  <a:pt x="570" y="887"/>
                </a:lnTo>
                <a:lnTo>
                  <a:pt x="572" y="872"/>
                </a:lnTo>
                <a:lnTo>
                  <a:pt x="574" y="856"/>
                </a:lnTo>
                <a:lnTo>
                  <a:pt x="576" y="837"/>
                </a:lnTo>
                <a:lnTo>
                  <a:pt x="576" y="818"/>
                </a:lnTo>
                <a:lnTo>
                  <a:pt x="578" y="799"/>
                </a:lnTo>
                <a:lnTo>
                  <a:pt x="578" y="778"/>
                </a:lnTo>
                <a:lnTo>
                  <a:pt x="578" y="755"/>
                </a:lnTo>
                <a:lnTo>
                  <a:pt x="578" y="710"/>
                </a:lnTo>
                <a:lnTo>
                  <a:pt x="578" y="687"/>
                </a:lnTo>
                <a:lnTo>
                  <a:pt x="578" y="666"/>
                </a:lnTo>
                <a:lnTo>
                  <a:pt x="578" y="645"/>
                </a:lnTo>
                <a:lnTo>
                  <a:pt x="578" y="626"/>
                </a:lnTo>
                <a:lnTo>
                  <a:pt x="576" y="605"/>
                </a:lnTo>
                <a:lnTo>
                  <a:pt x="576" y="586"/>
                </a:lnTo>
                <a:lnTo>
                  <a:pt x="576" y="568"/>
                </a:lnTo>
                <a:lnTo>
                  <a:pt x="576" y="549"/>
                </a:lnTo>
                <a:lnTo>
                  <a:pt x="574" y="532"/>
                </a:lnTo>
                <a:lnTo>
                  <a:pt x="574" y="515"/>
                </a:lnTo>
                <a:lnTo>
                  <a:pt x="572" y="497"/>
                </a:lnTo>
                <a:lnTo>
                  <a:pt x="570" y="482"/>
                </a:lnTo>
                <a:lnTo>
                  <a:pt x="568" y="467"/>
                </a:lnTo>
                <a:lnTo>
                  <a:pt x="568" y="453"/>
                </a:lnTo>
                <a:lnTo>
                  <a:pt x="564" y="424"/>
                </a:lnTo>
                <a:lnTo>
                  <a:pt x="560" y="398"/>
                </a:lnTo>
                <a:lnTo>
                  <a:pt x="555" y="371"/>
                </a:lnTo>
                <a:lnTo>
                  <a:pt x="551" y="346"/>
                </a:lnTo>
                <a:lnTo>
                  <a:pt x="543" y="296"/>
                </a:lnTo>
                <a:lnTo>
                  <a:pt x="535" y="246"/>
                </a:lnTo>
                <a:lnTo>
                  <a:pt x="533" y="234"/>
                </a:lnTo>
                <a:lnTo>
                  <a:pt x="532" y="225"/>
                </a:lnTo>
                <a:lnTo>
                  <a:pt x="530" y="215"/>
                </a:lnTo>
                <a:lnTo>
                  <a:pt x="528" y="206"/>
                </a:lnTo>
                <a:lnTo>
                  <a:pt x="526" y="198"/>
                </a:lnTo>
                <a:lnTo>
                  <a:pt x="524" y="190"/>
                </a:lnTo>
                <a:lnTo>
                  <a:pt x="522" y="183"/>
                </a:lnTo>
                <a:lnTo>
                  <a:pt x="520" y="175"/>
                </a:lnTo>
                <a:lnTo>
                  <a:pt x="516" y="169"/>
                </a:lnTo>
                <a:lnTo>
                  <a:pt x="514" y="163"/>
                </a:lnTo>
                <a:lnTo>
                  <a:pt x="512" y="158"/>
                </a:lnTo>
                <a:lnTo>
                  <a:pt x="509" y="154"/>
                </a:lnTo>
                <a:lnTo>
                  <a:pt x="505" y="150"/>
                </a:lnTo>
                <a:lnTo>
                  <a:pt x="503" y="146"/>
                </a:lnTo>
                <a:lnTo>
                  <a:pt x="499" y="144"/>
                </a:lnTo>
                <a:lnTo>
                  <a:pt x="495" y="142"/>
                </a:lnTo>
                <a:lnTo>
                  <a:pt x="491" y="140"/>
                </a:lnTo>
                <a:lnTo>
                  <a:pt x="486" y="139"/>
                </a:lnTo>
                <a:lnTo>
                  <a:pt x="480" y="139"/>
                </a:lnTo>
                <a:lnTo>
                  <a:pt x="472" y="137"/>
                </a:lnTo>
                <a:lnTo>
                  <a:pt x="464" y="137"/>
                </a:lnTo>
                <a:lnTo>
                  <a:pt x="455" y="139"/>
                </a:lnTo>
                <a:lnTo>
                  <a:pt x="445" y="139"/>
                </a:lnTo>
                <a:lnTo>
                  <a:pt x="434" y="139"/>
                </a:lnTo>
                <a:lnTo>
                  <a:pt x="422" y="140"/>
                </a:lnTo>
                <a:lnTo>
                  <a:pt x="411" y="140"/>
                </a:lnTo>
                <a:lnTo>
                  <a:pt x="397" y="142"/>
                </a:lnTo>
                <a:lnTo>
                  <a:pt x="384" y="144"/>
                </a:lnTo>
                <a:lnTo>
                  <a:pt x="368" y="146"/>
                </a:lnTo>
                <a:lnTo>
                  <a:pt x="353" y="148"/>
                </a:lnTo>
                <a:lnTo>
                  <a:pt x="336" y="148"/>
                </a:lnTo>
                <a:lnTo>
                  <a:pt x="319" y="150"/>
                </a:lnTo>
                <a:lnTo>
                  <a:pt x="242" y="165"/>
                </a:lnTo>
                <a:lnTo>
                  <a:pt x="203" y="171"/>
                </a:lnTo>
                <a:lnTo>
                  <a:pt x="163" y="179"/>
                </a:lnTo>
                <a:lnTo>
                  <a:pt x="123" y="185"/>
                </a:lnTo>
                <a:lnTo>
                  <a:pt x="83" y="188"/>
                </a:lnTo>
                <a:lnTo>
                  <a:pt x="42" y="194"/>
                </a:lnTo>
                <a:lnTo>
                  <a:pt x="0" y="198"/>
                </a:lnTo>
                <a:lnTo>
                  <a:pt x="0" y="114"/>
                </a:lnTo>
                <a:lnTo>
                  <a:pt x="40" y="110"/>
                </a:lnTo>
                <a:lnTo>
                  <a:pt x="81" y="106"/>
                </a:lnTo>
                <a:lnTo>
                  <a:pt x="119" y="102"/>
                </a:lnTo>
                <a:lnTo>
                  <a:pt x="157" y="98"/>
                </a:lnTo>
                <a:lnTo>
                  <a:pt x="194" y="92"/>
                </a:lnTo>
                <a:lnTo>
                  <a:pt x="228" y="89"/>
                </a:lnTo>
                <a:lnTo>
                  <a:pt x="263" y="83"/>
                </a:lnTo>
                <a:lnTo>
                  <a:pt x="299" y="75"/>
                </a:lnTo>
                <a:lnTo>
                  <a:pt x="315" y="71"/>
                </a:lnTo>
                <a:lnTo>
                  <a:pt x="328" y="68"/>
                </a:lnTo>
                <a:lnTo>
                  <a:pt x="343" y="64"/>
                </a:lnTo>
                <a:lnTo>
                  <a:pt x="357" y="62"/>
                </a:lnTo>
                <a:lnTo>
                  <a:pt x="370" y="58"/>
                </a:lnTo>
                <a:lnTo>
                  <a:pt x="382" y="54"/>
                </a:lnTo>
                <a:lnTo>
                  <a:pt x="395" y="50"/>
                </a:lnTo>
                <a:lnTo>
                  <a:pt x="405" y="46"/>
                </a:lnTo>
                <a:lnTo>
                  <a:pt x="416" y="43"/>
                </a:lnTo>
                <a:lnTo>
                  <a:pt x="426" y="41"/>
                </a:lnTo>
                <a:lnTo>
                  <a:pt x="436" y="37"/>
                </a:lnTo>
                <a:lnTo>
                  <a:pt x="445" y="33"/>
                </a:lnTo>
                <a:lnTo>
                  <a:pt x="453" y="29"/>
                </a:lnTo>
                <a:lnTo>
                  <a:pt x="461" y="25"/>
                </a:lnTo>
                <a:lnTo>
                  <a:pt x="468" y="21"/>
                </a:lnTo>
                <a:lnTo>
                  <a:pt x="474" y="20"/>
                </a:lnTo>
                <a:lnTo>
                  <a:pt x="486" y="16"/>
                </a:lnTo>
                <a:lnTo>
                  <a:pt x="495" y="12"/>
                </a:lnTo>
                <a:lnTo>
                  <a:pt x="505" y="8"/>
                </a:lnTo>
                <a:lnTo>
                  <a:pt x="514" y="6"/>
                </a:lnTo>
                <a:lnTo>
                  <a:pt x="522" y="4"/>
                </a:lnTo>
                <a:lnTo>
                  <a:pt x="532" y="2"/>
                </a:lnTo>
                <a:lnTo>
                  <a:pt x="539" y="0"/>
                </a:lnTo>
                <a:lnTo>
                  <a:pt x="547" y="0"/>
                </a:lnTo>
                <a:lnTo>
                  <a:pt x="551" y="2"/>
                </a:lnTo>
                <a:lnTo>
                  <a:pt x="555" y="4"/>
                </a:lnTo>
                <a:lnTo>
                  <a:pt x="566" y="8"/>
                </a:lnTo>
                <a:lnTo>
                  <a:pt x="578" y="14"/>
                </a:lnTo>
                <a:lnTo>
                  <a:pt x="591" y="21"/>
                </a:lnTo>
                <a:lnTo>
                  <a:pt x="606" y="29"/>
                </a:lnTo>
                <a:lnTo>
                  <a:pt x="624" y="37"/>
                </a:lnTo>
                <a:lnTo>
                  <a:pt x="641" y="46"/>
                </a:lnTo>
                <a:lnTo>
                  <a:pt x="660" y="56"/>
                </a:lnTo>
                <a:lnTo>
                  <a:pt x="670" y="64"/>
                </a:lnTo>
                <a:lnTo>
                  <a:pt x="679" y="69"/>
                </a:lnTo>
                <a:lnTo>
                  <a:pt x="687" y="75"/>
                </a:lnTo>
                <a:lnTo>
                  <a:pt x="695" y="81"/>
                </a:lnTo>
                <a:lnTo>
                  <a:pt x="702" y="87"/>
                </a:lnTo>
                <a:lnTo>
                  <a:pt x="708" y="92"/>
                </a:lnTo>
                <a:lnTo>
                  <a:pt x="716" y="96"/>
                </a:lnTo>
                <a:lnTo>
                  <a:pt x="722" y="100"/>
                </a:lnTo>
                <a:lnTo>
                  <a:pt x="725" y="104"/>
                </a:lnTo>
                <a:lnTo>
                  <a:pt x="729" y="108"/>
                </a:lnTo>
                <a:lnTo>
                  <a:pt x="733" y="112"/>
                </a:lnTo>
                <a:lnTo>
                  <a:pt x="737" y="114"/>
                </a:lnTo>
                <a:lnTo>
                  <a:pt x="739" y="115"/>
                </a:lnTo>
                <a:lnTo>
                  <a:pt x="741" y="119"/>
                </a:lnTo>
                <a:lnTo>
                  <a:pt x="743" y="121"/>
                </a:lnTo>
                <a:lnTo>
                  <a:pt x="743" y="123"/>
                </a:lnTo>
                <a:lnTo>
                  <a:pt x="743" y="127"/>
                </a:lnTo>
                <a:lnTo>
                  <a:pt x="741" y="131"/>
                </a:lnTo>
                <a:lnTo>
                  <a:pt x="739" y="137"/>
                </a:lnTo>
                <a:lnTo>
                  <a:pt x="735" y="142"/>
                </a:lnTo>
                <a:lnTo>
                  <a:pt x="731" y="148"/>
                </a:lnTo>
                <a:lnTo>
                  <a:pt x="725" y="156"/>
                </a:lnTo>
                <a:lnTo>
                  <a:pt x="720" y="163"/>
                </a:lnTo>
                <a:lnTo>
                  <a:pt x="712" y="169"/>
                </a:lnTo>
                <a:lnTo>
                  <a:pt x="706" y="173"/>
                </a:lnTo>
                <a:lnTo>
                  <a:pt x="700" y="177"/>
                </a:lnTo>
                <a:lnTo>
                  <a:pt x="697" y="183"/>
                </a:lnTo>
                <a:lnTo>
                  <a:pt x="693" y="188"/>
                </a:lnTo>
                <a:lnTo>
                  <a:pt x="689" y="194"/>
                </a:lnTo>
                <a:lnTo>
                  <a:pt x="685" y="200"/>
                </a:lnTo>
                <a:lnTo>
                  <a:pt x="683" y="206"/>
                </a:lnTo>
                <a:lnTo>
                  <a:pt x="681" y="213"/>
                </a:lnTo>
                <a:lnTo>
                  <a:pt x="679" y="221"/>
                </a:lnTo>
                <a:lnTo>
                  <a:pt x="677" y="229"/>
                </a:lnTo>
                <a:lnTo>
                  <a:pt x="677" y="238"/>
                </a:lnTo>
                <a:lnTo>
                  <a:pt x="677" y="248"/>
                </a:lnTo>
                <a:lnTo>
                  <a:pt x="677" y="258"/>
                </a:lnTo>
                <a:lnTo>
                  <a:pt x="677" y="269"/>
                </a:lnTo>
                <a:lnTo>
                  <a:pt x="679" y="281"/>
                </a:lnTo>
                <a:lnTo>
                  <a:pt x="681" y="292"/>
                </a:lnTo>
                <a:lnTo>
                  <a:pt x="683" y="305"/>
                </a:lnTo>
                <a:lnTo>
                  <a:pt x="685" y="319"/>
                </a:lnTo>
                <a:lnTo>
                  <a:pt x="687" y="334"/>
                </a:lnTo>
                <a:lnTo>
                  <a:pt x="689" y="352"/>
                </a:lnTo>
                <a:lnTo>
                  <a:pt x="691" y="369"/>
                </a:lnTo>
                <a:lnTo>
                  <a:pt x="693" y="386"/>
                </a:lnTo>
                <a:lnTo>
                  <a:pt x="695" y="407"/>
                </a:lnTo>
                <a:lnTo>
                  <a:pt x="697" y="426"/>
                </a:lnTo>
                <a:lnTo>
                  <a:pt x="699" y="449"/>
                </a:lnTo>
                <a:lnTo>
                  <a:pt x="700" y="472"/>
                </a:lnTo>
                <a:lnTo>
                  <a:pt x="702" y="495"/>
                </a:lnTo>
                <a:lnTo>
                  <a:pt x="704" y="520"/>
                </a:lnTo>
                <a:lnTo>
                  <a:pt x="706" y="547"/>
                </a:lnTo>
                <a:lnTo>
                  <a:pt x="708" y="574"/>
                </a:lnTo>
                <a:lnTo>
                  <a:pt x="710" y="603"/>
                </a:lnTo>
                <a:lnTo>
                  <a:pt x="712" y="632"/>
                </a:lnTo>
                <a:lnTo>
                  <a:pt x="714" y="664"/>
                </a:lnTo>
                <a:lnTo>
                  <a:pt x="716" y="693"/>
                </a:lnTo>
                <a:lnTo>
                  <a:pt x="716" y="722"/>
                </a:lnTo>
                <a:lnTo>
                  <a:pt x="718" y="749"/>
                </a:lnTo>
                <a:lnTo>
                  <a:pt x="718" y="774"/>
                </a:lnTo>
                <a:lnTo>
                  <a:pt x="720" y="799"/>
                </a:lnTo>
                <a:lnTo>
                  <a:pt x="720" y="822"/>
                </a:lnTo>
                <a:lnTo>
                  <a:pt x="722" y="843"/>
                </a:lnTo>
                <a:lnTo>
                  <a:pt x="722" y="864"/>
                </a:lnTo>
                <a:lnTo>
                  <a:pt x="722" y="881"/>
                </a:lnTo>
                <a:lnTo>
                  <a:pt x="722" y="898"/>
                </a:lnTo>
                <a:lnTo>
                  <a:pt x="722" y="916"/>
                </a:lnTo>
                <a:lnTo>
                  <a:pt x="722" y="929"/>
                </a:lnTo>
                <a:lnTo>
                  <a:pt x="722" y="943"/>
                </a:lnTo>
                <a:lnTo>
                  <a:pt x="722" y="952"/>
                </a:lnTo>
                <a:lnTo>
                  <a:pt x="722" y="962"/>
                </a:lnTo>
                <a:lnTo>
                  <a:pt x="722" y="981"/>
                </a:lnTo>
                <a:lnTo>
                  <a:pt x="720" y="998"/>
                </a:lnTo>
                <a:lnTo>
                  <a:pt x="718" y="1016"/>
                </a:lnTo>
                <a:lnTo>
                  <a:pt x="714" y="1033"/>
                </a:lnTo>
                <a:lnTo>
                  <a:pt x="710" y="1050"/>
                </a:lnTo>
                <a:lnTo>
                  <a:pt x="704" y="1069"/>
                </a:lnTo>
                <a:lnTo>
                  <a:pt x="699" y="1087"/>
                </a:lnTo>
                <a:lnTo>
                  <a:pt x="691" y="1104"/>
                </a:lnTo>
                <a:lnTo>
                  <a:pt x="683" y="1121"/>
                </a:lnTo>
                <a:lnTo>
                  <a:pt x="674" y="1138"/>
                </a:lnTo>
                <a:lnTo>
                  <a:pt x="664" y="1154"/>
                </a:lnTo>
                <a:lnTo>
                  <a:pt x="654" y="1167"/>
                </a:lnTo>
                <a:lnTo>
                  <a:pt x="643" y="1181"/>
                </a:lnTo>
                <a:lnTo>
                  <a:pt x="631" y="1194"/>
                </a:lnTo>
                <a:lnTo>
                  <a:pt x="620" y="1206"/>
                </a:lnTo>
                <a:lnTo>
                  <a:pt x="608" y="121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1" name="Freeform 126"/>
          <p:cNvSpPr>
            <a:spLocks noChangeArrowheads="1"/>
          </p:cNvSpPr>
          <p:nvPr/>
        </p:nvSpPr>
        <p:spPr bwMode="auto">
          <a:xfrm>
            <a:off x="1965325" y="2705100"/>
            <a:ext cx="157163" cy="1063625"/>
          </a:xfrm>
          <a:custGeom>
            <a:avLst/>
            <a:gdLst>
              <a:gd name="T0" fmla="*/ 5 w 197"/>
              <a:gd name="T1" fmla="*/ 78 h 1339"/>
              <a:gd name="T2" fmla="*/ 0 w 197"/>
              <a:gd name="T3" fmla="*/ 29 h 1339"/>
              <a:gd name="T4" fmla="*/ 9 w 197"/>
              <a:gd name="T5" fmla="*/ 7 h 1339"/>
              <a:gd name="T6" fmla="*/ 32 w 197"/>
              <a:gd name="T7" fmla="*/ 0 h 1339"/>
              <a:gd name="T8" fmla="*/ 74 w 197"/>
              <a:gd name="T9" fmla="*/ 4 h 1339"/>
              <a:gd name="T10" fmla="*/ 132 w 197"/>
              <a:gd name="T11" fmla="*/ 17 h 1339"/>
              <a:gd name="T12" fmla="*/ 168 w 197"/>
              <a:gd name="T13" fmla="*/ 34 h 1339"/>
              <a:gd name="T14" fmla="*/ 170 w 197"/>
              <a:gd name="T15" fmla="*/ 57 h 1339"/>
              <a:gd name="T16" fmla="*/ 170 w 197"/>
              <a:gd name="T17" fmla="*/ 86 h 1339"/>
              <a:gd name="T18" fmla="*/ 174 w 197"/>
              <a:gd name="T19" fmla="*/ 125 h 1339"/>
              <a:gd name="T20" fmla="*/ 176 w 197"/>
              <a:gd name="T21" fmla="*/ 171 h 1339"/>
              <a:gd name="T22" fmla="*/ 180 w 197"/>
              <a:gd name="T23" fmla="*/ 224 h 1339"/>
              <a:gd name="T24" fmla="*/ 184 w 197"/>
              <a:gd name="T25" fmla="*/ 286 h 1339"/>
              <a:gd name="T26" fmla="*/ 188 w 197"/>
              <a:gd name="T27" fmla="*/ 357 h 1339"/>
              <a:gd name="T28" fmla="*/ 191 w 197"/>
              <a:gd name="T29" fmla="*/ 474 h 1339"/>
              <a:gd name="T30" fmla="*/ 195 w 197"/>
              <a:gd name="T31" fmla="*/ 620 h 1339"/>
              <a:gd name="T32" fmla="*/ 195 w 197"/>
              <a:gd name="T33" fmla="*/ 746 h 1339"/>
              <a:gd name="T34" fmla="*/ 191 w 197"/>
              <a:gd name="T35" fmla="*/ 856 h 1339"/>
              <a:gd name="T36" fmla="*/ 186 w 197"/>
              <a:gd name="T37" fmla="*/ 952 h 1339"/>
              <a:gd name="T38" fmla="*/ 180 w 197"/>
              <a:gd name="T39" fmla="*/ 1042 h 1339"/>
              <a:gd name="T40" fmla="*/ 176 w 197"/>
              <a:gd name="T41" fmla="*/ 1119 h 1339"/>
              <a:gd name="T42" fmla="*/ 172 w 197"/>
              <a:gd name="T43" fmla="*/ 1186 h 1339"/>
              <a:gd name="T44" fmla="*/ 165 w 197"/>
              <a:gd name="T45" fmla="*/ 1245 h 1339"/>
              <a:gd name="T46" fmla="*/ 157 w 197"/>
              <a:gd name="T47" fmla="*/ 1291 h 1339"/>
              <a:gd name="T48" fmla="*/ 149 w 197"/>
              <a:gd name="T49" fmla="*/ 1322 h 1339"/>
              <a:gd name="T50" fmla="*/ 142 w 197"/>
              <a:gd name="T51" fmla="*/ 1337 h 1339"/>
              <a:gd name="T52" fmla="*/ 130 w 197"/>
              <a:gd name="T53" fmla="*/ 1335 h 1339"/>
              <a:gd name="T54" fmla="*/ 118 w 197"/>
              <a:gd name="T55" fmla="*/ 1326 h 1339"/>
              <a:gd name="T56" fmla="*/ 105 w 197"/>
              <a:gd name="T57" fmla="*/ 1309 h 1339"/>
              <a:gd name="T58" fmla="*/ 90 w 197"/>
              <a:gd name="T59" fmla="*/ 1282 h 1339"/>
              <a:gd name="T60" fmla="*/ 67 w 197"/>
              <a:gd name="T61" fmla="*/ 1234 h 1339"/>
              <a:gd name="T62" fmla="*/ 55 w 197"/>
              <a:gd name="T63" fmla="*/ 1188 h 1339"/>
              <a:gd name="T64" fmla="*/ 55 w 197"/>
              <a:gd name="T65" fmla="*/ 1161 h 1339"/>
              <a:gd name="T66" fmla="*/ 61 w 197"/>
              <a:gd name="T67" fmla="*/ 1121 h 1339"/>
              <a:gd name="T68" fmla="*/ 67 w 197"/>
              <a:gd name="T69" fmla="*/ 1059 h 1339"/>
              <a:gd name="T70" fmla="*/ 74 w 197"/>
              <a:gd name="T71" fmla="*/ 975 h 1339"/>
              <a:gd name="T72" fmla="*/ 80 w 197"/>
              <a:gd name="T73" fmla="*/ 877 h 1339"/>
              <a:gd name="T74" fmla="*/ 84 w 197"/>
              <a:gd name="T75" fmla="*/ 766 h 1339"/>
              <a:gd name="T76" fmla="*/ 82 w 197"/>
              <a:gd name="T77" fmla="*/ 637 h 1339"/>
              <a:gd name="T78" fmla="*/ 78 w 197"/>
              <a:gd name="T79" fmla="*/ 497 h 1339"/>
              <a:gd name="T80" fmla="*/ 72 w 197"/>
              <a:gd name="T81" fmla="*/ 407 h 1339"/>
              <a:gd name="T82" fmla="*/ 69 w 197"/>
              <a:gd name="T83" fmla="*/ 343 h 1339"/>
              <a:gd name="T84" fmla="*/ 65 w 197"/>
              <a:gd name="T85" fmla="*/ 286 h 1339"/>
              <a:gd name="T86" fmla="*/ 59 w 197"/>
              <a:gd name="T87" fmla="*/ 238 h 1339"/>
              <a:gd name="T88" fmla="*/ 53 w 197"/>
              <a:gd name="T89" fmla="*/ 197 h 1339"/>
              <a:gd name="T90" fmla="*/ 46 w 197"/>
              <a:gd name="T91" fmla="*/ 165 h 1339"/>
              <a:gd name="T92" fmla="*/ 38 w 197"/>
              <a:gd name="T93" fmla="*/ 140 h 1339"/>
              <a:gd name="T94" fmla="*/ 26 w 197"/>
              <a:gd name="T95" fmla="*/ 125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7" h="1339">
                <a:moveTo>
                  <a:pt x="24" y="121"/>
                </a:moveTo>
                <a:lnTo>
                  <a:pt x="17" y="107"/>
                </a:lnTo>
                <a:lnTo>
                  <a:pt x="11" y="92"/>
                </a:lnTo>
                <a:lnTo>
                  <a:pt x="5" y="78"/>
                </a:lnTo>
                <a:lnTo>
                  <a:pt x="1" y="65"/>
                </a:lnTo>
                <a:lnTo>
                  <a:pt x="0" y="52"/>
                </a:lnTo>
                <a:lnTo>
                  <a:pt x="0" y="40"/>
                </a:lnTo>
                <a:lnTo>
                  <a:pt x="0" y="29"/>
                </a:lnTo>
                <a:lnTo>
                  <a:pt x="1" y="23"/>
                </a:lnTo>
                <a:lnTo>
                  <a:pt x="3" y="17"/>
                </a:lnTo>
                <a:lnTo>
                  <a:pt x="5" y="11"/>
                </a:lnTo>
                <a:lnTo>
                  <a:pt x="9" y="7"/>
                </a:lnTo>
                <a:lnTo>
                  <a:pt x="13" y="6"/>
                </a:lnTo>
                <a:lnTo>
                  <a:pt x="19" y="2"/>
                </a:lnTo>
                <a:lnTo>
                  <a:pt x="24" y="2"/>
                </a:lnTo>
                <a:lnTo>
                  <a:pt x="32" y="0"/>
                </a:lnTo>
                <a:lnTo>
                  <a:pt x="42" y="0"/>
                </a:lnTo>
                <a:lnTo>
                  <a:pt x="51" y="0"/>
                </a:lnTo>
                <a:lnTo>
                  <a:pt x="61" y="2"/>
                </a:lnTo>
                <a:lnTo>
                  <a:pt x="74" y="4"/>
                </a:lnTo>
                <a:lnTo>
                  <a:pt x="86" y="6"/>
                </a:lnTo>
                <a:lnTo>
                  <a:pt x="101" y="9"/>
                </a:lnTo>
                <a:lnTo>
                  <a:pt x="117" y="13"/>
                </a:lnTo>
                <a:lnTo>
                  <a:pt x="132" y="17"/>
                </a:lnTo>
                <a:lnTo>
                  <a:pt x="149" y="21"/>
                </a:lnTo>
                <a:lnTo>
                  <a:pt x="168" y="27"/>
                </a:lnTo>
                <a:lnTo>
                  <a:pt x="168" y="30"/>
                </a:lnTo>
                <a:lnTo>
                  <a:pt x="168" y="34"/>
                </a:lnTo>
                <a:lnTo>
                  <a:pt x="168" y="40"/>
                </a:lnTo>
                <a:lnTo>
                  <a:pt x="168" y="44"/>
                </a:lnTo>
                <a:lnTo>
                  <a:pt x="168" y="50"/>
                </a:lnTo>
                <a:lnTo>
                  <a:pt x="170" y="57"/>
                </a:lnTo>
                <a:lnTo>
                  <a:pt x="170" y="63"/>
                </a:lnTo>
                <a:lnTo>
                  <a:pt x="170" y="71"/>
                </a:lnTo>
                <a:lnTo>
                  <a:pt x="170" y="78"/>
                </a:lnTo>
                <a:lnTo>
                  <a:pt x="170" y="86"/>
                </a:lnTo>
                <a:lnTo>
                  <a:pt x="172" y="96"/>
                </a:lnTo>
                <a:lnTo>
                  <a:pt x="172" y="105"/>
                </a:lnTo>
                <a:lnTo>
                  <a:pt x="172" y="115"/>
                </a:lnTo>
                <a:lnTo>
                  <a:pt x="174" y="125"/>
                </a:lnTo>
                <a:lnTo>
                  <a:pt x="174" y="136"/>
                </a:lnTo>
                <a:lnTo>
                  <a:pt x="174" y="148"/>
                </a:lnTo>
                <a:lnTo>
                  <a:pt x="176" y="159"/>
                </a:lnTo>
                <a:lnTo>
                  <a:pt x="176" y="171"/>
                </a:lnTo>
                <a:lnTo>
                  <a:pt x="178" y="184"/>
                </a:lnTo>
                <a:lnTo>
                  <a:pt x="178" y="197"/>
                </a:lnTo>
                <a:lnTo>
                  <a:pt x="180" y="211"/>
                </a:lnTo>
                <a:lnTo>
                  <a:pt x="180" y="224"/>
                </a:lnTo>
                <a:lnTo>
                  <a:pt x="180" y="240"/>
                </a:lnTo>
                <a:lnTo>
                  <a:pt x="182" y="255"/>
                </a:lnTo>
                <a:lnTo>
                  <a:pt x="182" y="270"/>
                </a:lnTo>
                <a:lnTo>
                  <a:pt x="184" y="286"/>
                </a:lnTo>
                <a:lnTo>
                  <a:pt x="184" y="303"/>
                </a:lnTo>
                <a:lnTo>
                  <a:pt x="186" y="320"/>
                </a:lnTo>
                <a:lnTo>
                  <a:pt x="186" y="338"/>
                </a:lnTo>
                <a:lnTo>
                  <a:pt x="188" y="357"/>
                </a:lnTo>
                <a:lnTo>
                  <a:pt x="188" y="376"/>
                </a:lnTo>
                <a:lnTo>
                  <a:pt x="189" y="395"/>
                </a:lnTo>
                <a:lnTo>
                  <a:pt x="191" y="435"/>
                </a:lnTo>
                <a:lnTo>
                  <a:pt x="191" y="474"/>
                </a:lnTo>
                <a:lnTo>
                  <a:pt x="193" y="512"/>
                </a:lnTo>
                <a:lnTo>
                  <a:pt x="195" y="549"/>
                </a:lnTo>
                <a:lnTo>
                  <a:pt x="195" y="583"/>
                </a:lnTo>
                <a:lnTo>
                  <a:pt x="195" y="620"/>
                </a:lnTo>
                <a:lnTo>
                  <a:pt x="197" y="652"/>
                </a:lnTo>
                <a:lnTo>
                  <a:pt x="197" y="685"/>
                </a:lnTo>
                <a:lnTo>
                  <a:pt x="197" y="716"/>
                </a:lnTo>
                <a:lnTo>
                  <a:pt x="195" y="746"/>
                </a:lnTo>
                <a:lnTo>
                  <a:pt x="195" y="775"/>
                </a:lnTo>
                <a:lnTo>
                  <a:pt x="195" y="804"/>
                </a:lnTo>
                <a:lnTo>
                  <a:pt x="193" y="831"/>
                </a:lnTo>
                <a:lnTo>
                  <a:pt x="191" y="856"/>
                </a:lnTo>
                <a:lnTo>
                  <a:pt x="191" y="881"/>
                </a:lnTo>
                <a:lnTo>
                  <a:pt x="189" y="904"/>
                </a:lnTo>
                <a:lnTo>
                  <a:pt x="188" y="929"/>
                </a:lnTo>
                <a:lnTo>
                  <a:pt x="186" y="952"/>
                </a:lnTo>
                <a:lnTo>
                  <a:pt x="184" y="975"/>
                </a:lnTo>
                <a:lnTo>
                  <a:pt x="184" y="998"/>
                </a:lnTo>
                <a:lnTo>
                  <a:pt x="182" y="1021"/>
                </a:lnTo>
                <a:lnTo>
                  <a:pt x="180" y="1042"/>
                </a:lnTo>
                <a:lnTo>
                  <a:pt x="180" y="1061"/>
                </a:lnTo>
                <a:lnTo>
                  <a:pt x="178" y="1082"/>
                </a:lnTo>
                <a:lnTo>
                  <a:pt x="178" y="1099"/>
                </a:lnTo>
                <a:lnTo>
                  <a:pt x="176" y="1119"/>
                </a:lnTo>
                <a:lnTo>
                  <a:pt x="176" y="1136"/>
                </a:lnTo>
                <a:lnTo>
                  <a:pt x="174" y="1153"/>
                </a:lnTo>
                <a:lnTo>
                  <a:pt x="174" y="1170"/>
                </a:lnTo>
                <a:lnTo>
                  <a:pt x="172" y="1186"/>
                </a:lnTo>
                <a:lnTo>
                  <a:pt x="170" y="1201"/>
                </a:lnTo>
                <a:lnTo>
                  <a:pt x="168" y="1217"/>
                </a:lnTo>
                <a:lnTo>
                  <a:pt x="166" y="1232"/>
                </a:lnTo>
                <a:lnTo>
                  <a:pt x="165" y="1245"/>
                </a:lnTo>
                <a:lnTo>
                  <a:pt x="163" y="1259"/>
                </a:lnTo>
                <a:lnTo>
                  <a:pt x="161" y="1270"/>
                </a:lnTo>
                <a:lnTo>
                  <a:pt x="159" y="1282"/>
                </a:lnTo>
                <a:lnTo>
                  <a:pt x="157" y="1291"/>
                </a:lnTo>
                <a:lnTo>
                  <a:pt x="155" y="1301"/>
                </a:lnTo>
                <a:lnTo>
                  <a:pt x="153" y="1309"/>
                </a:lnTo>
                <a:lnTo>
                  <a:pt x="151" y="1316"/>
                </a:lnTo>
                <a:lnTo>
                  <a:pt x="149" y="1322"/>
                </a:lnTo>
                <a:lnTo>
                  <a:pt x="147" y="1328"/>
                </a:lnTo>
                <a:lnTo>
                  <a:pt x="145" y="1332"/>
                </a:lnTo>
                <a:lnTo>
                  <a:pt x="143" y="1334"/>
                </a:lnTo>
                <a:lnTo>
                  <a:pt x="142" y="1337"/>
                </a:lnTo>
                <a:lnTo>
                  <a:pt x="140" y="1337"/>
                </a:lnTo>
                <a:lnTo>
                  <a:pt x="138" y="1339"/>
                </a:lnTo>
                <a:lnTo>
                  <a:pt x="134" y="1337"/>
                </a:lnTo>
                <a:lnTo>
                  <a:pt x="130" y="1335"/>
                </a:lnTo>
                <a:lnTo>
                  <a:pt x="128" y="1335"/>
                </a:lnTo>
                <a:lnTo>
                  <a:pt x="124" y="1334"/>
                </a:lnTo>
                <a:lnTo>
                  <a:pt x="122" y="1330"/>
                </a:lnTo>
                <a:lnTo>
                  <a:pt x="118" y="1326"/>
                </a:lnTo>
                <a:lnTo>
                  <a:pt x="115" y="1324"/>
                </a:lnTo>
                <a:lnTo>
                  <a:pt x="113" y="1318"/>
                </a:lnTo>
                <a:lnTo>
                  <a:pt x="109" y="1314"/>
                </a:lnTo>
                <a:lnTo>
                  <a:pt x="105" y="1309"/>
                </a:lnTo>
                <a:lnTo>
                  <a:pt x="101" y="1303"/>
                </a:lnTo>
                <a:lnTo>
                  <a:pt x="97" y="1295"/>
                </a:lnTo>
                <a:lnTo>
                  <a:pt x="94" y="1289"/>
                </a:lnTo>
                <a:lnTo>
                  <a:pt x="90" y="1282"/>
                </a:lnTo>
                <a:lnTo>
                  <a:pt x="86" y="1272"/>
                </a:lnTo>
                <a:lnTo>
                  <a:pt x="78" y="1259"/>
                </a:lnTo>
                <a:lnTo>
                  <a:pt x="72" y="1245"/>
                </a:lnTo>
                <a:lnTo>
                  <a:pt x="67" y="1234"/>
                </a:lnTo>
                <a:lnTo>
                  <a:pt x="63" y="1222"/>
                </a:lnTo>
                <a:lnTo>
                  <a:pt x="59" y="1211"/>
                </a:lnTo>
                <a:lnTo>
                  <a:pt x="57" y="1199"/>
                </a:lnTo>
                <a:lnTo>
                  <a:pt x="55" y="1188"/>
                </a:lnTo>
                <a:lnTo>
                  <a:pt x="55" y="1178"/>
                </a:lnTo>
                <a:lnTo>
                  <a:pt x="55" y="1174"/>
                </a:lnTo>
                <a:lnTo>
                  <a:pt x="55" y="1169"/>
                </a:lnTo>
                <a:lnTo>
                  <a:pt x="55" y="1161"/>
                </a:lnTo>
                <a:lnTo>
                  <a:pt x="57" y="1153"/>
                </a:lnTo>
                <a:lnTo>
                  <a:pt x="57" y="1144"/>
                </a:lnTo>
                <a:lnTo>
                  <a:pt x="59" y="1132"/>
                </a:lnTo>
                <a:lnTo>
                  <a:pt x="61" y="1121"/>
                </a:lnTo>
                <a:lnTo>
                  <a:pt x="61" y="1107"/>
                </a:lnTo>
                <a:lnTo>
                  <a:pt x="63" y="1092"/>
                </a:lnTo>
                <a:lnTo>
                  <a:pt x="65" y="1076"/>
                </a:lnTo>
                <a:lnTo>
                  <a:pt x="67" y="1059"/>
                </a:lnTo>
                <a:lnTo>
                  <a:pt x="69" y="1040"/>
                </a:lnTo>
                <a:lnTo>
                  <a:pt x="71" y="1021"/>
                </a:lnTo>
                <a:lnTo>
                  <a:pt x="72" y="998"/>
                </a:lnTo>
                <a:lnTo>
                  <a:pt x="74" y="975"/>
                </a:lnTo>
                <a:lnTo>
                  <a:pt x="76" y="952"/>
                </a:lnTo>
                <a:lnTo>
                  <a:pt x="78" y="929"/>
                </a:lnTo>
                <a:lnTo>
                  <a:pt x="78" y="904"/>
                </a:lnTo>
                <a:lnTo>
                  <a:pt x="80" y="877"/>
                </a:lnTo>
                <a:lnTo>
                  <a:pt x="82" y="850"/>
                </a:lnTo>
                <a:lnTo>
                  <a:pt x="82" y="823"/>
                </a:lnTo>
                <a:lnTo>
                  <a:pt x="82" y="794"/>
                </a:lnTo>
                <a:lnTo>
                  <a:pt x="84" y="766"/>
                </a:lnTo>
                <a:lnTo>
                  <a:pt x="84" y="735"/>
                </a:lnTo>
                <a:lnTo>
                  <a:pt x="84" y="702"/>
                </a:lnTo>
                <a:lnTo>
                  <a:pt x="82" y="671"/>
                </a:lnTo>
                <a:lnTo>
                  <a:pt x="82" y="637"/>
                </a:lnTo>
                <a:lnTo>
                  <a:pt x="82" y="604"/>
                </a:lnTo>
                <a:lnTo>
                  <a:pt x="80" y="570"/>
                </a:lnTo>
                <a:lnTo>
                  <a:pt x="78" y="533"/>
                </a:lnTo>
                <a:lnTo>
                  <a:pt x="78" y="497"/>
                </a:lnTo>
                <a:lnTo>
                  <a:pt x="76" y="460"/>
                </a:lnTo>
                <a:lnTo>
                  <a:pt x="74" y="443"/>
                </a:lnTo>
                <a:lnTo>
                  <a:pt x="74" y="424"/>
                </a:lnTo>
                <a:lnTo>
                  <a:pt x="72" y="407"/>
                </a:lnTo>
                <a:lnTo>
                  <a:pt x="72" y="391"/>
                </a:lnTo>
                <a:lnTo>
                  <a:pt x="71" y="374"/>
                </a:lnTo>
                <a:lnTo>
                  <a:pt x="71" y="359"/>
                </a:lnTo>
                <a:lnTo>
                  <a:pt x="69" y="343"/>
                </a:lnTo>
                <a:lnTo>
                  <a:pt x="67" y="328"/>
                </a:lnTo>
                <a:lnTo>
                  <a:pt x="67" y="315"/>
                </a:lnTo>
                <a:lnTo>
                  <a:pt x="65" y="299"/>
                </a:lnTo>
                <a:lnTo>
                  <a:pt x="65" y="286"/>
                </a:lnTo>
                <a:lnTo>
                  <a:pt x="63" y="274"/>
                </a:lnTo>
                <a:lnTo>
                  <a:pt x="61" y="261"/>
                </a:lnTo>
                <a:lnTo>
                  <a:pt x="61" y="249"/>
                </a:lnTo>
                <a:lnTo>
                  <a:pt x="59" y="238"/>
                </a:lnTo>
                <a:lnTo>
                  <a:pt x="57" y="228"/>
                </a:lnTo>
                <a:lnTo>
                  <a:pt x="55" y="217"/>
                </a:lnTo>
                <a:lnTo>
                  <a:pt x="55" y="207"/>
                </a:lnTo>
                <a:lnTo>
                  <a:pt x="53" y="197"/>
                </a:lnTo>
                <a:lnTo>
                  <a:pt x="51" y="188"/>
                </a:lnTo>
                <a:lnTo>
                  <a:pt x="49" y="180"/>
                </a:lnTo>
                <a:lnTo>
                  <a:pt x="47" y="172"/>
                </a:lnTo>
                <a:lnTo>
                  <a:pt x="46" y="165"/>
                </a:lnTo>
                <a:lnTo>
                  <a:pt x="44" y="159"/>
                </a:lnTo>
                <a:lnTo>
                  <a:pt x="42" y="151"/>
                </a:lnTo>
                <a:lnTo>
                  <a:pt x="40" y="146"/>
                </a:lnTo>
                <a:lnTo>
                  <a:pt x="38" y="140"/>
                </a:lnTo>
                <a:lnTo>
                  <a:pt x="34" y="136"/>
                </a:lnTo>
                <a:lnTo>
                  <a:pt x="32" y="130"/>
                </a:lnTo>
                <a:lnTo>
                  <a:pt x="30" y="126"/>
                </a:lnTo>
                <a:lnTo>
                  <a:pt x="26" y="125"/>
                </a:lnTo>
                <a:lnTo>
                  <a:pt x="24" y="121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2" name="Freeform 127"/>
          <p:cNvSpPr>
            <a:spLocks noChangeArrowheads="1"/>
          </p:cNvSpPr>
          <p:nvPr/>
        </p:nvSpPr>
        <p:spPr bwMode="auto">
          <a:xfrm>
            <a:off x="2016125" y="2651125"/>
            <a:ext cx="533400" cy="1146175"/>
          </a:xfrm>
          <a:custGeom>
            <a:avLst/>
            <a:gdLst>
              <a:gd name="T0" fmla="*/ 614 w 671"/>
              <a:gd name="T1" fmla="*/ 76 h 1443"/>
              <a:gd name="T2" fmla="*/ 641 w 671"/>
              <a:gd name="T3" fmla="*/ 96 h 1443"/>
              <a:gd name="T4" fmla="*/ 660 w 671"/>
              <a:gd name="T5" fmla="*/ 111 h 1443"/>
              <a:gd name="T6" fmla="*/ 671 w 671"/>
              <a:gd name="T7" fmla="*/ 122 h 1443"/>
              <a:gd name="T8" fmla="*/ 664 w 671"/>
              <a:gd name="T9" fmla="*/ 149 h 1443"/>
              <a:gd name="T10" fmla="*/ 641 w 671"/>
              <a:gd name="T11" fmla="*/ 178 h 1443"/>
              <a:gd name="T12" fmla="*/ 622 w 671"/>
              <a:gd name="T13" fmla="*/ 197 h 1443"/>
              <a:gd name="T14" fmla="*/ 606 w 671"/>
              <a:gd name="T15" fmla="*/ 230 h 1443"/>
              <a:gd name="T16" fmla="*/ 597 w 671"/>
              <a:gd name="T17" fmla="*/ 272 h 1443"/>
              <a:gd name="T18" fmla="*/ 589 w 671"/>
              <a:gd name="T19" fmla="*/ 330 h 1443"/>
              <a:gd name="T20" fmla="*/ 583 w 671"/>
              <a:gd name="T21" fmla="*/ 406 h 1443"/>
              <a:gd name="T22" fmla="*/ 579 w 671"/>
              <a:gd name="T23" fmla="*/ 514 h 1443"/>
              <a:gd name="T24" fmla="*/ 579 w 671"/>
              <a:gd name="T25" fmla="*/ 648 h 1443"/>
              <a:gd name="T26" fmla="*/ 579 w 671"/>
              <a:gd name="T27" fmla="*/ 811 h 1443"/>
              <a:gd name="T28" fmla="*/ 575 w 671"/>
              <a:gd name="T29" fmla="*/ 975 h 1443"/>
              <a:gd name="T30" fmla="*/ 570 w 671"/>
              <a:gd name="T31" fmla="*/ 1109 h 1443"/>
              <a:gd name="T32" fmla="*/ 560 w 671"/>
              <a:gd name="T33" fmla="*/ 1218 h 1443"/>
              <a:gd name="T34" fmla="*/ 547 w 671"/>
              <a:gd name="T35" fmla="*/ 1301 h 1443"/>
              <a:gd name="T36" fmla="*/ 533 w 671"/>
              <a:gd name="T37" fmla="*/ 1364 h 1443"/>
              <a:gd name="T38" fmla="*/ 524 w 671"/>
              <a:gd name="T39" fmla="*/ 1408 h 1443"/>
              <a:gd name="T40" fmla="*/ 514 w 671"/>
              <a:gd name="T41" fmla="*/ 1435 h 1443"/>
              <a:gd name="T42" fmla="*/ 506 w 671"/>
              <a:gd name="T43" fmla="*/ 1443 h 1443"/>
              <a:gd name="T44" fmla="*/ 485 w 671"/>
              <a:gd name="T45" fmla="*/ 1435 h 1443"/>
              <a:gd name="T46" fmla="*/ 464 w 671"/>
              <a:gd name="T47" fmla="*/ 1406 h 1443"/>
              <a:gd name="T48" fmla="*/ 460 w 671"/>
              <a:gd name="T49" fmla="*/ 1391 h 1443"/>
              <a:gd name="T50" fmla="*/ 458 w 671"/>
              <a:gd name="T51" fmla="*/ 1362 h 1443"/>
              <a:gd name="T52" fmla="*/ 455 w 671"/>
              <a:gd name="T53" fmla="*/ 1320 h 1443"/>
              <a:gd name="T54" fmla="*/ 453 w 671"/>
              <a:gd name="T55" fmla="*/ 1264 h 1443"/>
              <a:gd name="T56" fmla="*/ 451 w 671"/>
              <a:gd name="T57" fmla="*/ 1195 h 1443"/>
              <a:gd name="T58" fmla="*/ 451 w 671"/>
              <a:gd name="T59" fmla="*/ 1113 h 1443"/>
              <a:gd name="T60" fmla="*/ 453 w 671"/>
              <a:gd name="T61" fmla="*/ 1015 h 1443"/>
              <a:gd name="T62" fmla="*/ 455 w 671"/>
              <a:gd name="T63" fmla="*/ 905 h 1443"/>
              <a:gd name="T64" fmla="*/ 458 w 671"/>
              <a:gd name="T65" fmla="*/ 794 h 1443"/>
              <a:gd name="T66" fmla="*/ 460 w 671"/>
              <a:gd name="T67" fmla="*/ 690 h 1443"/>
              <a:gd name="T68" fmla="*/ 462 w 671"/>
              <a:gd name="T69" fmla="*/ 600 h 1443"/>
              <a:gd name="T70" fmla="*/ 464 w 671"/>
              <a:gd name="T71" fmla="*/ 518 h 1443"/>
              <a:gd name="T72" fmla="*/ 464 w 671"/>
              <a:gd name="T73" fmla="*/ 447 h 1443"/>
              <a:gd name="T74" fmla="*/ 464 w 671"/>
              <a:gd name="T75" fmla="*/ 387 h 1443"/>
              <a:gd name="T76" fmla="*/ 464 w 671"/>
              <a:gd name="T77" fmla="*/ 339 h 1443"/>
              <a:gd name="T78" fmla="*/ 464 w 671"/>
              <a:gd name="T79" fmla="*/ 301 h 1443"/>
              <a:gd name="T80" fmla="*/ 462 w 671"/>
              <a:gd name="T81" fmla="*/ 245 h 1443"/>
              <a:gd name="T82" fmla="*/ 458 w 671"/>
              <a:gd name="T83" fmla="*/ 201 h 1443"/>
              <a:gd name="T84" fmla="*/ 453 w 671"/>
              <a:gd name="T85" fmla="*/ 170 h 1443"/>
              <a:gd name="T86" fmla="*/ 445 w 671"/>
              <a:gd name="T87" fmla="*/ 149 h 1443"/>
              <a:gd name="T88" fmla="*/ 422 w 671"/>
              <a:gd name="T89" fmla="*/ 144 h 1443"/>
              <a:gd name="T90" fmla="*/ 384 w 671"/>
              <a:gd name="T91" fmla="*/ 138 h 1443"/>
              <a:gd name="T92" fmla="*/ 332 w 671"/>
              <a:gd name="T93" fmla="*/ 136 h 1443"/>
              <a:gd name="T94" fmla="*/ 268 w 671"/>
              <a:gd name="T95" fmla="*/ 142 h 1443"/>
              <a:gd name="T96" fmla="*/ 123 w 671"/>
              <a:gd name="T97" fmla="*/ 153 h 1443"/>
              <a:gd name="T98" fmla="*/ 13 w 671"/>
              <a:gd name="T99" fmla="*/ 159 h 1443"/>
              <a:gd name="T100" fmla="*/ 48 w 671"/>
              <a:gd name="T101" fmla="*/ 84 h 1443"/>
              <a:gd name="T102" fmla="*/ 134 w 671"/>
              <a:gd name="T103" fmla="*/ 80 h 1443"/>
              <a:gd name="T104" fmla="*/ 205 w 671"/>
              <a:gd name="T105" fmla="*/ 74 h 1443"/>
              <a:gd name="T106" fmla="*/ 265 w 671"/>
              <a:gd name="T107" fmla="*/ 69 h 1443"/>
              <a:gd name="T108" fmla="*/ 322 w 671"/>
              <a:gd name="T109" fmla="*/ 59 h 1443"/>
              <a:gd name="T110" fmla="*/ 359 w 671"/>
              <a:gd name="T111" fmla="*/ 48 h 1443"/>
              <a:gd name="T112" fmla="*/ 387 w 671"/>
              <a:gd name="T113" fmla="*/ 36 h 1443"/>
              <a:gd name="T114" fmla="*/ 409 w 671"/>
              <a:gd name="T115" fmla="*/ 21 h 1443"/>
              <a:gd name="T116" fmla="*/ 453 w 671"/>
              <a:gd name="T117" fmla="*/ 3 h 1443"/>
              <a:gd name="T118" fmla="*/ 483 w 671"/>
              <a:gd name="T119" fmla="*/ 3 h 1443"/>
              <a:gd name="T120" fmla="*/ 529 w 671"/>
              <a:gd name="T121" fmla="*/ 28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1" h="1443">
                <a:moveTo>
                  <a:pt x="579" y="55"/>
                </a:moveTo>
                <a:lnTo>
                  <a:pt x="597" y="67"/>
                </a:lnTo>
                <a:lnTo>
                  <a:pt x="606" y="73"/>
                </a:lnTo>
                <a:lnTo>
                  <a:pt x="614" y="76"/>
                </a:lnTo>
                <a:lnTo>
                  <a:pt x="622" y="82"/>
                </a:lnTo>
                <a:lnTo>
                  <a:pt x="627" y="86"/>
                </a:lnTo>
                <a:lnTo>
                  <a:pt x="635" y="92"/>
                </a:lnTo>
                <a:lnTo>
                  <a:pt x="641" y="96"/>
                </a:lnTo>
                <a:lnTo>
                  <a:pt x="646" y="99"/>
                </a:lnTo>
                <a:lnTo>
                  <a:pt x="650" y="105"/>
                </a:lnTo>
                <a:lnTo>
                  <a:pt x="656" y="107"/>
                </a:lnTo>
                <a:lnTo>
                  <a:pt x="660" y="111"/>
                </a:lnTo>
                <a:lnTo>
                  <a:pt x="664" y="115"/>
                </a:lnTo>
                <a:lnTo>
                  <a:pt x="666" y="117"/>
                </a:lnTo>
                <a:lnTo>
                  <a:pt x="669" y="121"/>
                </a:lnTo>
                <a:lnTo>
                  <a:pt x="671" y="122"/>
                </a:lnTo>
                <a:lnTo>
                  <a:pt x="671" y="128"/>
                </a:lnTo>
                <a:lnTo>
                  <a:pt x="669" y="136"/>
                </a:lnTo>
                <a:lnTo>
                  <a:pt x="668" y="144"/>
                </a:lnTo>
                <a:lnTo>
                  <a:pt x="664" y="149"/>
                </a:lnTo>
                <a:lnTo>
                  <a:pt x="660" y="157"/>
                </a:lnTo>
                <a:lnTo>
                  <a:pt x="654" y="165"/>
                </a:lnTo>
                <a:lnTo>
                  <a:pt x="648" y="170"/>
                </a:lnTo>
                <a:lnTo>
                  <a:pt x="641" y="178"/>
                </a:lnTo>
                <a:lnTo>
                  <a:pt x="635" y="182"/>
                </a:lnTo>
                <a:lnTo>
                  <a:pt x="629" y="188"/>
                </a:lnTo>
                <a:lnTo>
                  <a:pt x="625" y="192"/>
                </a:lnTo>
                <a:lnTo>
                  <a:pt x="622" y="197"/>
                </a:lnTo>
                <a:lnTo>
                  <a:pt x="618" y="205"/>
                </a:lnTo>
                <a:lnTo>
                  <a:pt x="614" y="213"/>
                </a:lnTo>
                <a:lnTo>
                  <a:pt x="610" y="220"/>
                </a:lnTo>
                <a:lnTo>
                  <a:pt x="606" y="230"/>
                </a:lnTo>
                <a:lnTo>
                  <a:pt x="604" y="239"/>
                </a:lnTo>
                <a:lnTo>
                  <a:pt x="602" y="249"/>
                </a:lnTo>
                <a:lnTo>
                  <a:pt x="598" y="261"/>
                </a:lnTo>
                <a:lnTo>
                  <a:pt x="597" y="272"/>
                </a:lnTo>
                <a:lnTo>
                  <a:pt x="595" y="286"/>
                </a:lnTo>
                <a:lnTo>
                  <a:pt x="593" y="299"/>
                </a:lnTo>
                <a:lnTo>
                  <a:pt x="591" y="314"/>
                </a:lnTo>
                <a:lnTo>
                  <a:pt x="589" y="330"/>
                </a:lnTo>
                <a:lnTo>
                  <a:pt x="587" y="347"/>
                </a:lnTo>
                <a:lnTo>
                  <a:pt x="585" y="364"/>
                </a:lnTo>
                <a:lnTo>
                  <a:pt x="585" y="385"/>
                </a:lnTo>
                <a:lnTo>
                  <a:pt x="583" y="406"/>
                </a:lnTo>
                <a:lnTo>
                  <a:pt x="581" y="431"/>
                </a:lnTo>
                <a:lnTo>
                  <a:pt x="581" y="456"/>
                </a:lnTo>
                <a:lnTo>
                  <a:pt x="581" y="485"/>
                </a:lnTo>
                <a:lnTo>
                  <a:pt x="579" y="514"/>
                </a:lnTo>
                <a:lnTo>
                  <a:pt x="579" y="545"/>
                </a:lnTo>
                <a:lnTo>
                  <a:pt x="579" y="577"/>
                </a:lnTo>
                <a:lnTo>
                  <a:pt x="579" y="612"/>
                </a:lnTo>
                <a:lnTo>
                  <a:pt x="579" y="648"/>
                </a:lnTo>
                <a:lnTo>
                  <a:pt x="579" y="687"/>
                </a:lnTo>
                <a:lnTo>
                  <a:pt x="579" y="725"/>
                </a:lnTo>
                <a:lnTo>
                  <a:pt x="579" y="767"/>
                </a:lnTo>
                <a:lnTo>
                  <a:pt x="579" y="811"/>
                </a:lnTo>
                <a:lnTo>
                  <a:pt x="577" y="854"/>
                </a:lnTo>
                <a:lnTo>
                  <a:pt x="577" y="896"/>
                </a:lnTo>
                <a:lnTo>
                  <a:pt x="577" y="936"/>
                </a:lnTo>
                <a:lnTo>
                  <a:pt x="575" y="975"/>
                </a:lnTo>
                <a:lnTo>
                  <a:pt x="575" y="1011"/>
                </a:lnTo>
                <a:lnTo>
                  <a:pt x="574" y="1046"/>
                </a:lnTo>
                <a:lnTo>
                  <a:pt x="572" y="1078"/>
                </a:lnTo>
                <a:lnTo>
                  <a:pt x="570" y="1109"/>
                </a:lnTo>
                <a:lnTo>
                  <a:pt x="568" y="1140"/>
                </a:lnTo>
                <a:lnTo>
                  <a:pt x="566" y="1166"/>
                </a:lnTo>
                <a:lnTo>
                  <a:pt x="564" y="1193"/>
                </a:lnTo>
                <a:lnTo>
                  <a:pt x="560" y="1218"/>
                </a:lnTo>
                <a:lnTo>
                  <a:pt x="558" y="1241"/>
                </a:lnTo>
                <a:lnTo>
                  <a:pt x="554" y="1262"/>
                </a:lnTo>
                <a:lnTo>
                  <a:pt x="551" y="1284"/>
                </a:lnTo>
                <a:lnTo>
                  <a:pt x="547" y="1301"/>
                </a:lnTo>
                <a:lnTo>
                  <a:pt x="543" y="1318"/>
                </a:lnTo>
                <a:lnTo>
                  <a:pt x="541" y="1335"/>
                </a:lnTo>
                <a:lnTo>
                  <a:pt x="537" y="1349"/>
                </a:lnTo>
                <a:lnTo>
                  <a:pt x="533" y="1364"/>
                </a:lnTo>
                <a:lnTo>
                  <a:pt x="531" y="1376"/>
                </a:lnTo>
                <a:lnTo>
                  <a:pt x="527" y="1387"/>
                </a:lnTo>
                <a:lnTo>
                  <a:pt x="526" y="1399"/>
                </a:lnTo>
                <a:lnTo>
                  <a:pt x="524" y="1408"/>
                </a:lnTo>
                <a:lnTo>
                  <a:pt x="520" y="1416"/>
                </a:lnTo>
                <a:lnTo>
                  <a:pt x="518" y="1424"/>
                </a:lnTo>
                <a:lnTo>
                  <a:pt x="516" y="1429"/>
                </a:lnTo>
                <a:lnTo>
                  <a:pt x="514" y="1435"/>
                </a:lnTo>
                <a:lnTo>
                  <a:pt x="512" y="1439"/>
                </a:lnTo>
                <a:lnTo>
                  <a:pt x="510" y="1441"/>
                </a:lnTo>
                <a:lnTo>
                  <a:pt x="508" y="1443"/>
                </a:lnTo>
                <a:lnTo>
                  <a:pt x="506" y="1443"/>
                </a:lnTo>
                <a:lnTo>
                  <a:pt x="503" y="1443"/>
                </a:lnTo>
                <a:lnTo>
                  <a:pt x="497" y="1441"/>
                </a:lnTo>
                <a:lnTo>
                  <a:pt x="491" y="1439"/>
                </a:lnTo>
                <a:lnTo>
                  <a:pt x="485" y="1435"/>
                </a:lnTo>
                <a:lnTo>
                  <a:pt x="480" y="1429"/>
                </a:lnTo>
                <a:lnTo>
                  <a:pt x="474" y="1424"/>
                </a:lnTo>
                <a:lnTo>
                  <a:pt x="470" y="1416"/>
                </a:lnTo>
                <a:lnTo>
                  <a:pt x="464" y="1406"/>
                </a:lnTo>
                <a:lnTo>
                  <a:pt x="464" y="1402"/>
                </a:lnTo>
                <a:lnTo>
                  <a:pt x="462" y="1401"/>
                </a:lnTo>
                <a:lnTo>
                  <a:pt x="462" y="1397"/>
                </a:lnTo>
                <a:lnTo>
                  <a:pt x="460" y="1391"/>
                </a:lnTo>
                <a:lnTo>
                  <a:pt x="460" y="1385"/>
                </a:lnTo>
                <a:lnTo>
                  <a:pt x="460" y="1379"/>
                </a:lnTo>
                <a:lnTo>
                  <a:pt x="458" y="1372"/>
                </a:lnTo>
                <a:lnTo>
                  <a:pt x="458" y="1362"/>
                </a:lnTo>
                <a:lnTo>
                  <a:pt x="456" y="1355"/>
                </a:lnTo>
                <a:lnTo>
                  <a:pt x="456" y="1343"/>
                </a:lnTo>
                <a:lnTo>
                  <a:pt x="455" y="1333"/>
                </a:lnTo>
                <a:lnTo>
                  <a:pt x="455" y="1320"/>
                </a:lnTo>
                <a:lnTo>
                  <a:pt x="455" y="1308"/>
                </a:lnTo>
                <a:lnTo>
                  <a:pt x="453" y="1295"/>
                </a:lnTo>
                <a:lnTo>
                  <a:pt x="453" y="1280"/>
                </a:lnTo>
                <a:lnTo>
                  <a:pt x="453" y="1264"/>
                </a:lnTo>
                <a:lnTo>
                  <a:pt x="453" y="1249"/>
                </a:lnTo>
                <a:lnTo>
                  <a:pt x="451" y="1232"/>
                </a:lnTo>
                <a:lnTo>
                  <a:pt x="451" y="1214"/>
                </a:lnTo>
                <a:lnTo>
                  <a:pt x="451" y="1195"/>
                </a:lnTo>
                <a:lnTo>
                  <a:pt x="451" y="1176"/>
                </a:lnTo>
                <a:lnTo>
                  <a:pt x="451" y="1155"/>
                </a:lnTo>
                <a:lnTo>
                  <a:pt x="451" y="1134"/>
                </a:lnTo>
                <a:lnTo>
                  <a:pt x="451" y="1113"/>
                </a:lnTo>
                <a:lnTo>
                  <a:pt x="451" y="1090"/>
                </a:lnTo>
                <a:lnTo>
                  <a:pt x="451" y="1065"/>
                </a:lnTo>
                <a:lnTo>
                  <a:pt x="451" y="1042"/>
                </a:lnTo>
                <a:lnTo>
                  <a:pt x="453" y="1015"/>
                </a:lnTo>
                <a:lnTo>
                  <a:pt x="453" y="990"/>
                </a:lnTo>
                <a:lnTo>
                  <a:pt x="453" y="961"/>
                </a:lnTo>
                <a:lnTo>
                  <a:pt x="455" y="934"/>
                </a:lnTo>
                <a:lnTo>
                  <a:pt x="455" y="905"/>
                </a:lnTo>
                <a:lnTo>
                  <a:pt x="455" y="877"/>
                </a:lnTo>
                <a:lnTo>
                  <a:pt x="456" y="848"/>
                </a:lnTo>
                <a:lnTo>
                  <a:pt x="456" y="821"/>
                </a:lnTo>
                <a:lnTo>
                  <a:pt x="458" y="794"/>
                </a:lnTo>
                <a:lnTo>
                  <a:pt x="458" y="767"/>
                </a:lnTo>
                <a:lnTo>
                  <a:pt x="458" y="740"/>
                </a:lnTo>
                <a:lnTo>
                  <a:pt x="460" y="715"/>
                </a:lnTo>
                <a:lnTo>
                  <a:pt x="460" y="690"/>
                </a:lnTo>
                <a:lnTo>
                  <a:pt x="460" y="667"/>
                </a:lnTo>
                <a:lnTo>
                  <a:pt x="462" y="644"/>
                </a:lnTo>
                <a:lnTo>
                  <a:pt x="462" y="621"/>
                </a:lnTo>
                <a:lnTo>
                  <a:pt x="462" y="600"/>
                </a:lnTo>
                <a:lnTo>
                  <a:pt x="462" y="579"/>
                </a:lnTo>
                <a:lnTo>
                  <a:pt x="462" y="558"/>
                </a:lnTo>
                <a:lnTo>
                  <a:pt x="464" y="537"/>
                </a:lnTo>
                <a:lnTo>
                  <a:pt x="464" y="518"/>
                </a:lnTo>
                <a:lnTo>
                  <a:pt x="464" y="499"/>
                </a:lnTo>
                <a:lnTo>
                  <a:pt x="464" y="481"/>
                </a:lnTo>
                <a:lnTo>
                  <a:pt x="464" y="464"/>
                </a:lnTo>
                <a:lnTo>
                  <a:pt x="464" y="447"/>
                </a:lnTo>
                <a:lnTo>
                  <a:pt x="464" y="431"/>
                </a:lnTo>
                <a:lnTo>
                  <a:pt x="464" y="416"/>
                </a:lnTo>
                <a:lnTo>
                  <a:pt x="464" y="401"/>
                </a:lnTo>
                <a:lnTo>
                  <a:pt x="464" y="387"/>
                </a:lnTo>
                <a:lnTo>
                  <a:pt x="464" y="374"/>
                </a:lnTo>
                <a:lnTo>
                  <a:pt x="464" y="362"/>
                </a:lnTo>
                <a:lnTo>
                  <a:pt x="464" y="351"/>
                </a:lnTo>
                <a:lnTo>
                  <a:pt x="464" y="339"/>
                </a:lnTo>
                <a:lnTo>
                  <a:pt x="464" y="328"/>
                </a:lnTo>
                <a:lnTo>
                  <a:pt x="464" y="318"/>
                </a:lnTo>
                <a:lnTo>
                  <a:pt x="464" y="309"/>
                </a:lnTo>
                <a:lnTo>
                  <a:pt x="464" y="301"/>
                </a:lnTo>
                <a:lnTo>
                  <a:pt x="464" y="286"/>
                </a:lnTo>
                <a:lnTo>
                  <a:pt x="464" y="270"/>
                </a:lnTo>
                <a:lnTo>
                  <a:pt x="464" y="257"/>
                </a:lnTo>
                <a:lnTo>
                  <a:pt x="462" y="245"/>
                </a:lnTo>
                <a:lnTo>
                  <a:pt x="462" y="232"/>
                </a:lnTo>
                <a:lnTo>
                  <a:pt x="460" y="220"/>
                </a:lnTo>
                <a:lnTo>
                  <a:pt x="460" y="211"/>
                </a:lnTo>
                <a:lnTo>
                  <a:pt x="458" y="201"/>
                </a:lnTo>
                <a:lnTo>
                  <a:pt x="456" y="192"/>
                </a:lnTo>
                <a:lnTo>
                  <a:pt x="455" y="184"/>
                </a:lnTo>
                <a:lnTo>
                  <a:pt x="453" y="176"/>
                </a:lnTo>
                <a:lnTo>
                  <a:pt x="453" y="170"/>
                </a:lnTo>
                <a:lnTo>
                  <a:pt x="451" y="165"/>
                </a:lnTo>
                <a:lnTo>
                  <a:pt x="449" y="159"/>
                </a:lnTo>
                <a:lnTo>
                  <a:pt x="447" y="153"/>
                </a:lnTo>
                <a:lnTo>
                  <a:pt x="445" y="149"/>
                </a:lnTo>
                <a:lnTo>
                  <a:pt x="439" y="147"/>
                </a:lnTo>
                <a:lnTo>
                  <a:pt x="435" y="147"/>
                </a:lnTo>
                <a:lnTo>
                  <a:pt x="428" y="145"/>
                </a:lnTo>
                <a:lnTo>
                  <a:pt x="422" y="144"/>
                </a:lnTo>
                <a:lnTo>
                  <a:pt x="412" y="142"/>
                </a:lnTo>
                <a:lnTo>
                  <a:pt x="405" y="140"/>
                </a:lnTo>
                <a:lnTo>
                  <a:pt x="395" y="140"/>
                </a:lnTo>
                <a:lnTo>
                  <a:pt x="384" y="138"/>
                </a:lnTo>
                <a:lnTo>
                  <a:pt x="372" y="138"/>
                </a:lnTo>
                <a:lnTo>
                  <a:pt x="361" y="138"/>
                </a:lnTo>
                <a:lnTo>
                  <a:pt x="347" y="136"/>
                </a:lnTo>
                <a:lnTo>
                  <a:pt x="332" y="136"/>
                </a:lnTo>
                <a:lnTo>
                  <a:pt x="318" y="138"/>
                </a:lnTo>
                <a:lnTo>
                  <a:pt x="303" y="138"/>
                </a:lnTo>
                <a:lnTo>
                  <a:pt x="286" y="140"/>
                </a:lnTo>
                <a:lnTo>
                  <a:pt x="268" y="142"/>
                </a:lnTo>
                <a:lnTo>
                  <a:pt x="230" y="144"/>
                </a:lnTo>
                <a:lnTo>
                  <a:pt x="194" y="147"/>
                </a:lnTo>
                <a:lnTo>
                  <a:pt x="157" y="151"/>
                </a:lnTo>
                <a:lnTo>
                  <a:pt x="123" y="153"/>
                </a:lnTo>
                <a:lnTo>
                  <a:pt x="90" y="157"/>
                </a:lnTo>
                <a:lnTo>
                  <a:pt x="57" y="157"/>
                </a:lnTo>
                <a:lnTo>
                  <a:pt x="29" y="159"/>
                </a:lnTo>
                <a:lnTo>
                  <a:pt x="13" y="159"/>
                </a:lnTo>
                <a:lnTo>
                  <a:pt x="0" y="159"/>
                </a:lnTo>
                <a:lnTo>
                  <a:pt x="0" y="84"/>
                </a:lnTo>
                <a:lnTo>
                  <a:pt x="25" y="84"/>
                </a:lnTo>
                <a:lnTo>
                  <a:pt x="48" y="84"/>
                </a:lnTo>
                <a:lnTo>
                  <a:pt x="71" y="84"/>
                </a:lnTo>
                <a:lnTo>
                  <a:pt x="94" y="82"/>
                </a:lnTo>
                <a:lnTo>
                  <a:pt x="115" y="82"/>
                </a:lnTo>
                <a:lnTo>
                  <a:pt x="134" y="80"/>
                </a:lnTo>
                <a:lnTo>
                  <a:pt x="153" y="80"/>
                </a:lnTo>
                <a:lnTo>
                  <a:pt x="172" y="78"/>
                </a:lnTo>
                <a:lnTo>
                  <a:pt x="190" y="76"/>
                </a:lnTo>
                <a:lnTo>
                  <a:pt x="205" y="74"/>
                </a:lnTo>
                <a:lnTo>
                  <a:pt x="222" y="74"/>
                </a:lnTo>
                <a:lnTo>
                  <a:pt x="238" y="73"/>
                </a:lnTo>
                <a:lnTo>
                  <a:pt x="251" y="71"/>
                </a:lnTo>
                <a:lnTo>
                  <a:pt x="265" y="69"/>
                </a:lnTo>
                <a:lnTo>
                  <a:pt x="278" y="67"/>
                </a:lnTo>
                <a:lnTo>
                  <a:pt x="290" y="65"/>
                </a:lnTo>
                <a:lnTo>
                  <a:pt x="311" y="61"/>
                </a:lnTo>
                <a:lnTo>
                  <a:pt x="322" y="59"/>
                </a:lnTo>
                <a:lnTo>
                  <a:pt x="332" y="57"/>
                </a:lnTo>
                <a:lnTo>
                  <a:pt x="341" y="53"/>
                </a:lnTo>
                <a:lnTo>
                  <a:pt x="351" y="51"/>
                </a:lnTo>
                <a:lnTo>
                  <a:pt x="359" y="48"/>
                </a:lnTo>
                <a:lnTo>
                  <a:pt x="366" y="46"/>
                </a:lnTo>
                <a:lnTo>
                  <a:pt x="374" y="42"/>
                </a:lnTo>
                <a:lnTo>
                  <a:pt x="382" y="38"/>
                </a:lnTo>
                <a:lnTo>
                  <a:pt x="387" y="36"/>
                </a:lnTo>
                <a:lnTo>
                  <a:pt x="393" y="32"/>
                </a:lnTo>
                <a:lnTo>
                  <a:pt x="399" y="28"/>
                </a:lnTo>
                <a:lnTo>
                  <a:pt x="405" y="25"/>
                </a:lnTo>
                <a:lnTo>
                  <a:pt x="409" y="21"/>
                </a:lnTo>
                <a:lnTo>
                  <a:pt x="414" y="19"/>
                </a:lnTo>
                <a:lnTo>
                  <a:pt x="430" y="11"/>
                </a:lnTo>
                <a:lnTo>
                  <a:pt x="445" y="5"/>
                </a:lnTo>
                <a:lnTo>
                  <a:pt x="453" y="3"/>
                </a:lnTo>
                <a:lnTo>
                  <a:pt x="460" y="2"/>
                </a:lnTo>
                <a:lnTo>
                  <a:pt x="468" y="0"/>
                </a:lnTo>
                <a:lnTo>
                  <a:pt x="476" y="0"/>
                </a:lnTo>
                <a:lnTo>
                  <a:pt x="483" y="3"/>
                </a:lnTo>
                <a:lnTo>
                  <a:pt x="493" y="7"/>
                </a:lnTo>
                <a:lnTo>
                  <a:pt x="503" y="13"/>
                </a:lnTo>
                <a:lnTo>
                  <a:pt x="516" y="21"/>
                </a:lnTo>
                <a:lnTo>
                  <a:pt x="529" y="28"/>
                </a:lnTo>
                <a:lnTo>
                  <a:pt x="543" y="36"/>
                </a:lnTo>
                <a:lnTo>
                  <a:pt x="560" y="46"/>
                </a:lnTo>
                <a:lnTo>
                  <a:pt x="579" y="5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3" name="Freeform 128"/>
          <p:cNvSpPr>
            <a:spLocks noChangeArrowheads="1"/>
          </p:cNvSpPr>
          <p:nvPr/>
        </p:nvSpPr>
        <p:spPr bwMode="auto">
          <a:xfrm>
            <a:off x="2063750" y="2995613"/>
            <a:ext cx="261938" cy="82550"/>
          </a:xfrm>
          <a:custGeom>
            <a:avLst/>
            <a:gdLst>
              <a:gd name="T0" fmla="*/ 134 w 330"/>
              <a:gd name="T1" fmla="*/ 29 h 104"/>
              <a:gd name="T2" fmla="*/ 149 w 330"/>
              <a:gd name="T3" fmla="*/ 21 h 104"/>
              <a:gd name="T4" fmla="*/ 163 w 330"/>
              <a:gd name="T5" fmla="*/ 16 h 104"/>
              <a:gd name="T6" fmla="*/ 176 w 330"/>
              <a:gd name="T7" fmla="*/ 12 h 104"/>
              <a:gd name="T8" fmla="*/ 188 w 330"/>
              <a:gd name="T9" fmla="*/ 8 h 104"/>
              <a:gd name="T10" fmla="*/ 199 w 330"/>
              <a:gd name="T11" fmla="*/ 4 h 104"/>
              <a:gd name="T12" fmla="*/ 209 w 330"/>
              <a:gd name="T13" fmla="*/ 2 h 104"/>
              <a:gd name="T14" fmla="*/ 218 w 330"/>
              <a:gd name="T15" fmla="*/ 0 h 104"/>
              <a:gd name="T16" fmla="*/ 228 w 330"/>
              <a:gd name="T17" fmla="*/ 0 h 104"/>
              <a:gd name="T18" fmla="*/ 232 w 330"/>
              <a:gd name="T19" fmla="*/ 0 h 104"/>
              <a:gd name="T20" fmla="*/ 238 w 330"/>
              <a:gd name="T21" fmla="*/ 0 h 104"/>
              <a:gd name="T22" fmla="*/ 243 w 330"/>
              <a:gd name="T23" fmla="*/ 0 h 104"/>
              <a:gd name="T24" fmla="*/ 251 w 330"/>
              <a:gd name="T25" fmla="*/ 2 h 104"/>
              <a:gd name="T26" fmla="*/ 259 w 330"/>
              <a:gd name="T27" fmla="*/ 2 h 104"/>
              <a:gd name="T28" fmla="*/ 268 w 330"/>
              <a:gd name="T29" fmla="*/ 4 h 104"/>
              <a:gd name="T30" fmla="*/ 278 w 330"/>
              <a:gd name="T31" fmla="*/ 6 h 104"/>
              <a:gd name="T32" fmla="*/ 289 w 330"/>
              <a:gd name="T33" fmla="*/ 10 h 104"/>
              <a:gd name="T34" fmla="*/ 299 w 330"/>
              <a:gd name="T35" fmla="*/ 14 h 104"/>
              <a:gd name="T36" fmla="*/ 309 w 330"/>
              <a:gd name="T37" fmla="*/ 18 h 104"/>
              <a:gd name="T38" fmla="*/ 316 w 330"/>
              <a:gd name="T39" fmla="*/ 20 h 104"/>
              <a:gd name="T40" fmla="*/ 322 w 330"/>
              <a:gd name="T41" fmla="*/ 23 h 104"/>
              <a:gd name="T42" fmla="*/ 326 w 330"/>
              <a:gd name="T43" fmla="*/ 27 h 104"/>
              <a:gd name="T44" fmla="*/ 328 w 330"/>
              <a:gd name="T45" fmla="*/ 31 h 104"/>
              <a:gd name="T46" fmla="*/ 330 w 330"/>
              <a:gd name="T47" fmla="*/ 35 h 104"/>
              <a:gd name="T48" fmla="*/ 330 w 330"/>
              <a:gd name="T49" fmla="*/ 39 h 104"/>
              <a:gd name="T50" fmla="*/ 330 w 330"/>
              <a:gd name="T51" fmla="*/ 41 h 104"/>
              <a:gd name="T52" fmla="*/ 326 w 330"/>
              <a:gd name="T53" fmla="*/ 44 h 104"/>
              <a:gd name="T54" fmla="*/ 322 w 330"/>
              <a:gd name="T55" fmla="*/ 48 h 104"/>
              <a:gd name="T56" fmla="*/ 316 w 330"/>
              <a:gd name="T57" fmla="*/ 54 h 104"/>
              <a:gd name="T58" fmla="*/ 309 w 330"/>
              <a:gd name="T59" fmla="*/ 58 h 104"/>
              <a:gd name="T60" fmla="*/ 299 w 330"/>
              <a:gd name="T61" fmla="*/ 64 h 104"/>
              <a:gd name="T62" fmla="*/ 289 w 330"/>
              <a:gd name="T63" fmla="*/ 69 h 104"/>
              <a:gd name="T64" fmla="*/ 278 w 330"/>
              <a:gd name="T65" fmla="*/ 75 h 104"/>
              <a:gd name="T66" fmla="*/ 270 w 330"/>
              <a:gd name="T67" fmla="*/ 79 h 104"/>
              <a:gd name="T68" fmla="*/ 261 w 330"/>
              <a:gd name="T69" fmla="*/ 83 h 104"/>
              <a:gd name="T70" fmla="*/ 251 w 330"/>
              <a:gd name="T71" fmla="*/ 85 h 104"/>
              <a:gd name="T72" fmla="*/ 238 w 330"/>
              <a:gd name="T73" fmla="*/ 89 h 104"/>
              <a:gd name="T74" fmla="*/ 224 w 330"/>
              <a:gd name="T75" fmla="*/ 91 h 104"/>
              <a:gd name="T76" fmla="*/ 211 w 330"/>
              <a:gd name="T77" fmla="*/ 92 h 104"/>
              <a:gd name="T78" fmla="*/ 195 w 330"/>
              <a:gd name="T79" fmla="*/ 94 h 104"/>
              <a:gd name="T80" fmla="*/ 178 w 330"/>
              <a:gd name="T81" fmla="*/ 96 h 104"/>
              <a:gd name="T82" fmla="*/ 161 w 330"/>
              <a:gd name="T83" fmla="*/ 98 h 104"/>
              <a:gd name="T84" fmla="*/ 142 w 330"/>
              <a:gd name="T85" fmla="*/ 100 h 104"/>
              <a:gd name="T86" fmla="*/ 120 w 330"/>
              <a:gd name="T87" fmla="*/ 102 h 104"/>
              <a:gd name="T88" fmla="*/ 99 w 330"/>
              <a:gd name="T89" fmla="*/ 102 h 104"/>
              <a:gd name="T90" fmla="*/ 76 w 330"/>
              <a:gd name="T91" fmla="*/ 104 h 104"/>
              <a:gd name="T92" fmla="*/ 51 w 330"/>
              <a:gd name="T93" fmla="*/ 104 h 104"/>
              <a:gd name="T94" fmla="*/ 26 w 330"/>
              <a:gd name="T95" fmla="*/ 104 h 104"/>
              <a:gd name="T96" fmla="*/ 0 w 330"/>
              <a:gd name="T97" fmla="*/ 104 h 104"/>
              <a:gd name="T98" fmla="*/ 0 w 330"/>
              <a:gd name="T99" fmla="*/ 48 h 104"/>
              <a:gd name="T100" fmla="*/ 19 w 330"/>
              <a:gd name="T101" fmla="*/ 46 h 104"/>
              <a:gd name="T102" fmla="*/ 38 w 330"/>
              <a:gd name="T103" fmla="*/ 46 h 104"/>
              <a:gd name="T104" fmla="*/ 57 w 330"/>
              <a:gd name="T105" fmla="*/ 44 h 104"/>
              <a:gd name="T106" fmla="*/ 74 w 330"/>
              <a:gd name="T107" fmla="*/ 41 h 104"/>
              <a:gd name="T108" fmla="*/ 92 w 330"/>
              <a:gd name="T109" fmla="*/ 39 h 104"/>
              <a:gd name="T110" fmla="*/ 107 w 330"/>
              <a:gd name="T111" fmla="*/ 35 h 104"/>
              <a:gd name="T112" fmla="*/ 122 w 330"/>
              <a:gd name="T113" fmla="*/ 33 h 104"/>
              <a:gd name="T114" fmla="*/ 128 w 330"/>
              <a:gd name="T115" fmla="*/ 31 h 104"/>
              <a:gd name="T116" fmla="*/ 134 w 330"/>
              <a:gd name="T117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0" h="104">
                <a:moveTo>
                  <a:pt x="134" y="29"/>
                </a:moveTo>
                <a:lnTo>
                  <a:pt x="149" y="21"/>
                </a:lnTo>
                <a:lnTo>
                  <a:pt x="163" y="16"/>
                </a:lnTo>
                <a:lnTo>
                  <a:pt x="176" y="12"/>
                </a:lnTo>
                <a:lnTo>
                  <a:pt x="188" y="8"/>
                </a:lnTo>
                <a:lnTo>
                  <a:pt x="199" y="4"/>
                </a:lnTo>
                <a:lnTo>
                  <a:pt x="209" y="2"/>
                </a:lnTo>
                <a:lnTo>
                  <a:pt x="218" y="0"/>
                </a:lnTo>
                <a:lnTo>
                  <a:pt x="228" y="0"/>
                </a:lnTo>
                <a:lnTo>
                  <a:pt x="232" y="0"/>
                </a:lnTo>
                <a:lnTo>
                  <a:pt x="238" y="0"/>
                </a:lnTo>
                <a:lnTo>
                  <a:pt x="243" y="0"/>
                </a:lnTo>
                <a:lnTo>
                  <a:pt x="251" y="2"/>
                </a:lnTo>
                <a:lnTo>
                  <a:pt x="259" y="2"/>
                </a:lnTo>
                <a:lnTo>
                  <a:pt x="268" y="4"/>
                </a:lnTo>
                <a:lnTo>
                  <a:pt x="278" y="6"/>
                </a:lnTo>
                <a:lnTo>
                  <a:pt x="289" y="10"/>
                </a:lnTo>
                <a:lnTo>
                  <a:pt x="299" y="14"/>
                </a:lnTo>
                <a:lnTo>
                  <a:pt x="309" y="18"/>
                </a:lnTo>
                <a:lnTo>
                  <a:pt x="316" y="20"/>
                </a:lnTo>
                <a:lnTo>
                  <a:pt x="322" y="23"/>
                </a:lnTo>
                <a:lnTo>
                  <a:pt x="326" y="27"/>
                </a:lnTo>
                <a:lnTo>
                  <a:pt x="328" y="31"/>
                </a:lnTo>
                <a:lnTo>
                  <a:pt x="330" y="35"/>
                </a:lnTo>
                <a:lnTo>
                  <a:pt x="330" y="39"/>
                </a:lnTo>
                <a:lnTo>
                  <a:pt x="330" y="41"/>
                </a:lnTo>
                <a:lnTo>
                  <a:pt x="326" y="44"/>
                </a:lnTo>
                <a:lnTo>
                  <a:pt x="322" y="48"/>
                </a:lnTo>
                <a:lnTo>
                  <a:pt x="316" y="54"/>
                </a:lnTo>
                <a:lnTo>
                  <a:pt x="309" y="58"/>
                </a:lnTo>
                <a:lnTo>
                  <a:pt x="299" y="64"/>
                </a:lnTo>
                <a:lnTo>
                  <a:pt x="289" y="69"/>
                </a:lnTo>
                <a:lnTo>
                  <a:pt x="278" y="75"/>
                </a:lnTo>
                <a:lnTo>
                  <a:pt x="270" y="79"/>
                </a:lnTo>
                <a:lnTo>
                  <a:pt x="261" y="83"/>
                </a:lnTo>
                <a:lnTo>
                  <a:pt x="251" y="85"/>
                </a:lnTo>
                <a:lnTo>
                  <a:pt x="238" y="89"/>
                </a:lnTo>
                <a:lnTo>
                  <a:pt x="224" y="91"/>
                </a:lnTo>
                <a:lnTo>
                  <a:pt x="211" y="92"/>
                </a:lnTo>
                <a:lnTo>
                  <a:pt x="195" y="94"/>
                </a:lnTo>
                <a:lnTo>
                  <a:pt x="178" y="96"/>
                </a:lnTo>
                <a:lnTo>
                  <a:pt x="161" y="98"/>
                </a:lnTo>
                <a:lnTo>
                  <a:pt x="142" y="100"/>
                </a:lnTo>
                <a:lnTo>
                  <a:pt x="120" y="102"/>
                </a:lnTo>
                <a:lnTo>
                  <a:pt x="99" y="102"/>
                </a:lnTo>
                <a:lnTo>
                  <a:pt x="76" y="104"/>
                </a:lnTo>
                <a:lnTo>
                  <a:pt x="51" y="104"/>
                </a:lnTo>
                <a:lnTo>
                  <a:pt x="26" y="104"/>
                </a:lnTo>
                <a:lnTo>
                  <a:pt x="0" y="104"/>
                </a:lnTo>
                <a:lnTo>
                  <a:pt x="0" y="48"/>
                </a:lnTo>
                <a:lnTo>
                  <a:pt x="19" y="46"/>
                </a:lnTo>
                <a:lnTo>
                  <a:pt x="38" y="46"/>
                </a:lnTo>
                <a:lnTo>
                  <a:pt x="57" y="44"/>
                </a:lnTo>
                <a:lnTo>
                  <a:pt x="74" y="41"/>
                </a:lnTo>
                <a:lnTo>
                  <a:pt x="92" y="39"/>
                </a:lnTo>
                <a:lnTo>
                  <a:pt x="107" y="35"/>
                </a:lnTo>
                <a:lnTo>
                  <a:pt x="122" y="33"/>
                </a:lnTo>
                <a:lnTo>
                  <a:pt x="128" y="31"/>
                </a:lnTo>
                <a:lnTo>
                  <a:pt x="134" y="29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4" name="Freeform 129"/>
          <p:cNvSpPr>
            <a:spLocks noChangeArrowheads="1"/>
          </p:cNvSpPr>
          <p:nvPr/>
        </p:nvSpPr>
        <p:spPr bwMode="auto">
          <a:xfrm>
            <a:off x="2089150" y="3249613"/>
            <a:ext cx="236538" cy="82550"/>
          </a:xfrm>
          <a:custGeom>
            <a:avLst/>
            <a:gdLst>
              <a:gd name="T0" fmla="*/ 208 w 300"/>
              <a:gd name="T1" fmla="*/ 84 h 103"/>
              <a:gd name="T2" fmla="*/ 188 w 300"/>
              <a:gd name="T3" fmla="*/ 88 h 103"/>
              <a:gd name="T4" fmla="*/ 167 w 300"/>
              <a:gd name="T5" fmla="*/ 92 h 103"/>
              <a:gd name="T6" fmla="*/ 144 w 300"/>
              <a:gd name="T7" fmla="*/ 96 h 103"/>
              <a:gd name="T8" fmla="*/ 133 w 300"/>
              <a:gd name="T9" fmla="*/ 96 h 103"/>
              <a:gd name="T10" fmla="*/ 119 w 300"/>
              <a:gd name="T11" fmla="*/ 98 h 103"/>
              <a:gd name="T12" fmla="*/ 108 w 300"/>
              <a:gd name="T13" fmla="*/ 100 h 103"/>
              <a:gd name="T14" fmla="*/ 94 w 300"/>
              <a:gd name="T15" fmla="*/ 100 h 103"/>
              <a:gd name="T16" fmla="*/ 79 w 300"/>
              <a:gd name="T17" fmla="*/ 102 h 103"/>
              <a:gd name="T18" fmla="*/ 66 w 300"/>
              <a:gd name="T19" fmla="*/ 102 h 103"/>
              <a:gd name="T20" fmla="*/ 50 w 300"/>
              <a:gd name="T21" fmla="*/ 103 h 103"/>
              <a:gd name="T22" fmla="*/ 35 w 300"/>
              <a:gd name="T23" fmla="*/ 103 h 103"/>
              <a:gd name="T24" fmla="*/ 18 w 300"/>
              <a:gd name="T25" fmla="*/ 103 h 103"/>
              <a:gd name="T26" fmla="*/ 0 w 300"/>
              <a:gd name="T27" fmla="*/ 103 h 103"/>
              <a:gd name="T28" fmla="*/ 0 w 300"/>
              <a:gd name="T29" fmla="*/ 29 h 103"/>
              <a:gd name="T30" fmla="*/ 19 w 300"/>
              <a:gd name="T31" fmla="*/ 29 h 103"/>
              <a:gd name="T32" fmla="*/ 37 w 300"/>
              <a:gd name="T33" fmla="*/ 27 h 103"/>
              <a:gd name="T34" fmla="*/ 54 w 300"/>
              <a:gd name="T35" fmla="*/ 25 h 103"/>
              <a:gd name="T36" fmla="*/ 71 w 300"/>
              <a:gd name="T37" fmla="*/ 23 h 103"/>
              <a:gd name="T38" fmla="*/ 85 w 300"/>
              <a:gd name="T39" fmla="*/ 19 h 103"/>
              <a:gd name="T40" fmla="*/ 100 w 300"/>
              <a:gd name="T41" fmla="*/ 17 h 103"/>
              <a:gd name="T42" fmla="*/ 113 w 300"/>
              <a:gd name="T43" fmla="*/ 13 h 103"/>
              <a:gd name="T44" fmla="*/ 125 w 300"/>
              <a:gd name="T45" fmla="*/ 9 h 103"/>
              <a:gd name="T46" fmla="*/ 137 w 300"/>
              <a:gd name="T47" fmla="*/ 6 h 103"/>
              <a:gd name="T48" fmla="*/ 146 w 300"/>
              <a:gd name="T49" fmla="*/ 4 h 103"/>
              <a:gd name="T50" fmla="*/ 156 w 300"/>
              <a:gd name="T51" fmla="*/ 2 h 103"/>
              <a:gd name="T52" fmla="*/ 165 w 300"/>
              <a:gd name="T53" fmla="*/ 2 h 103"/>
              <a:gd name="T54" fmla="*/ 173 w 300"/>
              <a:gd name="T55" fmla="*/ 0 h 103"/>
              <a:gd name="T56" fmla="*/ 181 w 300"/>
              <a:gd name="T57" fmla="*/ 0 h 103"/>
              <a:gd name="T58" fmla="*/ 198 w 300"/>
              <a:gd name="T59" fmla="*/ 0 h 103"/>
              <a:gd name="T60" fmla="*/ 202 w 300"/>
              <a:gd name="T61" fmla="*/ 0 h 103"/>
              <a:gd name="T62" fmla="*/ 208 w 300"/>
              <a:gd name="T63" fmla="*/ 0 h 103"/>
              <a:gd name="T64" fmla="*/ 213 w 300"/>
              <a:gd name="T65" fmla="*/ 0 h 103"/>
              <a:gd name="T66" fmla="*/ 221 w 300"/>
              <a:gd name="T67" fmla="*/ 2 h 103"/>
              <a:gd name="T68" fmla="*/ 229 w 300"/>
              <a:gd name="T69" fmla="*/ 2 h 103"/>
              <a:gd name="T70" fmla="*/ 238 w 300"/>
              <a:gd name="T71" fmla="*/ 4 h 103"/>
              <a:gd name="T72" fmla="*/ 248 w 300"/>
              <a:gd name="T73" fmla="*/ 6 h 103"/>
              <a:gd name="T74" fmla="*/ 259 w 300"/>
              <a:gd name="T75" fmla="*/ 9 h 103"/>
              <a:gd name="T76" fmla="*/ 269 w 300"/>
              <a:gd name="T77" fmla="*/ 13 h 103"/>
              <a:gd name="T78" fmla="*/ 279 w 300"/>
              <a:gd name="T79" fmla="*/ 19 h 103"/>
              <a:gd name="T80" fmla="*/ 286 w 300"/>
              <a:gd name="T81" fmla="*/ 23 h 103"/>
              <a:gd name="T82" fmla="*/ 292 w 300"/>
              <a:gd name="T83" fmla="*/ 29 h 103"/>
              <a:gd name="T84" fmla="*/ 296 w 300"/>
              <a:gd name="T85" fmla="*/ 34 h 103"/>
              <a:gd name="T86" fmla="*/ 298 w 300"/>
              <a:gd name="T87" fmla="*/ 38 h 103"/>
              <a:gd name="T88" fmla="*/ 300 w 300"/>
              <a:gd name="T89" fmla="*/ 44 h 103"/>
              <a:gd name="T90" fmla="*/ 300 w 300"/>
              <a:gd name="T91" fmla="*/ 48 h 103"/>
              <a:gd name="T92" fmla="*/ 298 w 300"/>
              <a:gd name="T93" fmla="*/ 50 h 103"/>
              <a:gd name="T94" fmla="*/ 296 w 300"/>
              <a:gd name="T95" fmla="*/ 52 h 103"/>
              <a:gd name="T96" fmla="*/ 292 w 300"/>
              <a:gd name="T97" fmla="*/ 54 h 103"/>
              <a:gd name="T98" fmla="*/ 288 w 300"/>
              <a:gd name="T99" fmla="*/ 55 h 103"/>
              <a:gd name="T100" fmla="*/ 284 w 300"/>
              <a:gd name="T101" fmla="*/ 59 h 103"/>
              <a:gd name="T102" fmla="*/ 280 w 300"/>
              <a:gd name="T103" fmla="*/ 61 h 103"/>
              <a:gd name="T104" fmla="*/ 275 w 300"/>
              <a:gd name="T105" fmla="*/ 63 h 103"/>
              <a:gd name="T106" fmla="*/ 269 w 300"/>
              <a:gd name="T107" fmla="*/ 67 h 103"/>
              <a:gd name="T108" fmla="*/ 263 w 300"/>
              <a:gd name="T109" fmla="*/ 69 h 103"/>
              <a:gd name="T110" fmla="*/ 257 w 300"/>
              <a:gd name="T111" fmla="*/ 71 h 103"/>
              <a:gd name="T112" fmla="*/ 250 w 300"/>
              <a:gd name="T113" fmla="*/ 75 h 103"/>
              <a:gd name="T114" fmla="*/ 242 w 300"/>
              <a:gd name="T115" fmla="*/ 77 h 103"/>
              <a:gd name="T116" fmla="*/ 234 w 300"/>
              <a:gd name="T117" fmla="*/ 79 h 103"/>
              <a:gd name="T118" fmla="*/ 225 w 300"/>
              <a:gd name="T119" fmla="*/ 80 h 103"/>
              <a:gd name="T120" fmla="*/ 208 w 300"/>
              <a:gd name="T121" fmla="*/ 8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0" h="103">
                <a:moveTo>
                  <a:pt x="208" y="84"/>
                </a:moveTo>
                <a:lnTo>
                  <a:pt x="188" y="88"/>
                </a:lnTo>
                <a:lnTo>
                  <a:pt x="167" y="92"/>
                </a:lnTo>
                <a:lnTo>
                  <a:pt x="144" y="96"/>
                </a:lnTo>
                <a:lnTo>
                  <a:pt x="133" y="96"/>
                </a:lnTo>
                <a:lnTo>
                  <a:pt x="119" y="98"/>
                </a:lnTo>
                <a:lnTo>
                  <a:pt x="108" y="100"/>
                </a:lnTo>
                <a:lnTo>
                  <a:pt x="94" y="100"/>
                </a:lnTo>
                <a:lnTo>
                  <a:pt x="79" y="102"/>
                </a:lnTo>
                <a:lnTo>
                  <a:pt x="66" y="102"/>
                </a:lnTo>
                <a:lnTo>
                  <a:pt x="50" y="103"/>
                </a:lnTo>
                <a:lnTo>
                  <a:pt x="35" y="103"/>
                </a:lnTo>
                <a:lnTo>
                  <a:pt x="18" y="103"/>
                </a:lnTo>
                <a:lnTo>
                  <a:pt x="0" y="103"/>
                </a:lnTo>
                <a:lnTo>
                  <a:pt x="0" y="29"/>
                </a:lnTo>
                <a:lnTo>
                  <a:pt x="19" y="29"/>
                </a:lnTo>
                <a:lnTo>
                  <a:pt x="37" y="27"/>
                </a:lnTo>
                <a:lnTo>
                  <a:pt x="54" y="25"/>
                </a:lnTo>
                <a:lnTo>
                  <a:pt x="71" y="23"/>
                </a:lnTo>
                <a:lnTo>
                  <a:pt x="85" y="19"/>
                </a:lnTo>
                <a:lnTo>
                  <a:pt x="100" y="17"/>
                </a:lnTo>
                <a:lnTo>
                  <a:pt x="113" y="13"/>
                </a:lnTo>
                <a:lnTo>
                  <a:pt x="125" y="9"/>
                </a:lnTo>
                <a:lnTo>
                  <a:pt x="137" y="6"/>
                </a:lnTo>
                <a:lnTo>
                  <a:pt x="146" y="4"/>
                </a:lnTo>
                <a:lnTo>
                  <a:pt x="156" y="2"/>
                </a:lnTo>
                <a:lnTo>
                  <a:pt x="165" y="2"/>
                </a:lnTo>
                <a:lnTo>
                  <a:pt x="173" y="0"/>
                </a:lnTo>
                <a:lnTo>
                  <a:pt x="181" y="0"/>
                </a:lnTo>
                <a:lnTo>
                  <a:pt x="198" y="0"/>
                </a:lnTo>
                <a:lnTo>
                  <a:pt x="202" y="0"/>
                </a:lnTo>
                <a:lnTo>
                  <a:pt x="208" y="0"/>
                </a:lnTo>
                <a:lnTo>
                  <a:pt x="213" y="0"/>
                </a:lnTo>
                <a:lnTo>
                  <a:pt x="221" y="2"/>
                </a:lnTo>
                <a:lnTo>
                  <a:pt x="229" y="2"/>
                </a:lnTo>
                <a:lnTo>
                  <a:pt x="238" y="4"/>
                </a:lnTo>
                <a:lnTo>
                  <a:pt x="248" y="6"/>
                </a:lnTo>
                <a:lnTo>
                  <a:pt x="259" y="9"/>
                </a:lnTo>
                <a:lnTo>
                  <a:pt x="269" y="13"/>
                </a:lnTo>
                <a:lnTo>
                  <a:pt x="279" y="19"/>
                </a:lnTo>
                <a:lnTo>
                  <a:pt x="286" y="23"/>
                </a:lnTo>
                <a:lnTo>
                  <a:pt x="292" y="29"/>
                </a:lnTo>
                <a:lnTo>
                  <a:pt x="296" y="34"/>
                </a:lnTo>
                <a:lnTo>
                  <a:pt x="298" y="38"/>
                </a:lnTo>
                <a:lnTo>
                  <a:pt x="300" y="44"/>
                </a:lnTo>
                <a:lnTo>
                  <a:pt x="300" y="48"/>
                </a:lnTo>
                <a:lnTo>
                  <a:pt x="298" y="50"/>
                </a:lnTo>
                <a:lnTo>
                  <a:pt x="296" y="52"/>
                </a:lnTo>
                <a:lnTo>
                  <a:pt x="292" y="54"/>
                </a:lnTo>
                <a:lnTo>
                  <a:pt x="288" y="55"/>
                </a:lnTo>
                <a:lnTo>
                  <a:pt x="284" y="59"/>
                </a:lnTo>
                <a:lnTo>
                  <a:pt x="280" y="61"/>
                </a:lnTo>
                <a:lnTo>
                  <a:pt x="275" y="63"/>
                </a:lnTo>
                <a:lnTo>
                  <a:pt x="269" y="67"/>
                </a:lnTo>
                <a:lnTo>
                  <a:pt x="263" y="69"/>
                </a:lnTo>
                <a:lnTo>
                  <a:pt x="257" y="71"/>
                </a:lnTo>
                <a:lnTo>
                  <a:pt x="250" y="75"/>
                </a:lnTo>
                <a:lnTo>
                  <a:pt x="242" y="77"/>
                </a:lnTo>
                <a:lnTo>
                  <a:pt x="234" y="79"/>
                </a:lnTo>
                <a:lnTo>
                  <a:pt x="225" y="80"/>
                </a:lnTo>
                <a:lnTo>
                  <a:pt x="208" y="8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5" name="Freeform 130"/>
          <p:cNvSpPr>
            <a:spLocks noChangeArrowheads="1"/>
          </p:cNvSpPr>
          <p:nvPr/>
        </p:nvSpPr>
        <p:spPr bwMode="auto">
          <a:xfrm>
            <a:off x="2063750" y="3536950"/>
            <a:ext cx="371475" cy="80963"/>
          </a:xfrm>
          <a:custGeom>
            <a:avLst/>
            <a:gdLst>
              <a:gd name="T0" fmla="*/ 381 w 468"/>
              <a:gd name="T1" fmla="*/ 7 h 101"/>
              <a:gd name="T2" fmla="*/ 393 w 468"/>
              <a:gd name="T3" fmla="*/ 7 h 101"/>
              <a:gd name="T4" fmla="*/ 403 w 468"/>
              <a:gd name="T5" fmla="*/ 9 h 101"/>
              <a:gd name="T6" fmla="*/ 412 w 468"/>
              <a:gd name="T7" fmla="*/ 11 h 101"/>
              <a:gd name="T8" fmla="*/ 422 w 468"/>
              <a:gd name="T9" fmla="*/ 13 h 101"/>
              <a:gd name="T10" fmla="*/ 431 w 468"/>
              <a:gd name="T11" fmla="*/ 15 h 101"/>
              <a:gd name="T12" fmla="*/ 439 w 468"/>
              <a:gd name="T13" fmla="*/ 19 h 101"/>
              <a:gd name="T14" fmla="*/ 454 w 468"/>
              <a:gd name="T15" fmla="*/ 26 h 101"/>
              <a:gd name="T16" fmla="*/ 458 w 468"/>
              <a:gd name="T17" fmla="*/ 30 h 101"/>
              <a:gd name="T18" fmla="*/ 462 w 468"/>
              <a:gd name="T19" fmla="*/ 36 h 101"/>
              <a:gd name="T20" fmla="*/ 464 w 468"/>
              <a:gd name="T21" fmla="*/ 44 h 101"/>
              <a:gd name="T22" fmla="*/ 468 w 468"/>
              <a:gd name="T23" fmla="*/ 53 h 101"/>
              <a:gd name="T24" fmla="*/ 468 w 468"/>
              <a:gd name="T25" fmla="*/ 63 h 101"/>
              <a:gd name="T26" fmla="*/ 468 w 468"/>
              <a:gd name="T27" fmla="*/ 74 h 101"/>
              <a:gd name="T28" fmla="*/ 468 w 468"/>
              <a:gd name="T29" fmla="*/ 88 h 101"/>
              <a:gd name="T30" fmla="*/ 464 w 468"/>
              <a:gd name="T31" fmla="*/ 101 h 101"/>
              <a:gd name="T32" fmla="*/ 0 w 468"/>
              <a:gd name="T33" fmla="*/ 101 h 101"/>
              <a:gd name="T34" fmla="*/ 0 w 468"/>
              <a:gd name="T35" fmla="*/ 26 h 101"/>
              <a:gd name="T36" fmla="*/ 34 w 468"/>
              <a:gd name="T37" fmla="*/ 26 h 101"/>
              <a:gd name="T38" fmla="*/ 67 w 468"/>
              <a:gd name="T39" fmla="*/ 25 h 101"/>
              <a:gd name="T40" fmla="*/ 97 w 468"/>
              <a:gd name="T41" fmla="*/ 23 h 101"/>
              <a:gd name="T42" fmla="*/ 126 w 468"/>
              <a:gd name="T43" fmla="*/ 21 h 101"/>
              <a:gd name="T44" fmla="*/ 155 w 468"/>
              <a:gd name="T45" fmla="*/ 17 h 101"/>
              <a:gd name="T46" fmla="*/ 182 w 468"/>
              <a:gd name="T47" fmla="*/ 15 h 101"/>
              <a:gd name="T48" fmla="*/ 211 w 468"/>
              <a:gd name="T49" fmla="*/ 11 h 101"/>
              <a:gd name="T50" fmla="*/ 238 w 468"/>
              <a:gd name="T51" fmla="*/ 7 h 101"/>
              <a:gd name="T52" fmla="*/ 251 w 468"/>
              <a:gd name="T53" fmla="*/ 5 h 101"/>
              <a:gd name="T54" fmla="*/ 262 w 468"/>
              <a:gd name="T55" fmla="*/ 3 h 101"/>
              <a:gd name="T56" fmla="*/ 274 w 468"/>
              <a:gd name="T57" fmla="*/ 3 h 101"/>
              <a:gd name="T58" fmla="*/ 286 w 468"/>
              <a:gd name="T59" fmla="*/ 2 h 101"/>
              <a:gd name="T60" fmla="*/ 297 w 468"/>
              <a:gd name="T61" fmla="*/ 2 h 101"/>
              <a:gd name="T62" fmla="*/ 307 w 468"/>
              <a:gd name="T63" fmla="*/ 0 h 101"/>
              <a:gd name="T64" fmla="*/ 316 w 468"/>
              <a:gd name="T65" fmla="*/ 0 h 101"/>
              <a:gd name="T66" fmla="*/ 326 w 468"/>
              <a:gd name="T67" fmla="*/ 0 h 101"/>
              <a:gd name="T68" fmla="*/ 333 w 468"/>
              <a:gd name="T69" fmla="*/ 0 h 101"/>
              <a:gd name="T70" fmla="*/ 341 w 468"/>
              <a:gd name="T71" fmla="*/ 0 h 101"/>
              <a:gd name="T72" fmla="*/ 357 w 468"/>
              <a:gd name="T73" fmla="*/ 2 h 101"/>
              <a:gd name="T74" fmla="*/ 370 w 468"/>
              <a:gd name="T75" fmla="*/ 3 h 101"/>
              <a:gd name="T76" fmla="*/ 381 w 468"/>
              <a:gd name="T77" fmla="*/ 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8" h="100">
                <a:moveTo>
                  <a:pt x="381" y="7"/>
                </a:moveTo>
                <a:lnTo>
                  <a:pt x="393" y="7"/>
                </a:lnTo>
                <a:lnTo>
                  <a:pt x="403" y="9"/>
                </a:lnTo>
                <a:lnTo>
                  <a:pt x="412" y="11"/>
                </a:lnTo>
                <a:lnTo>
                  <a:pt x="422" y="13"/>
                </a:lnTo>
                <a:lnTo>
                  <a:pt x="431" y="15"/>
                </a:lnTo>
                <a:lnTo>
                  <a:pt x="439" y="19"/>
                </a:lnTo>
                <a:lnTo>
                  <a:pt x="454" y="26"/>
                </a:lnTo>
                <a:lnTo>
                  <a:pt x="458" y="30"/>
                </a:lnTo>
                <a:lnTo>
                  <a:pt x="462" y="36"/>
                </a:lnTo>
                <a:lnTo>
                  <a:pt x="464" y="44"/>
                </a:lnTo>
                <a:lnTo>
                  <a:pt x="468" y="53"/>
                </a:lnTo>
                <a:lnTo>
                  <a:pt x="468" y="63"/>
                </a:lnTo>
                <a:lnTo>
                  <a:pt x="468" y="74"/>
                </a:lnTo>
                <a:lnTo>
                  <a:pt x="468" y="88"/>
                </a:lnTo>
                <a:lnTo>
                  <a:pt x="464" y="101"/>
                </a:lnTo>
                <a:lnTo>
                  <a:pt x="0" y="101"/>
                </a:lnTo>
                <a:lnTo>
                  <a:pt x="0" y="26"/>
                </a:lnTo>
                <a:lnTo>
                  <a:pt x="34" y="26"/>
                </a:lnTo>
                <a:lnTo>
                  <a:pt x="67" y="25"/>
                </a:lnTo>
                <a:lnTo>
                  <a:pt x="97" y="23"/>
                </a:lnTo>
                <a:lnTo>
                  <a:pt x="126" y="21"/>
                </a:lnTo>
                <a:lnTo>
                  <a:pt x="155" y="17"/>
                </a:lnTo>
                <a:lnTo>
                  <a:pt x="182" y="15"/>
                </a:lnTo>
                <a:lnTo>
                  <a:pt x="211" y="11"/>
                </a:lnTo>
                <a:lnTo>
                  <a:pt x="238" y="7"/>
                </a:lnTo>
                <a:lnTo>
                  <a:pt x="251" y="5"/>
                </a:lnTo>
                <a:lnTo>
                  <a:pt x="262" y="3"/>
                </a:lnTo>
                <a:lnTo>
                  <a:pt x="274" y="3"/>
                </a:lnTo>
                <a:lnTo>
                  <a:pt x="286" y="2"/>
                </a:lnTo>
                <a:lnTo>
                  <a:pt x="297" y="2"/>
                </a:lnTo>
                <a:lnTo>
                  <a:pt x="307" y="0"/>
                </a:lnTo>
                <a:lnTo>
                  <a:pt x="316" y="0"/>
                </a:lnTo>
                <a:lnTo>
                  <a:pt x="326" y="0"/>
                </a:lnTo>
                <a:lnTo>
                  <a:pt x="333" y="0"/>
                </a:lnTo>
                <a:lnTo>
                  <a:pt x="341" y="0"/>
                </a:lnTo>
                <a:lnTo>
                  <a:pt x="357" y="2"/>
                </a:lnTo>
                <a:lnTo>
                  <a:pt x="370" y="3"/>
                </a:lnTo>
                <a:lnTo>
                  <a:pt x="381" y="7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6" name="Freeform 131"/>
          <p:cNvSpPr>
            <a:spLocks noChangeArrowheads="1"/>
          </p:cNvSpPr>
          <p:nvPr/>
        </p:nvSpPr>
        <p:spPr bwMode="auto">
          <a:xfrm>
            <a:off x="2673350" y="2516188"/>
            <a:ext cx="762000" cy="182562"/>
          </a:xfrm>
          <a:custGeom>
            <a:avLst/>
            <a:gdLst>
              <a:gd name="T0" fmla="*/ 34 w 959"/>
              <a:gd name="T1" fmla="*/ 215 h 230"/>
              <a:gd name="T2" fmla="*/ 21 w 959"/>
              <a:gd name="T3" fmla="*/ 209 h 230"/>
              <a:gd name="T4" fmla="*/ 8 w 959"/>
              <a:gd name="T5" fmla="*/ 197 h 230"/>
              <a:gd name="T6" fmla="*/ 2 w 959"/>
              <a:gd name="T7" fmla="*/ 188 h 230"/>
              <a:gd name="T8" fmla="*/ 0 w 959"/>
              <a:gd name="T9" fmla="*/ 180 h 230"/>
              <a:gd name="T10" fmla="*/ 29 w 959"/>
              <a:gd name="T11" fmla="*/ 174 h 230"/>
              <a:gd name="T12" fmla="*/ 61 w 959"/>
              <a:gd name="T13" fmla="*/ 169 h 230"/>
              <a:gd name="T14" fmla="*/ 98 w 959"/>
              <a:gd name="T15" fmla="*/ 163 h 230"/>
              <a:gd name="T16" fmla="*/ 140 w 959"/>
              <a:gd name="T17" fmla="*/ 153 h 230"/>
              <a:gd name="T18" fmla="*/ 186 w 959"/>
              <a:gd name="T19" fmla="*/ 144 h 230"/>
              <a:gd name="T20" fmla="*/ 236 w 959"/>
              <a:gd name="T21" fmla="*/ 134 h 230"/>
              <a:gd name="T22" fmla="*/ 292 w 959"/>
              <a:gd name="T23" fmla="*/ 125 h 230"/>
              <a:gd name="T24" fmla="*/ 351 w 959"/>
              <a:gd name="T25" fmla="*/ 113 h 230"/>
              <a:gd name="T26" fmla="*/ 407 w 959"/>
              <a:gd name="T27" fmla="*/ 103 h 230"/>
              <a:gd name="T28" fmla="*/ 458 w 959"/>
              <a:gd name="T29" fmla="*/ 92 h 230"/>
              <a:gd name="T30" fmla="*/ 506 w 959"/>
              <a:gd name="T31" fmla="*/ 82 h 230"/>
              <a:gd name="T32" fmla="*/ 553 w 959"/>
              <a:gd name="T33" fmla="*/ 71 h 230"/>
              <a:gd name="T34" fmla="*/ 593 w 959"/>
              <a:gd name="T35" fmla="*/ 61 h 230"/>
              <a:gd name="T36" fmla="*/ 629 w 959"/>
              <a:gd name="T37" fmla="*/ 50 h 230"/>
              <a:gd name="T38" fmla="*/ 662 w 959"/>
              <a:gd name="T39" fmla="*/ 40 h 230"/>
              <a:gd name="T40" fmla="*/ 691 w 959"/>
              <a:gd name="T41" fmla="*/ 29 h 230"/>
              <a:gd name="T42" fmla="*/ 718 w 959"/>
              <a:gd name="T43" fmla="*/ 21 h 230"/>
              <a:gd name="T44" fmla="*/ 741 w 959"/>
              <a:gd name="T45" fmla="*/ 15 h 230"/>
              <a:gd name="T46" fmla="*/ 760 w 959"/>
              <a:gd name="T47" fmla="*/ 11 h 230"/>
              <a:gd name="T48" fmla="*/ 779 w 959"/>
              <a:gd name="T49" fmla="*/ 7 h 230"/>
              <a:gd name="T50" fmla="*/ 796 w 959"/>
              <a:gd name="T51" fmla="*/ 4 h 230"/>
              <a:gd name="T52" fmla="*/ 823 w 959"/>
              <a:gd name="T53" fmla="*/ 0 h 230"/>
              <a:gd name="T54" fmla="*/ 846 w 959"/>
              <a:gd name="T55" fmla="*/ 0 h 230"/>
              <a:gd name="T56" fmla="*/ 867 w 959"/>
              <a:gd name="T57" fmla="*/ 0 h 230"/>
              <a:gd name="T58" fmla="*/ 886 w 959"/>
              <a:gd name="T59" fmla="*/ 2 h 230"/>
              <a:gd name="T60" fmla="*/ 908 w 959"/>
              <a:gd name="T61" fmla="*/ 6 h 230"/>
              <a:gd name="T62" fmla="*/ 925 w 959"/>
              <a:gd name="T63" fmla="*/ 11 h 230"/>
              <a:gd name="T64" fmla="*/ 938 w 959"/>
              <a:gd name="T65" fmla="*/ 19 h 230"/>
              <a:gd name="T66" fmla="*/ 950 w 959"/>
              <a:gd name="T67" fmla="*/ 29 h 230"/>
              <a:gd name="T68" fmla="*/ 957 w 959"/>
              <a:gd name="T69" fmla="*/ 38 h 230"/>
              <a:gd name="T70" fmla="*/ 959 w 959"/>
              <a:gd name="T71" fmla="*/ 48 h 230"/>
              <a:gd name="T72" fmla="*/ 956 w 959"/>
              <a:gd name="T73" fmla="*/ 55 h 230"/>
              <a:gd name="T74" fmla="*/ 946 w 959"/>
              <a:gd name="T75" fmla="*/ 63 h 230"/>
              <a:gd name="T76" fmla="*/ 931 w 959"/>
              <a:gd name="T77" fmla="*/ 73 h 230"/>
              <a:gd name="T78" fmla="*/ 908 w 959"/>
              <a:gd name="T79" fmla="*/ 80 h 230"/>
              <a:gd name="T80" fmla="*/ 877 w 959"/>
              <a:gd name="T81" fmla="*/ 92 h 230"/>
              <a:gd name="T82" fmla="*/ 842 w 959"/>
              <a:gd name="T83" fmla="*/ 102 h 230"/>
              <a:gd name="T84" fmla="*/ 800 w 959"/>
              <a:gd name="T85" fmla="*/ 113 h 230"/>
              <a:gd name="T86" fmla="*/ 754 w 959"/>
              <a:gd name="T87" fmla="*/ 123 h 230"/>
              <a:gd name="T88" fmla="*/ 650 w 959"/>
              <a:gd name="T89" fmla="*/ 149 h 230"/>
              <a:gd name="T90" fmla="*/ 547 w 959"/>
              <a:gd name="T91" fmla="*/ 173 h 230"/>
              <a:gd name="T92" fmla="*/ 443 w 959"/>
              <a:gd name="T93" fmla="*/ 192 h 230"/>
              <a:gd name="T94" fmla="*/ 340 w 959"/>
              <a:gd name="T95" fmla="*/ 207 h 230"/>
              <a:gd name="T96" fmla="*/ 292 w 959"/>
              <a:gd name="T97" fmla="*/ 215 h 230"/>
              <a:gd name="T98" fmla="*/ 249 w 959"/>
              <a:gd name="T99" fmla="*/ 220 h 230"/>
              <a:gd name="T100" fmla="*/ 213 w 959"/>
              <a:gd name="T101" fmla="*/ 224 h 230"/>
              <a:gd name="T102" fmla="*/ 180 w 959"/>
              <a:gd name="T103" fmla="*/ 228 h 230"/>
              <a:gd name="T104" fmla="*/ 153 w 959"/>
              <a:gd name="T105" fmla="*/ 230 h 230"/>
              <a:gd name="T106" fmla="*/ 134 w 959"/>
              <a:gd name="T107" fmla="*/ 230 h 230"/>
              <a:gd name="T108" fmla="*/ 121 w 959"/>
              <a:gd name="T109" fmla="*/ 230 h 230"/>
              <a:gd name="T110" fmla="*/ 113 w 959"/>
              <a:gd name="T111" fmla="*/ 226 h 230"/>
              <a:gd name="T112" fmla="*/ 90 w 959"/>
              <a:gd name="T113" fmla="*/ 226 h 230"/>
              <a:gd name="T114" fmla="*/ 71 w 959"/>
              <a:gd name="T115" fmla="*/ 224 h 230"/>
              <a:gd name="T116" fmla="*/ 52 w 959"/>
              <a:gd name="T117" fmla="*/ 22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9" h="230">
                <a:moveTo>
                  <a:pt x="40" y="217"/>
                </a:moveTo>
                <a:lnTo>
                  <a:pt x="34" y="215"/>
                </a:lnTo>
                <a:lnTo>
                  <a:pt x="31" y="213"/>
                </a:lnTo>
                <a:lnTo>
                  <a:pt x="21" y="209"/>
                </a:lnTo>
                <a:lnTo>
                  <a:pt x="13" y="203"/>
                </a:lnTo>
                <a:lnTo>
                  <a:pt x="8" y="197"/>
                </a:lnTo>
                <a:lnTo>
                  <a:pt x="4" y="194"/>
                </a:lnTo>
                <a:lnTo>
                  <a:pt x="2" y="188"/>
                </a:lnTo>
                <a:lnTo>
                  <a:pt x="0" y="184"/>
                </a:lnTo>
                <a:lnTo>
                  <a:pt x="0" y="180"/>
                </a:lnTo>
                <a:lnTo>
                  <a:pt x="13" y="178"/>
                </a:lnTo>
                <a:lnTo>
                  <a:pt x="29" y="174"/>
                </a:lnTo>
                <a:lnTo>
                  <a:pt x="44" y="173"/>
                </a:lnTo>
                <a:lnTo>
                  <a:pt x="61" y="169"/>
                </a:lnTo>
                <a:lnTo>
                  <a:pt x="80" y="165"/>
                </a:lnTo>
                <a:lnTo>
                  <a:pt x="98" y="163"/>
                </a:lnTo>
                <a:lnTo>
                  <a:pt x="119" y="157"/>
                </a:lnTo>
                <a:lnTo>
                  <a:pt x="140" y="153"/>
                </a:lnTo>
                <a:lnTo>
                  <a:pt x="163" y="149"/>
                </a:lnTo>
                <a:lnTo>
                  <a:pt x="186" y="144"/>
                </a:lnTo>
                <a:lnTo>
                  <a:pt x="211" y="140"/>
                </a:lnTo>
                <a:lnTo>
                  <a:pt x="236" y="134"/>
                </a:lnTo>
                <a:lnTo>
                  <a:pt x="263" y="130"/>
                </a:lnTo>
                <a:lnTo>
                  <a:pt x="292" y="125"/>
                </a:lnTo>
                <a:lnTo>
                  <a:pt x="320" y="119"/>
                </a:lnTo>
                <a:lnTo>
                  <a:pt x="351" y="113"/>
                </a:lnTo>
                <a:lnTo>
                  <a:pt x="380" y="107"/>
                </a:lnTo>
                <a:lnTo>
                  <a:pt x="407" y="103"/>
                </a:lnTo>
                <a:lnTo>
                  <a:pt x="434" y="98"/>
                </a:lnTo>
                <a:lnTo>
                  <a:pt x="458" y="92"/>
                </a:lnTo>
                <a:lnTo>
                  <a:pt x="483" y="86"/>
                </a:lnTo>
                <a:lnTo>
                  <a:pt x="506" y="82"/>
                </a:lnTo>
                <a:lnTo>
                  <a:pt x="529" y="77"/>
                </a:lnTo>
                <a:lnTo>
                  <a:pt x="553" y="71"/>
                </a:lnTo>
                <a:lnTo>
                  <a:pt x="572" y="65"/>
                </a:lnTo>
                <a:lnTo>
                  <a:pt x="593" y="61"/>
                </a:lnTo>
                <a:lnTo>
                  <a:pt x="612" y="55"/>
                </a:lnTo>
                <a:lnTo>
                  <a:pt x="629" y="50"/>
                </a:lnTo>
                <a:lnTo>
                  <a:pt x="647" y="44"/>
                </a:lnTo>
                <a:lnTo>
                  <a:pt x="662" y="40"/>
                </a:lnTo>
                <a:lnTo>
                  <a:pt x="677" y="34"/>
                </a:lnTo>
                <a:lnTo>
                  <a:pt x="691" y="29"/>
                </a:lnTo>
                <a:lnTo>
                  <a:pt x="704" y="25"/>
                </a:lnTo>
                <a:lnTo>
                  <a:pt x="718" y="21"/>
                </a:lnTo>
                <a:lnTo>
                  <a:pt x="729" y="19"/>
                </a:lnTo>
                <a:lnTo>
                  <a:pt x="741" y="15"/>
                </a:lnTo>
                <a:lnTo>
                  <a:pt x="750" y="13"/>
                </a:lnTo>
                <a:lnTo>
                  <a:pt x="760" y="11"/>
                </a:lnTo>
                <a:lnTo>
                  <a:pt x="769" y="9"/>
                </a:lnTo>
                <a:lnTo>
                  <a:pt x="779" y="7"/>
                </a:lnTo>
                <a:lnTo>
                  <a:pt x="787" y="6"/>
                </a:lnTo>
                <a:lnTo>
                  <a:pt x="796" y="4"/>
                </a:lnTo>
                <a:lnTo>
                  <a:pt x="810" y="2"/>
                </a:lnTo>
                <a:lnTo>
                  <a:pt x="823" y="0"/>
                </a:lnTo>
                <a:lnTo>
                  <a:pt x="837" y="0"/>
                </a:lnTo>
                <a:lnTo>
                  <a:pt x="846" y="0"/>
                </a:lnTo>
                <a:lnTo>
                  <a:pt x="858" y="0"/>
                </a:lnTo>
                <a:lnTo>
                  <a:pt x="867" y="0"/>
                </a:lnTo>
                <a:lnTo>
                  <a:pt x="877" y="2"/>
                </a:lnTo>
                <a:lnTo>
                  <a:pt x="886" y="2"/>
                </a:lnTo>
                <a:lnTo>
                  <a:pt x="896" y="4"/>
                </a:lnTo>
                <a:lnTo>
                  <a:pt x="908" y="6"/>
                </a:lnTo>
                <a:lnTo>
                  <a:pt x="919" y="9"/>
                </a:lnTo>
                <a:lnTo>
                  <a:pt x="925" y="11"/>
                </a:lnTo>
                <a:lnTo>
                  <a:pt x="929" y="13"/>
                </a:lnTo>
                <a:lnTo>
                  <a:pt x="938" y="19"/>
                </a:lnTo>
                <a:lnTo>
                  <a:pt x="946" y="23"/>
                </a:lnTo>
                <a:lnTo>
                  <a:pt x="950" y="29"/>
                </a:lnTo>
                <a:lnTo>
                  <a:pt x="956" y="34"/>
                </a:lnTo>
                <a:lnTo>
                  <a:pt x="957" y="38"/>
                </a:lnTo>
                <a:lnTo>
                  <a:pt x="959" y="44"/>
                </a:lnTo>
                <a:lnTo>
                  <a:pt x="959" y="48"/>
                </a:lnTo>
                <a:lnTo>
                  <a:pt x="959" y="52"/>
                </a:lnTo>
                <a:lnTo>
                  <a:pt x="956" y="55"/>
                </a:lnTo>
                <a:lnTo>
                  <a:pt x="952" y="59"/>
                </a:lnTo>
                <a:lnTo>
                  <a:pt x="946" y="63"/>
                </a:lnTo>
                <a:lnTo>
                  <a:pt x="938" y="67"/>
                </a:lnTo>
                <a:lnTo>
                  <a:pt x="931" y="73"/>
                </a:lnTo>
                <a:lnTo>
                  <a:pt x="919" y="77"/>
                </a:lnTo>
                <a:lnTo>
                  <a:pt x="908" y="80"/>
                </a:lnTo>
                <a:lnTo>
                  <a:pt x="892" y="86"/>
                </a:lnTo>
                <a:lnTo>
                  <a:pt x="877" y="92"/>
                </a:lnTo>
                <a:lnTo>
                  <a:pt x="860" y="96"/>
                </a:lnTo>
                <a:lnTo>
                  <a:pt x="842" y="102"/>
                </a:lnTo>
                <a:lnTo>
                  <a:pt x="821" y="107"/>
                </a:lnTo>
                <a:lnTo>
                  <a:pt x="800" y="113"/>
                </a:lnTo>
                <a:lnTo>
                  <a:pt x="777" y="117"/>
                </a:lnTo>
                <a:lnTo>
                  <a:pt x="754" y="123"/>
                </a:lnTo>
                <a:lnTo>
                  <a:pt x="702" y="136"/>
                </a:lnTo>
                <a:lnTo>
                  <a:pt x="650" y="149"/>
                </a:lnTo>
                <a:lnTo>
                  <a:pt x="599" y="161"/>
                </a:lnTo>
                <a:lnTo>
                  <a:pt x="547" y="173"/>
                </a:lnTo>
                <a:lnTo>
                  <a:pt x="495" y="182"/>
                </a:lnTo>
                <a:lnTo>
                  <a:pt x="443" y="192"/>
                </a:lnTo>
                <a:lnTo>
                  <a:pt x="391" y="199"/>
                </a:lnTo>
                <a:lnTo>
                  <a:pt x="340" y="207"/>
                </a:lnTo>
                <a:lnTo>
                  <a:pt x="315" y="211"/>
                </a:lnTo>
                <a:lnTo>
                  <a:pt x="292" y="215"/>
                </a:lnTo>
                <a:lnTo>
                  <a:pt x="270" y="217"/>
                </a:lnTo>
                <a:lnTo>
                  <a:pt x="249" y="220"/>
                </a:lnTo>
                <a:lnTo>
                  <a:pt x="230" y="222"/>
                </a:lnTo>
                <a:lnTo>
                  <a:pt x="213" y="224"/>
                </a:lnTo>
                <a:lnTo>
                  <a:pt x="196" y="226"/>
                </a:lnTo>
                <a:lnTo>
                  <a:pt x="180" y="228"/>
                </a:lnTo>
                <a:lnTo>
                  <a:pt x="167" y="230"/>
                </a:lnTo>
                <a:lnTo>
                  <a:pt x="153" y="230"/>
                </a:lnTo>
                <a:lnTo>
                  <a:pt x="144" y="230"/>
                </a:lnTo>
                <a:lnTo>
                  <a:pt x="134" y="230"/>
                </a:lnTo>
                <a:lnTo>
                  <a:pt x="127" y="230"/>
                </a:lnTo>
                <a:lnTo>
                  <a:pt x="121" y="230"/>
                </a:lnTo>
                <a:lnTo>
                  <a:pt x="115" y="228"/>
                </a:lnTo>
                <a:lnTo>
                  <a:pt x="113" y="226"/>
                </a:lnTo>
                <a:lnTo>
                  <a:pt x="98" y="226"/>
                </a:lnTo>
                <a:lnTo>
                  <a:pt x="90" y="226"/>
                </a:lnTo>
                <a:lnTo>
                  <a:pt x="80" y="226"/>
                </a:lnTo>
                <a:lnTo>
                  <a:pt x="71" y="224"/>
                </a:lnTo>
                <a:lnTo>
                  <a:pt x="61" y="222"/>
                </a:lnTo>
                <a:lnTo>
                  <a:pt x="52" y="220"/>
                </a:lnTo>
                <a:lnTo>
                  <a:pt x="40" y="217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7" name="Freeform 132"/>
          <p:cNvSpPr>
            <a:spLocks noChangeArrowheads="1"/>
          </p:cNvSpPr>
          <p:nvPr/>
        </p:nvSpPr>
        <p:spPr bwMode="auto">
          <a:xfrm>
            <a:off x="2755900" y="2749550"/>
            <a:ext cx="547688" cy="133350"/>
          </a:xfrm>
          <a:custGeom>
            <a:avLst/>
            <a:gdLst>
              <a:gd name="T0" fmla="*/ 81 w 691"/>
              <a:gd name="T1" fmla="*/ 169 h 169"/>
              <a:gd name="T2" fmla="*/ 62 w 691"/>
              <a:gd name="T3" fmla="*/ 165 h 169"/>
              <a:gd name="T4" fmla="*/ 47 w 691"/>
              <a:gd name="T5" fmla="*/ 158 h 169"/>
              <a:gd name="T6" fmla="*/ 35 w 691"/>
              <a:gd name="T7" fmla="*/ 148 h 169"/>
              <a:gd name="T8" fmla="*/ 24 w 691"/>
              <a:gd name="T9" fmla="*/ 137 h 169"/>
              <a:gd name="T10" fmla="*/ 12 w 691"/>
              <a:gd name="T11" fmla="*/ 127 h 169"/>
              <a:gd name="T12" fmla="*/ 4 w 691"/>
              <a:gd name="T13" fmla="*/ 117 h 169"/>
              <a:gd name="T14" fmla="*/ 0 w 691"/>
              <a:gd name="T15" fmla="*/ 108 h 169"/>
              <a:gd name="T16" fmla="*/ 6 w 691"/>
              <a:gd name="T17" fmla="*/ 104 h 169"/>
              <a:gd name="T18" fmla="*/ 25 w 691"/>
              <a:gd name="T19" fmla="*/ 102 h 169"/>
              <a:gd name="T20" fmla="*/ 50 w 691"/>
              <a:gd name="T21" fmla="*/ 98 h 169"/>
              <a:gd name="T22" fmla="*/ 81 w 691"/>
              <a:gd name="T23" fmla="*/ 93 h 169"/>
              <a:gd name="T24" fmla="*/ 119 w 691"/>
              <a:gd name="T25" fmla="*/ 87 h 169"/>
              <a:gd name="T26" fmla="*/ 164 w 691"/>
              <a:gd name="T27" fmla="*/ 77 h 169"/>
              <a:gd name="T28" fmla="*/ 213 w 691"/>
              <a:gd name="T29" fmla="*/ 66 h 169"/>
              <a:gd name="T30" fmla="*/ 269 w 691"/>
              <a:gd name="T31" fmla="*/ 54 h 169"/>
              <a:gd name="T32" fmla="*/ 329 w 691"/>
              <a:gd name="T33" fmla="*/ 43 h 169"/>
              <a:gd name="T34" fmla="*/ 386 w 691"/>
              <a:gd name="T35" fmla="*/ 31 h 169"/>
              <a:gd name="T36" fmla="*/ 436 w 691"/>
              <a:gd name="T37" fmla="*/ 23 h 169"/>
              <a:gd name="T38" fmla="*/ 482 w 691"/>
              <a:gd name="T39" fmla="*/ 16 h 169"/>
              <a:gd name="T40" fmla="*/ 521 w 691"/>
              <a:gd name="T41" fmla="*/ 10 h 169"/>
              <a:gd name="T42" fmla="*/ 555 w 691"/>
              <a:gd name="T43" fmla="*/ 4 h 169"/>
              <a:gd name="T44" fmla="*/ 584 w 691"/>
              <a:gd name="T45" fmla="*/ 2 h 169"/>
              <a:gd name="T46" fmla="*/ 609 w 691"/>
              <a:gd name="T47" fmla="*/ 0 h 169"/>
              <a:gd name="T48" fmla="*/ 628 w 691"/>
              <a:gd name="T49" fmla="*/ 0 h 169"/>
              <a:gd name="T50" fmla="*/ 645 w 691"/>
              <a:gd name="T51" fmla="*/ 0 h 169"/>
              <a:gd name="T52" fmla="*/ 659 w 691"/>
              <a:gd name="T53" fmla="*/ 2 h 169"/>
              <a:gd name="T54" fmla="*/ 670 w 691"/>
              <a:gd name="T55" fmla="*/ 4 h 169"/>
              <a:gd name="T56" fmla="*/ 678 w 691"/>
              <a:gd name="T57" fmla="*/ 8 h 169"/>
              <a:gd name="T58" fmla="*/ 686 w 691"/>
              <a:gd name="T59" fmla="*/ 14 h 169"/>
              <a:gd name="T60" fmla="*/ 689 w 691"/>
              <a:gd name="T61" fmla="*/ 18 h 169"/>
              <a:gd name="T62" fmla="*/ 691 w 691"/>
              <a:gd name="T63" fmla="*/ 25 h 169"/>
              <a:gd name="T64" fmla="*/ 691 w 691"/>
              <a:gd name="T65" fmla="*/ 31 h 169"/>
              <a:gd name="T66" fmla="*/ 689 w 691"/>
              <a:gd name="T67" fmla="*/ 37 h 169"/>
              <a:gd name="T68" fmla="*/ 684 w 691"/>
              <a:gd name="T69" fmla="*/ 41 h 169"/>
              <a:gd name="T70" fmla="*/ 678 w 691"/>
              <a:gd name="T71" fmla="*/ 46 h 169"/>
              <a:gd name="T72" fmla="*/ 670 w 691"/>
              <a:gd name="T73" fmla="*/ 52 h 169"/>
              <a:gd name="T74" fmla="*/ 659 w 691"/>
              <a:gd name="T75" fmla="*/ 58 h 169"/>
              <a:gd name="T76" fmla="*/ 645 w 691"/>
              <a:gd name="T77" fmla="*/ 62 h 169"/>
              <a:gd name="T78" fmla="*/ 630 w 691"/>
              <a:gd name="T79" fmla="*/ 68 h 169"/>
              <a:gd name="T80" fmla="*/ 613 w 691"/>
              <a:gd name="T81" fmla="*/ 73 h 169"/>
              <a:gd name="T82" fmla="*/ 593 w 691"/>
              <a:gd name="T83" fmla="*/ 79 h 169"/>
              <a:gd name="T84" fmla="*/ 570 w 691"/>
              <a:gd name="T85" fmla="*/ 83 h 169"/>
              <a:gd name="T86" fmla="*/ 547 w 691"/>
              <a:gd name="T87" fmla="*/ 89 h 169"/>
              <a:gd name="T88" fmla="*/ 521 w 691"/>
              <a:gd name="T89" fmla="*/ 94 h 169"/>
              <a:gd name="T90" fmla="*/ 494 w 691"/>
              <a:gd name="T91" fmla="*/ 100 h 169"/>
              <a:gd name="T92" fmla="*/ 463 w 691"/>
              <a:gd name="T93" fmla="*/ 104 h 169"/>
              <a:gd name="T94" fmla="*/ 430 w 691"/>
              <a:gd name="T95" fmla="*/ 110 h 169"/>
              <a:gd name="T96" fmla="*/ 396 w 691"/>
              <a:gd name="T97" fmla="*/ 117 h 169"/>
              <a:gd name="T98" fmla="*/ 346 w 691"/>
              <a:gd name="T99" fmla="*/ 127 h 169"/>
              <a:gd name="T100" fmla="*/ 288 w 691"/>
              <a:gd name="T101" fmla="*/ 139 h 169"/>
              <a:gd name="T102" fmla="*/ 238 w 691"/>
              <a:gd name="T103" fmla="*/ 148 h 169"/>
              <a:gd name="T104" fmla="*/ 194 w 691"/>
              <a:gd name="T105" fmla="*/ 156 h 169"/>
              <a:gd name="T106" fmla="*/ 158 w 691"/>
              <a:gd name="T107" fmla="*/ 162 h 169"/>
              <a:gd name="T108" fmla="*/ 129 w 691"/>
              <a:gd name="T109" fmla="*/ 165 h 169"/>
              <a:gd name="T110" fmla="*/ 108 w 691"/>
              <a:gd name="T111" fmla="*/ 169 h 169"/>
              <a:gd name="T112" fmla="*/ 93 w 691"/>
              <a:gd name="T113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1" h="169">
                <a:moveTo>
                  <a:pt x="93" y="169"/>
                </a:moveTo>
                <a:lnTo>
                  <a:pt x="81" y="169"/>
                </a:lnTo>
                <a:lnTo>
                  <a:pt x="71" y="167"/>
                </a:lnTo>
                <a:lnTo>
                  <a:pt x="62" y="165"/>
                </a:lnTo>
                <a:lnTo>
                  <a:pt x="54" y="162"/>
                </a:lnTo>
                <a:lnTo>
                  <a:pt x="47" y="158"/>
                </a:lnTo>
                <a:lnTo>
                  <a:pt x="41" y="154"/>
                </a:lnTo>
                <a:lnTo>
                  <a:pt x="35" y="148"/>
                </a:lnTo>
                <a:lnTo>
                  <a:pt x="31" y="141"/>
                </a:lnTo>
                <a:lnTo>
                  <a:pt x="24" y="137"/>
                </a:lnTo>
                <a:lnTo>
                  <a:pt x="18" y="133"/>
                </a:lnTo>
                <a:lnTo>
                  <a:pt x="12" y="127"/>
                </a:lnTo>
                <a:lnTo>
                  <a:pt x="8" y="123"/>
                </a:lnTo>
                <a:lnTo>
                  <a:pt x="4" y="117"/>
                </a:lnTo>
                <a:lnTo>
                  <a:pt x="2" y="112"/>
                </a:lnTo>
                <a:lnTo>
                  <a:pt x="0" y="108"/>
                </a:lnTo>
                <a:lnTo>
                  <a:pt x="0" y="104"/>
                </a:lnTo>
                <a:lnTo>
                  <a:pt x="6" y="104"/>
                </a:lnTo>
                <a:lnTo>
                  <a:pt x="14" y="102"/>
                </a:lnTo>
                <a:lnTo>
                  <a:pt x="25" y="102"/>
                </a:lnTo>
                <a:lnTo>
                  <a:pt x="37" y="100"/>
                </a:lnTo>
                <a:lnTo>
                  <a:pt x="50" y="98"/>
                </a:lnTo>
                <a:lnTo>
                  <a:pt x="64" y="96"/>
                </a:lnTo>
                <a:lnTo>
                  <a:pt x="81" y="93"/>
                </a:lnTo>
                <a:lnTo>
                  <a:pt x="98" y="91"/>
                </a:lnTo>
                <a:lnTo>
                  <a:pt x="119" y="87"/>
                </a:lnTo>
                <a:lnTo>
                  <a:pt x="141" y="81"/>
                </a:lnTo>
                <a:lnTo>
                  <a:pt x="164" y="77"/>
                </a:lnTo>
                <a:lnTo>
                  <a:pt x="187" y="71"/>
                </a:lnTo>
                <a:lnTo>
                  <a:pt x="213" y="66"/>
                </a:lnTo>
                <a:lnTo>
                  <a:pt x="240" y="60"/>
                </a:lnTo>
                <a:lnTo>
                  <a:pt x="269" y="54"/>
                </a:lnTo>
                <a:lnTo>
                  <a:pt x="300" y="46"/>
                </a:lnTo>
                <a:lnTo>
                  <a:pt x="329" y="43"/>
                </a:lnTo>
                <a:lnTo>
                  <a:pt x="357" y="37"/>
                </a:lnTo>
                <a:lnTo>
                  <a:pt x="386" y="31"/>
                </a:lnTo>
                <a:lnTo>
                  <a:pt x="411" y="27"/>
                </a:lnTo>
                <a:lnTo>
                  <a:pt x="436" y="23"/>
                </a:lnTo>
                <a:lnTo>
                  <a:pt x="459" y="20"/>
                </a:lnTo>
                <a:lnTo>
                  <a:pt x="482" y="16"/>
                </a:lnTo>
                <a:lnTo>
                  <a:pt x="501" y="12"/>
                </a:lnTo>
                <a:lnTo>
                  <a:pt x="521" y="10"/>
                </a:lnTo>
                <a:lnTo>
                  <a:pt x="540" y="6"/>
                </a:lnTo>
                <a:lnTo>
                  <a:pt x="555" y="4"/>
                </a:lnTo>
                <a:lnTo>
                  <a:pt x="570" y="2"/>
                </a:lnTo>
                <a:lnTo>
                  <a:pt x="584" y="2"/>
                </a:lnTo>
                <a:lnTo>
                  <a:pt x="597" y="0"/>
                </a:lnTo>
                <a:lnTo>
                  <a:pt x="609" y="0"/>
                </a:lnTo>
                <a:lnTo>
                  <a:pt x="618" y="0"/>
                </a:lnTo>
                <a:lnTo>
                  <a:pt x="628" y="0"/>
                </a:lnTo>
                <a:lnTo>
                  <a:pt x="638" y="0"/>
                </a:lnTo>
                <a:lnTo>
                  <a:pt x="645" y="0"/>
                </a:lnTo>
                <a:lnTo>
                  <a:pt x="653" y="2"/>
                </a:lnTo>
                <a:lnTo>
                  <a:pt x="659" y="2"/>
                </a:lnTo>
                <a:lnTo>
                  <a:pt x="664" y="4"/>
                </a:lnTo>
                <a:lnTo>
                  <a:pt x="670" y="4"/>
                </a:lnTo>
                <a:lnTo>
                  <a:pt x="674" y="6"/>
                </a:lnTo>
                <a:lnTo>
                  <a:pt x="678" y="8"/>
                </a:lnTo>
                <a:lnTo>
                  <a:pt x="682" y="10"/>
                </a:lnTo>
                <a:lnTo>
                  <a:pt x="686" y="14"/>
                </a:lnTo>
                <a:lnTo>
                  <a:pt x="687" y="16"/>
                </a:lnTo>
                <a:lnTo>
                  <a:pt x="689" y="18"/>
                </a:lnTo>
                <a:lnTo>
                  <a:pt x="691" y="22"/>
                </a:lnTo>
                <a:lnTo>
                  <a:pt x="691" y="25"/>
                </a:lnTo>
                <a:lnTo>
                  <a:pt x="691" y="27"/>
                </a:lnTo>
                <a:lnTo>
                  <a:pt x="691" y="31"/>
                </a:lnTo>
                <a:lnTo>
                  <a:pt x="689" y="33"/>
                </a:lnTo>
                <a:lnTo>
                  <a:pt x="689" y="37"/>
                </a:lnTo>
                <a:lnTo>
                  <a:pt x="687" y="39"/>
                </a:lnTo>
                <a:lnTo>
                  <a:pt x="684" y="41"/>
                </a:lnTo>
                <a:lnTo>
                  <a:pt x="682" y="45"/>
                </a:lnTo>
                <a:lnTo>
                  <a:pt x="678" y="46"/>
                </a:lnTo>
                <a:lnTo>
                  <a:pt x="674" y="48"/>
                </a:lnTo>
                <a:lnTo>
                  <a:pt x="670" y="52"/>
                </a:lnTo>
                <a:lnTo>
                  <a:pt x="664" y="54"/>
                </a:lnTo>
                <a:lnTo>
                  <a:pt x="659" y="58"/>
                </a:lnTo>
                <a:lnTo>
                  <a:pt x="653" y="60"/>
                </a:lnTo>
                <a:lnTo>
                  <a:pt x="645" y="62"/>
                </a:lnTo>
                <a:lnTo>
                  <a:pt x="638" y="66"/>
                </a:lnTo>
                <a:lnTo>
                  <a:pt x="630" y="68"/>
                </a:lnTo>
                <a:lnTo>
                  <a:pt x="622" y="70"/>
                </a:lnTo>
                <a:lnTo>
                  <a:pt x="613" y="73"/>
                </a:lnTo>
                <a:lnTo>
                  <a:pt x="603" y="75"/>
                </a:lnTo>
                <a:lnTo>
                  <a:pt x="593" y="79"/>
                </a:lnTo>
                <a:lnTo>
                  <a:pt x="582" y="81"/>
                </a:lnTo>
                <a:lnTo>
                  <a:pt x="570" y="83"/>
                </a:lnTo>
                <a:lnTo>
                  <a:pt x="559" y="87"/>
                </a:lnTo>
                <a:lnTo>
                  <a:pt x="547" y="89"/>
                </a:lnTo>
                <a:lnTo>
                  <a:pt x="534" y="91"/>
                </a:lnTo>
                <a:lnTo>
                  <a:pt x="521" y="94"/>
                </a:lnTo>
                <a:lnTo>
                  <a:pt x="507" y="96"/>
                </a:lnTo>
                <a:lnTo>
                  <a:pt x="494" y="100"/>
                </a:lnTo>
                <a:lnTo>
                  <a:pt x="478" y="102"/>
                </a:lnTo>
                <a:lnTo>
                  <a:pt x="463" y="104"/>
                </a:lnTo>
                <a:lnTo>
                  <a:pt x="446" y="108"/>
                </a:lnTo>
                <a:lnTo>
                  <a:pt x="430" y="110"/>
                </a:lnTo>
                <a:lnTo>
                  <a:pt x="413" y="114"/>
                </a:lnTo>
                <a:lnTo>
                  <a:pt x="396" y="117"/>
                </a:lnTo>
                <a:lnTo>
                  <a:pt x="379" y="119"/>
                </a:lnTo>
                <a:lnTo>
                  <a:pt x="346" y="127"/>
                </a:lnTo>
                <a:lnTo>
                  <a:pt x="317" y="133"/>
                </a:lnTo>
                <a:lnTo>
                  <a:pt x="288" y="139"/>
                </a:lnTo>
                <a:lnTo>
                  <a:pt x="261" y="142"/>
                </a:lnTo>
                <a:lnTo>
                  <a:pt x="238" y="148"/>
                </a:lnTo>
                <a:lnTo>
                  <a:pt x="215" y="152"/>
                </a:lnTo>
                <a:lnTo>
                  <a:pt x="194" y="156"/>
                </a:lnTo>
                <a:lnTo>
                  <a:pt x="175" y="160"/>
                </a:lnTo>
                <a:lnTo>
                  <a:pt x="158" y="162"/>
                </a:lnTo>
                <a:lnTo>
                  <a:pt x="142" y="164"/>
                </a:lnTo>
                <a:lnTo>
                  <a:pt x="129" y="165"/>
                </a:lnTo>
                <a:lnTo>
                  <a:pt x="118" y="167"/>
                </a:lnTo>
                <a:lnTo>
                  <a:pt x="108" y="169"/>
                </a:lnTo>
                <a:lnTo>
                  <a:pt x="98" y="169"/>
                </a:lnTo>
                <a:lnTo>
                  <a:pt x="93" y="169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8" name="Freeform 133"/>
          <p:cNvSpPr>
            <a:spLocks noChangeArrowheads="1"/>
          </p:cNvSpPr>
          <p:nvPr/>
        </p:nvSpPr>
        <p:spPr bwMode="auto">
          <a:xfrm>
            <a:off x="2924175" y="2297113"/>
            <a:ext cx="190500" cy="714375"/>
          </a:xfrm>
          <a:custGeom>
            <a:avLst/>
            <a:gdLst>
              <a:gd name="T0" fmla="*/ 75 w 240"/>
              <a:gd name="T1" fmla="*/ 854 h 901"/>
              <a:gd name="T2" fmla="*/ 75 w 240"/>
              <a:gd name="T3" fmla="*/ 766 h 901"/>
              <a:gd name="T4" fmla="*/ 75 w 240"/>
              <a:gd name="T5" fmla="*/ 682 h 901"/>
              <a:gd name="T6" fmla="*/ 73 w 240"/>
              <a:gd name="T7" fmla="*/ 605 h 901"/>
              <a:gd name="T8" fmla="*/ 73 w 240"/>
              <a:gd name="T9" fmla="*/ 532 h 901"/>
              <a:gd name="T10" fmla="*/ 71 w 240"/>
              <a:gd name="T11" fmla="*/ 465 h 901"/>
              <a:gd name="T12" fmla="*/ 70 w 240"/>
              <a:gd name="T13" fmla="*/ 403 h 901"/>
              <a:gd name="T14" fmla="*/ 68 w 240"/>
              <a:gd name="T15" fmla="*/ 348 h 901"/>
              <a:gd name="T16" fmla="*/ 66 w 240"/>
              <a:gd name="T17" fmla="*/ 298 h 901"/>
              <a:gd name="T18" fmla="*/ 62 w 240"/>
              <a:gd name="T19" fmla="*/ 252 h 901"/>
              <a:gd name="T20" fmla="*/ 60 w 240"/>
              <a:gd name="T21" fmla="*/ 213 h 901"/>
              <a:gd name="T22" fmla="*/ 56 w 240"/>
              <a:gd name="T23" fmla="*/ 179 h 901"/>
              <a:gd name="T24" fmla="*/ 52 w 240"/>
              <a:gd name="T25" fmla="*/ 152 h 901"/>
              <a:gd name="T26" fmla="*/ 47 w 240"/>
              <a:gd name="T27" fmla="*/ 129 h 901"/>
              <a:gd name="T28" fmla="*/ 43 w 240"/>
              <a:gd name="T29" fmla="*/ 112 h 901"/>
              <a:gd name="T30" fmla="*/ 37 w 240"/>
              <a:gd name="T31" fmla="*/ 102 h 901"/>
              <a:gd name="T32" fmla="*/ 24 w 240"/>
              <a:gd name="T33" fmla="*/ 87 h 901"/>
              <a:gd name="T34" fmla="*/ 8 w 240"/>
              <a:gd name="T35" fmla="*/ 66 h 901"/>
              <a:gd name="T36" fmla="*/ 0 w 240"/>
              <a:gd name="T37" fmla="*/ 46 h 901"/>
              <a:gd name="T38" fmla="*/ 0 w 240"/>
              <a:gd name="T39" fmla="*/ 29 h 901"/>
              <a:gd name="T40" fmla="*/ 4 w 240"/>
              <a:gd name="T41" fmla="*/ 20 h 901"/>
              <a:gd name="T42" fmla="*/ 6 w 240"/>
              <a:gd name="T43" fmla="*/ 12 h 901"/>
              <a:gd name="T44" fmla="*/ 10 w 240"/>
              <a:gd name="T45" fmla="*/ 8 h 901"/>
              <a:gd name="T46" fmla="*/ 16 w 240"/>
              <a:gd name="T47" fmla="*/ 4 h 901"/>
              <a:gd name="T48" fmla="*/ 24 w 240"/>
              <a:gd name="T49" fmla="*/ 0 h 901"/>
              <a:gd name="T50" fmla="*/ 33 w 240"/>
              <a:gd name="T51" fmla="*/ 0 h 901"/>
              <a:gd name="T52" fmla="*/ 45 w 240"/>
              <a:gd name="T53" fmla="*/ 0 h 901"/>
              <a:gd name="T54" fmla="*/ 66 w 240"/>
              <a:gd name="T55" fmla="*/ 4 h 901"/>
              <a:gd name="T56" fmla="*/ 91 w 240"/>
              <a:gd name="T57" fmla="*/ 12 h 901"/>
              <a:gd name="T58" fmla="*/ 118 w 240"/>
              <a:gd name="T59" fmla="*/ 22 h 901"/>
              <a:gd name="T60" fmla="*/ 148 w 240"/>
              <a:gd name="T61" fmla="*/ 33 h 901"/>
              <a:gd name="T62" fmla="*/ 179 w 240"/>
              <a:gd name="T63" fmla="*/ 41 h 901"/>
              <a:gd name="T64" fmla="*/ 200 w 240"/>
              <a:gd name="T65" fmla="*/ 56 h 901"/>
              <a:gd name="T66" fmla="*/ 217 w 240"/>
              <a:gd name="T67" fmla="*/ 70 h 901"/>
              <a:gd name="T68" fmla="*/ 231 w 240"/>
              <a:gd name="T69" fmla="*/ 83 h 901"/>
              <a:gd name="T70" fmla="*/ 240 w 240"/>
              <a:gd name="T71" fmla="*/ 98 h 901"/>
              <a:gd name="T72" fmla="*/ 238 w 240"/>
              <a:gd name="T73" fmla="*/ 112 h 901"/>
              <a:gd name="T74" fmla="*/ 235 w 240"/>
              <a:gd name="T75" fmla="*/ 127 h 901"/>
              <a:gd name="T76" fmla="*/ 227 w 240"/>
              <a:gd name="T77" fmla="*/ 144 h 901"/>
              <a:gd name="T78" fmla="*/ 221 w 240"/>
              <a:gd name="T79" fmla="*/ 164 h 901"/>
              <a:gd name="T80" fmla="*/ 217 w 240"/>
              <a:gd name="T81" fmla="*/ 177 h 901"/>
              <a:gd name="T82" fmla="*/ 213 w 240"/>
              <a:gd name="T83" fmla="*/ 194 h 901"/>
              <a:gd name="T84" fmla="*/ 210 w 240"/>
              <a:gd name="T85" fmla="*/ 215 h 901"/>
              <a:gd name="T86" fmla="*/ 206 w 240"/>
              <a:gd name="T87" fmla="*/ 240 h 901"/>
              <a:gd name="T88" fmla="*/ 204 w 240"/>
              <a:gd name="T89" fmla="*/ 267 h 901"/>
              <a:gd name="T90" fmla="*/ 202 w 240"/>
              <a:gd name="T91" fmla="*/ 300 h 901"/>
              <a:gd name="T92" fmla="*/ 200 w 240"/>
              <a:gd name="T93" fmla="*/ 334 h 901"/>
              <a:gd name="T94" fmla="*/ 200 w 240"/>
              <a:gd name="T95" fmla="*/ 371 h 901"/>
              <a:gd name="T96" fmla="*/ 196 w 240"/>
              <a:gd name="T97" fmla="*/ 417 h 901"/>
              <a:gd name="T98" fmla="*/ 194 w 240"/>
              <a:gd name="T99" fmla="*/ 469 h 901"/>
              <a:gd name="T100" fmla="*/ 192 w 240"/>
              <a:gd name="T101" fmla="*/ 526 h 901"/>
              <a:gd name="T102" fmla="*/ 190 w 240"/>
              <a:gd name="T103" fmla="*/ 590 h 901"/>
              <a:gd name="T104" fmla="*/ 190 w 240"/>
              <a:gd name="T105" fmla="*/ 659 h 901"/>
              <a:gd name="T106" fmla="*/ 189 w 240"/>
              <a:gd name="T107" fmla="*/ 734 h 901"/>
              <a:gd name="T108" fmla="*/ 189 w 240"/>
              <a:gd name="T109" fmla="*/ 814 h 901"/>
              <a:gd name="T110" fmla="*/ 189 w 240"/>
              <a:gd name="T111" fmla="*/ 901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901">
                <a:moveTo>
                  <a:pt x="75" y="901"/>
                </a:moveTo>
                <a:lnTo>
                  <a:pt x="75" y="854"/>
                </a:lnTo>
                <a:lnTo>
                  <a:pt x="75" y="808"/>
                </a:lnTo>
                <a:lnTo>
                  <a:pt x="75" y="766"/>
                </a:lnTo>
                <a:lnTo>
                  <a:pt x="75" y="724"/>
                </a:lnTo>
                <a:lnTo>
                  <a:pt x="75" y="682"/>
                </a:lnTo>
                <a:lnTo>
                  <a:pt x="75" y="643"/>
                </a:lnTo>
                <a:lnTo>
                  <a:pt x="73" y="605"/>
                </a:lnTo>
                <a:lnTo>
                  <a:pt x="73" y="569"/>
                </a:lnTo>
                <a:lnTo>
                  <a:pt x="73" y="532"/>
                </a:lnTo>
                <a:lnTo>
                  <a:pt x="71" y="497"/>
                </a:lnTo>
                <a:lnTo>
                  <a:pt x="71" y="465"/>
                </a:lnTo>
                <a:lnTo>
                  <a:pt x="71" y="434"/>
                </a:lnTo>
                <a:lnTo>
                  <a:pt x="70" y="403"/>
                </a:lnTo>
                <a:lnTo>
                  <a:pt x="70" y="375"/>
                </a:lnTo>
                <a:lnTo>
                  <a:pt x="68" y="348"/>
                </a:lnTo>
                <a:lnTo>
                  <a:pt x="66" y="323"/>
                </a:lnTo>
                <a:lnTo>
                  <a:pt x="66" y="298"/>
                </a:lnTo>
                <a:lnTo>
                  <a:pt x="64" y="275"/>
                </a:lnTo>
                <a:lnTo>
                  <a:pt x="62" y="252"/>
                </a:lnTo>
                <a:lnTo>
                  <a:pt x="62" y="233"/>
                </a:lnTo>
                <a:lnTo>
                  <a:pt x="60" y="213"/>
                </a:lnTo>
                <a:lnTo>
                  <a:pt x="58" y="196"/>
                </a:lnTo>
                <a:lnTo>
                  <a:pt x="56" y="179"/>
                </a:lnTo>
                <a:lnTo>
                  <a:pt x="54" y="165"/>
                </a:lnTo>
                <a:lnTo>
                  <a:pt x="52" y="152"/>
                </a:lnTo>
                <a:lnTo>
                  <a:pt x="50" y="141"/>
                </a:lnTo>
                <a:lnTo>
                  <a:pt x="47" y="129"/>
                </a:lnTo>
                <a:lnTo>
                  <a:pt x="45" y="119"/>
                </a:lnTo>
                <a:lnTo>
                  <a:pt x="43" y="112"/>
                </a:lnTo>
                <a:lnTo>
                  <a:pt x="41" y="106"/>
                </a:lnTo>
                <a:lnTo>
                  <a:pt x="37" y="102"/>
                </a:lnTo>
                <a:lnTo>
                  <a:pt x="35" y="98"/>
                </a:lnTo>
                <a:lnTo>
                  <a:pt x="24" y="87"/>
                </a:lnTo>
                <a:lnTo>
                  <a:pt x="16" y="77"/>
                </a:lnTo>
                <a:lnTo>
                  <a:pt x="8" y="66"/>
                </a:lnTo>
                <a:lnTo>
                  <a:pt x="4" y="56"/>
                </a:lnTo>
                <a:lnTo>
                  <a:pt x="0" y="46"/>
                </a:lnTo>
                <a:lnTo>
                  <a:pt x="0" y="39"/>
                </a:lnTo>
                <a:lnTo>
                  <a:pt x="0" y="29"/>
                </a:lnTo>
                <a:lnTo>
                  <a:pt x="4" y="22"/>
                </a:lnTo>
                <a:lnTo>
                  <a:pt x="4" y="20"/>
                </a:lnTo>
                <a:lnTo>
                  <a:pt x="4" y="16"/>
                </a:lnTo>
                <a:lnTo>
                  <a:pt x="6" y="12"/>
                </a:lnTo>
                <a:lnTo>
                  <a:pt x="8" y="10"/>
                </a:lnTo>
                <a:lnTo>
                  <a:pt x="10" y="8"/>
                </a:lnTo>
                <a:lnTo>
                  <a:pt x="12" y="6"/>
                </a:lnTo>
                <a:lnTo>
                  <a:pt x="16" y="4"/>
                </a:lnTo>
                <a:lnTo>
                  <a:pt x="20" y="2"/>
                </a:lnTo>
                <a:lnTo>
                  <a:pt x="24" y="0"/>
                </a:lnTo>
                <a:lnTo>
                  <a:pt x="27" y="0"/>
                </a:lnTo>
                <a:lnTo>
                  <a:pt x="33" y="0"/>
                </a:lnTo>
                <a:lnTo>
                  <a:pt x="39" y="0"/>
                </a:lnTo>
                <a:lnTo>
                  <a:pt x="45" y="0"/>
                </a:lnTo>
                <a:lnTo>
                  <a:pt x="50" y="0"/>
                </a:lnTo>
                <a:lnTo>
                  <a:pt x="66" y="4"/>
                </a:lnTo>
                <a:lnTo>
                  <a:pt x="77" y="8"/>
                </a:lnTo>
                <a:lnTo>
                  <a:pt x="91" y="12"/>
                </a:lnTo>
                <a:lnTo>
                  <a:pt x="104" y="18"/>
                </a:lnTo>
                <a:lnTo>
                  <a:pt x="118" y="22"/>
                </a:lnTo>
                <a:lnTo>
                  <a:pt x="133" y="27"/>
                </a:lnTo>
                <a:lnTo>
                  <a:pt x="148" y="33"/>
                </a:lnTo>
                <a:lnTo>
                  <a:pt x="164" y="37"/>
                </a:lnTo>
                <a:lnTo>
                  <a:pt x="179" y="41"/>
                </a:lnTo>
                <a:lnTo>
                  <a:pt x="190" y="48"/>
                </a:lnTo>
                <a:lnTo>
                  <a:pt x="200" y="56"/>
                </a:lnTo>
                <a:lnTo>
                  <a:pt x="210" y="62"/>
                </a:lnTo>
                <a:lnTo>
                  <a:pt x="217" y="70"/>
                </a:lnTo>
                <a:lnTo>
                  <a:pt x="225" y="77"/>
                </a:lnTo>
                <a:lnTo>
                  <a:pt x="231" y="83"/>
                </a:lnTo>
                <a:lnTo>
                  <a:pt x="237" y="91"/>
                </a:lnTo>
                <a:lnTo>
                  <a:pt x="240" y="98"/>
                </a:lnTo>
                <a:lnTo>
                  <a:pt x="240" y="104"/>
                </a:lnTo>
                <a:lnTo>
                  <a:pt x="238" y="112"/>
                </a:lnTo>
                <a:lnTo>
                  <a:pt x="237" y="119"/>
                </a:lnTo>
                <a:lnTo>
                  <a:pt x="235" y="127"/>
                </a:lnTo>
                <a:lnTo>
                  <a:pt x="231" y="135"/>
                </a:lnTo>
                <a:lnTo>
                  <a:pt x="227" y="144"/>
                </a:lnTo>
                <a:lnTo>
                  <a:pt x="225" y="154"/>
                </a:lnTo>
                <a:lnTo>
                  <a:pt x="221" y="164"/>
                </a:lnTo>
                <a:lnTo>
                  <a:pt x="219" y="169"/>
                </a:lnTo>
                <a:lnTo>
                  <a:pt x="217" y="177"/>
                </a:lnTo>
                <a:lnTo>
                  <a:pt x="215" y="185"/>
                </a:lnTo>
                <a:lnTo>
                  <a:pt x="213" y="194"/>
                </a:lnTo>
                <a:lnTo>
                  <a:pt x="212" y="204"/>
                </a:lnTo>
                <a:lnTo>
                  <a:pt x="210" y="215"/>
                </a:lnTo>
                <a:lnTo>
                  <a:pt x="208" y="227"/>
                </a:lnTo>
                <a:lnTo>
                  <a:pt x="206" y="240"/>
                </a:lnTo>
                <a:lnTo>
                  <a:pt x="204" y="254"/>
                </a:lnTo>
                <a:lnTo>
                  <a:pt x="204" y="267"/>
                </a:lnTo>
                <a:lnTo>
                  <a:pt x="202" y="283"/>
                </a:lnTo>
                <a:lnTo>
                  <a:pt x="202" y="300"/>
                </a:lnTo>
                <a:lnTo>
                  <a:pt x="200" y="317"/>
                </a:lnTo>
                <a:lnTo>
                  <a:pt x="200" y="334"/>
                </a:lnTo>
                <a:lnTo>
                  <a:pt x="200" y="352"/>
                </a:lnTo>
                <a:lnTo>
                  <a:pt x="200" y="371"/>
                </a:lnTo>
                <a:lnTo>
                  <a:pt x="198" y="394"/>
                </a:lnTo>
                <a:lnTo>
                  <a:pt x="196" y="417"/>
                </a:lnTo>
                <a:lnTo>
                  <a:pt x="194" y="442"/>
                </a:lnTo>
                <a:lnTo>
                  <a:pt x="194" y="469"/>
                </a:lnTo>
                <a:lnTo>
                  <a:pt x="192" y="497"/>
                </a:lnTo>
                <a:lnTo>
                  <a:pt x="192" y="526"/>
                </a:lnTo>
                <a:lnTo>
                  <a:pt x="190" y="557"/>
                </a:lnTo>
                <a:lnTo>
                  <a:pt x="190" y="590"/>
                </a:lnTo>
                <a:lnTo>
                  <a:pt x="190" y="624"/>
                </a:lnTo>
                <a:lnTo>
                  <a:pt x="190" y="659"/>
                </a:lnTo>
                <a:lnTo>
                  <a:pt x="190" y="695"/>
                </a:lnTo>
                <a:lnTo>
                  <a:pt x="189" y="734"/>
                </a:lnTo>
                <a:lnTo>
                  <a:pt x="189" y="774"/>
                </a:lnTo>
                <a:lnTo>
                  <a:pt x="189" y="814"/>
                </a:lnTo>
                <a:lnTo>
                  <a:pt x="189" y="856"/>
                </a:lnTo>
                <a:lnTo>
                  <a:pt x="189" y="901"/>
                </a:lnTo>
                <a:lnTo>
                  <a:pt x="75" y="901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29" name="Freeform 134"/>
          <p:cNvSpPr>
            <a:spLocks noChangeArrowheads="1"/>
          </p:cNvSpPr>
          <p:nvPr/>
        </p:nvSpPr>
        <p:spPr bwMode="auto">
          <a:xfrm>
            <a:off x="2460625" y="2890838"/>
            <a:ext cx="1319213" cy="225425"/>
          </a:xfrm>
          <a:custGeom>
            <a:avLst/>
            <a:gdLst>
              <a:gd name="T0" fmla="*/ 816 w 1662"/>
              <a:gd name="T1" fmla="*/ 86 h 284"/>
              <a:gd name="T2" fmla="*/ 942 w 1662"/>
              <a:gd name="T3" fmla="*/ 65 h 284"/>
              <a:gd name="T4" fmla="*/ 1056 w 1662"/>
              <a:gd name="T5" fmla="*/ 46 h 284"/>
              <a:gd name="T6" fmla="*/ 1154 w 1662"/>
              <a:gd name="T7" fmla="*/ 31 h 284"/>
              <a:gd name="T8" fmla="*/ 1240 w 1662"/>
              <a:gd name="T9" fmla="*/ 17 h 284"/>
              <a:gd name="T10" fmla="*/ 1313 w 1662"/>
              <a:gd name="T11" fmla="*/ 9 h 284"/>
              <a:gd name="T12" fmla="*/ 1370 w 1662"/>
              <a:gd name="T13" fmla="*/ 4 h 284"/>
              <a:gd name="T14" fmla="*/ 1416 w 1662"/>
              <a:gd name="T15" fmla="*/ 0 h 284"/>
              <a:gd name="T16" fmla="*/ 1474 w 1662"/>
              <a:gd name="T17" fmla="*/ 2 h 284"/>
              <a:gd name="T18" fmla="*/ 1530 w 1662"/>
              <a:gd name="T19" fmla="*/ 6 h 284"/>
              <a:gd name="T20" fmla="*/ 1572 w 1662"/>
              <a:gd name="T21" fmla="*/ 17 h 284"/>
              <a:gd name="T22" fmla="*/ 1604 w 1662"/>
              <a:gd name="T23" fmla="*/ 33 h 284"/>
              <a:gd name="T24" fmla="*/ 1641 w 1662"/>
              <a:gd name="T25" fmla="*/ 65 h 284"/>
              <a:gd name="T26" fmla="*/ 1662 w 1662"/>
              <a:gd name="T27" fmla="*/ 90 h 284"/>
              <a:gd name="T28" fmla="*/ 1662 w 1662"/>
              <a:gd name="T29" fmla="*/ 98 h 284"/>
              <a:gd name="T30" fmla="*/ 1654 w 1662"/>
              <a:gd name="T31" fmla="*/ 104 h 284"/>
              <a:gd name="T32" fmla="*/ 1639 w 1662"/>
              <a:gd name="T33" fmla="*/ 109 h 284"/>
              <a:gd name="T34" fmla="*/ 1614 w 1662"/>
              <a:gd name="T35" fmla="*/ 113 h 284"/>
              <a:gd name="T36" fmla="*/ 1583 w 1662"/>
              <a:gd name="T37" fmla="*/ 117 h 284"/>
              <a:gd name="T38" fmla="*/ 1545 w 1662"/>
              <a:gd name="T39" fmla="*/ 121 h 284"/>
              <a:gd name="T40" fmla="*/ 1499 w 1662"/>
              <a:gd name="T41" fmla="*/ 121 h 284"/>
              <a:gd name="T42" fmla="*/ 1445 w 1662"/>
              <a:gd name="T43" fmla="*/ 123 h 284"/>
              <a:gd name="T44" fmla="*/ 1292 w 1662"/>
              <a:gd name="T45" fmla="*/ 125 h 284"/>
              <a:gd name="T46" fmla="*/ 1059 w 1662"/>
              <a:gd name="T47" fmla="*/ 138 h 284"/>
              <a:gd name="T48" fmla="*/ 894 w 1662"/>
              <a:gd name="T49" fmla="*/ 161 h 284"/>
              <a:gd name="T50" fmla="*/ 777 w 1662"/>
              <a:gd name="T51" fmla="*/ 182 h 284"/>
              <a:gd name="T52" fmla="*/ 653 w 1662"/>
              <a:gd name="T53" fmla="*/ 203 h 284"/>
              <a:gd name="T54" fmla="*/ 516 w 1662"/>
              <a:gd name="T55" fmla="*/ 224 h 284"/>
              <a:gd name="T56" fmla="*/ 407 w 1662"/>
              <a:gd name="T57" fmla="*/ 242 h 284"/>
              <a:gd name="T58" fmla="*/ 342 w 1662"/>
              <a:gd name="T59" fmla="*/ 251 h 284"/>
              <a:gd name="T60" fmla="*/ 284 w 1662"/>
              <a:gd name="T61" fmla="*/ 259 h 284"/>
              <a:gd name="T62" fmla="*/ 234 w 1662"/>
              <a:gd name="T63" fmla="*/ 267 h 284"/>
              <a:gd name="T64" fmla="*/ 192 w 1662"/>
              <a:gd name="T65" fmla="*/ 274 h 284"/>
              <a:gd name="T66" fmla="*/ 156 w 1662"/>
              <a:gd name="T67" fmla="*/ 278 h 284"/>
              <a:gd name="T68" fmla="*/ 129 w 1662"/>
              <a:gd name="T69" fmla="*/ 282 h 284"/>
              <a:gd name="T70" fmla="*/ 110 w 1662"/>
              <a:gd name="T71" fmla="*/ 284 h 284"/>
              <a:gd name="T72" fmla="*/ 90 w 1662"/>
              <a:gd name="T73" fmla="*/ 282 h 284"/>
              <a:gd name="T74" fmla="*/ 65 w 1662"/>
              <a:gd name="T75" fmla="*/ 272 h 284"/>
              <a:gd name="T76" fmla="*/ 39 w 1662"/>
              <a:gd name="T77" fmla="*/ 253 h 284"/>
              <a:gd name="T78" fmla="*/ 12 w 1662"/>
              <a:gd name="T79" fmla="*/ 224 h 284"/>
              <a:gd name="T80" fmla="*/ 21 w 1662"/>
              <a:gd name="T81" fmla="*/ 207 h 284"/>
              <a:gd name="T82" fmla="*/ 71 w 1662"/>
              <a:gd name="T83" fmla="*/ 203 h 284"/>
              <a:gd name="T84" fmla="*/ 136 w 1662"/>
              <a:gd name="T85" fmla="*/ 198 h 284"/>
              <a:gd name="T86" fmla="*/ 213 w 1662"/>
              <a:gd name="T87" fmla="*/ 188 h 284"/>
              <a:gd name="T88" fmla="*/ 301 w 1662"/>
              <a:gd name="T89" fmla="*/ 175 h 284"/>
              <a:gd name="T90" fmla="*/ 403 w 1662"/>
              <a:gd name="T91" fmla="*/ 157 h 284"/>
              <a:gd name="T92" fmla="*/ 518 w 1662"/>
              <a:gd name="T93" fmla="*/ 138 h 284"/>
              <a:gd name="T94" fmla="*/ 645 w 1662"/>
              <a:gd name="T95" fmla="*/ 11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2" h="284">
                <a:moveTo>
                  <a:pt x="712" y="104"/>
                </a:moveTo>
                <a:lnTo>
                  <a:pt x="749" y="98"/>
                </a:lnTo>
                <a:lnTo>
                  <a:pt x="783" y="92"/>
                </a:lnTo>
                <a:lnTo>
                  <a:pt x="816" y="86"/>
                </a:lnTo>
                <a:lnTo>
                  <a:pt x="848" y="81"/>
                </a:lnTo>
                <a:lnTo>
                  <a:pt x="881" y="75"/>
                </a:lnTo>
                <a:lnTo>
                  <a:pt x="912" y="69"/>
                </a:lnTo>
                <a:lnTo>
                  <a:pt x="942" y="65"/>
                </a:lnTo>
                <a:lnTo>
                  <a:pt x="971" y="59"/>
                </a:lnTo>
                <a:lnTo>
                  <a:pt x="1000" y="54"/>
                </a:lnTo>
                <a:lnTo>
                  <a:pt x="1029" y="50"/>
                </a:lnTo>
                <a:lnTo>
                  <a:pt x="1056" y="46"/>
                </a:lnTo>
                <a:lnTo>
                  <a:pt x="1081" y="42"/>
                </a:lnTo>
                <a:lnTo>
                  <a:pt x="1106" y="38"/>
                </a:lnTo>
                <a:lnTo>
                  <a:pt x="1130" y="34"/>
                </a:lnTo>
                <a:lnTo>
                  <a:pt x="1154" y="31"/>
                </a:lnTo>
                <a:lnTo>
                  <a:pt x="1177" y="27"/>
                </a:lnTo>
                <a:lnTo>
                  <a:pt x="1200" y="23"/>
                </a:lnTo>
                <a:lnTo>
                  <a:pt x="1221" y="21"/>
                </a:lnTo>
                <a:lnTo>
                  <a:pt x="1240" y="17"/>
                </a:lnTo>
                <a:lnTo>
                  <a:pt x="1259" y="15"/>
                </a:lnTo>
                <a:lnTo>
                  <a:pt x="1278" y="13"/>
                </a:lnTo>
                <a:lnTo>
                  <a:pt x="1296" y="11"/>
                </a:lnTo>
                <a:lnTo>
                  <a:pt x="1313" y="9"/>
                </a:lnTo>
                <a:lnTo>
                  <a:pt x="1328" y="8"/>
                </a:lnTo>
                <a:lnTo>
                  <a:pt x="1343" y="6"/>
                </a:lnTo>
                <a:lnTo>
                  <a:pt x="1357" y="4"/>
                </a:lnTo>
                <a:lnTo>
                  <a:pt x="1370" y="4"/>
                </a:lnTo>
                <a:lnTo>
                  <a:pt x="1384" y="2"/>
                </a:lnTo>
                <a:lnTo>
                  <a:pt x="1395" y="2"/>
                </a:lnTo>
                <a:lnTo>
                  <a:pt x="1405" y="0"/>
                </a:lnTo>
                <a:lnTo>
                  <a:pt x="1416" y="0"/>
                </a:lnTo>
                <a:lnTo>
                  <a:pt x="1424" y="0"/>
                </a:lnTo>
                <a:lnTo>
                  <a:pt x="1441" y="0"/>
                </a:lnTo>
                <a:lnTo>
                  <a:pt x="1459" y="0"/>
                </a:lnTo>
                <a:lnTo>
                  <a:pt x="1474" y="2"/>
                </a:lnTo>
                <a:lnTo>
                  <a:pt x="1489" y="2"/>
                </a:lnTo>
                <a:lnTo>
                  <a:pt x="1503" y="4"/>
                </a:lnTo>
                <a:lnTo>
                  <a:pt x="1516" y="4"/>
                </a:lnTo>
                <a:lnTo>
                  <a:pt x="1530" y="6"/>
                </a:lnTo>
                <a:lnTo>
                  <a:pt x="1541" y="8"/>
                </a:lnTo>
                <a:lnTo>
                  <a:pt x="1553" y="11"/>
                </a:lnTo>
                <a:lnTo>
                  <a:pt x="1562" y="13"/>
                </a:lnTo>
                <a:lnTo>
                  <a:pt x="1572" y="17"/>
                </a:lnTo>
                <a:lnTo>
                  <a:pt x="1581" y="19"/>
                </a:lnTo>
                <a:lnTo>
                  <a:pt x="1591" y="23"/>
                </a:lnTo>
                <a:lnTo>
                  <a:pt x="1599" y="29"/>
                </a:lnTo>
                <a:lnTo>
                  <a:pt x="1604" y="33"/>
                </a:lnTo>
                <a:lnTo>
                  <a:pt x="1610" y="38"/>
                </a:lnTo>
                <a:lnTo>
                  <a:pt x="1622" y="48"/>
                </a:lnTo>
                <a:lnTo>
                  <a:pt x="1631" y="57"/>
                </a:lnTo>
                <a:lnTo>
                  <a:pt x="1641" y="65"/>
                </a:lnTo>
                <a:lnTo>
                  <a:pt x="1649" y="73"/>
                </a:lnTo>
                <a:lnTo>
                  <a:pt x="1654" y="81"/>
                </a:lnTo>
                <a:lnTo>
                  <a:pt x="1658" y="86"/>
                </a:lnTo>
                <a:lnTo>
                  <a:pt x="1662" y="90"/>
                </a:lnTo>
                <a:lnTo>
                  <a:pt x="1662" y="92"/>
                </a:lnTo>
                <a:lnTo>
                  <a:pt x="1662" y="94"/>
                </a:lnTo>
                <a:lnTo>
                  <a:pt x="1662" y="96"/>
                </a:lnTo>
                <a:lnTo>
                  <a:pt x="1662" y="98"/>
                </a:lnTo>
                <a:lnTo>
                  <a:pt x="1660" y="100"/>
                </a:lnTo>
                <a:lnTo>
                  <a:pt x="1658" y="102"/>
                </a:lnTo>
                <a:lnTo>
                  <a:pt x="1656" y="104"/>
                </a:lnTo>
                <a:lnTo>
                  <a:pt x="1654" y="104"/>
                </a:lnTo>
                <a:lnTo>
                  <a:pt x="1651" y="105"/>
                </a:lnTo>
                <a:lnTo>
                  <a:pt x="1647" y="107"/>
                </a:lnTo>
                <a:lnTo>
                  <a:pt x="1643" y="107"/>
                </a:lnTo>
                <a:lnTo>
                  <a:pt x="1639" y="109"/>
                </a:lnTo>
                <a:lnTo>
                  <a:pt x="1633" y="111"/>
                </a:lnTo>
                <a:lnTo>
                  <a:pt x="1628" y="111"/>
                </a:lnTo>
                <a:lnTo>
                  <a:pt x="1622" y="113"/>
                </a:lnTo>
                <a:lnTo>
                  <a:pt x="1614" y="113"/>
                </a:lnTo>
                <a:lnTo>
                  <a:pt x="1608" y="115"/>
                </a:lnTo>
                <a:lnTo>
                  <a:pt x="1601" y="115"/>
                </a:lnTo>
                <a:lnTo>
                  <a:pt x="1593" y="117"/>
                </a:lnTo>
                <a:lnTo>
                  <a:pt x="1583" y="117"/>
                </a:lnTo>
                <a:lnTo>
                  <a:pt x="1576" y="119"/>
                </a:lnTo>
                <a:lnTo>
                  <a:pt x="1566" y="119"/>
                </a:lnTo>
                <a:lnTo>
                  <a:pt x="1557" y="119"/>
                </a:lnTo>
                <a:lnTo>
                  <a:pt x="1545" y="121"/>
                </a:lnTo>
                <a:lnTo>
                  <a:pt x="1533" y="121"/>
                </a:lnTo>
                <a:lnTo>
                  <a:pt x="1524" y="121"/>
                </a:lnTo>
                <a:lnTo>
                  <a:pt x="1510" y="121"/>
                </a:lnTo>
                <a:lnTo>
                  <a:pt x="1499" y="121"/>
                </a:lnTo>
                <a:lnTo>
                  <a:pt x="1486" y="123"/>
                </a:lnTo>
                <a:lnTo>
                  <a:pt x="1472" y="123"/>
                </a:lnTo>
                <a:lnTo>
                  <a:pt x="1459" y="123"/>
                </a:lnTo>
                <a:lnTo>
                  <a:pt x="1445" y="123"/>
                </a:lnTo>
                <a:lnTo>
                  <a:pt x="1430" y="123"/>
                </a:lnTo>
                <a:lnTo>
                  <a:pt x="1415" y="123"/>
                </a:lnTo>
                <a:lnTo>
                  <a:pt x="1353" y="123"/>
                </a:lnTo>
                <a:lnTo>
                  <a:pt x="1292" y="125"/>
                </a:lnTo>
                <a:lnTo>
                  <a:pt x="1232" y="127"/>
                </a:lnTo>
                <a:lnTo>
                  <a:pt x="1175" y="130"/>
                </a:lnTo>
                <a:lnTo>
                  <a:pt x="1117" y="134"/>
                </a:lnTo>
                <a:lnTo>
                  <a:pt x="1059" y="138"/>
                </a:lnTo>
                <a:lnTo>
                  <a:pt x="1004" y="144"/>
                </a:lnTo>
                <a:lnTo>
                  <a:pt x="950" y="152"/>
                </a:lnTo>
                <a:lnTo>
                  <a:pt x="923" y="157"/>
                </a:lnTo>
                <a:lnTo>
                  <a:pt x="894" y="161"/>
                </a:lnTo>
                <a:lnTo>
                  <a:pt x="866" y="167"/>
                </a:lnTo>
                <a:lnTo>
                  <a:pt x="837" y="173"/>
                </a:lnTo>
                <a:lnTo>
                  <a:pt x="808" y="178"/>
                </a:lnTo>
                <a:lnTo>
                  <a:pt x="777" y="182"/>
                </a:lnTo>
                <a:lnTo>
                  <a:pt x="747" y="188"/>
                </a:lnTo>
                <a:lnTo>
                  <a:pt x="716" y="194"/>
                </a:lnTo>
                <a:lnTo>
                  <a:pt x="685" y="199"/>
                </a:lnTo>
                <a:lnTo>
                  <a:pt x="653" y="203"/>
                </a:lnTo>
                <a:lnTo>
                  <a:pt x="618" y="209"/>
                </a:lnTo>
                <a:lnTo>
                  <a:pt x="585" y="215"/>
                </a:lnTo>
                <a:lnTo>
                  <a:pt x="551" y="221"/>
                </a:lnTo>
                <a:lnTo>
                  <a:pt x="516" y="224"/>
                </a:lnTo>
                <a:lnTo>
                  <a:pt x="480" y="230"/>
                </a:lnTo>
                <a:lnTo>
                  <a:pt x="443" y="236"/>
                </a:lnTo>
                <a:lnTo>
                  <a:pt x="426" y="238"/>
                </a:lnTo>
                <a:lnTo>
                  <a:pt x="407" y="242"/>
                </a:lnTo>
                <a:lnTo>
                  <a:pt x="392" y="244"/>
                </a:lnTo>
                <a:lnTo>
                  <a:pt x="374" y="246"/>
                </a:lnTo>
                <a:lnTo>
                  <a:pt x="357" y="249"/>
                </a:lnTo>
                <a:lnTo>
                  <a:pt x="342" y="251"/>
                </a:lnTo>
                <a:lnTo>
                  <a:pt x="326" y="253"/>
                </a:lnTo>
                <a:lnTo>
                  <a:pt x="313" y="255"/>
                </a:lnTo>
                <a:lnTo>
                  <a:pt x="298" y="257"/>
                </a:lnTo>
                <a:lnTo>
                  <a:pt x="284" y="259"/>
                </a:lnTo>
                <a:lnTo>
                  <a:pt x="271" y="261"/>
                </a:lnTo>
                <a:lnTo>
                  <a:pt x="257" y="263"/>
                </a:lnTo>
                <a:lnTo>
                  <a:pt x="246" y="265"/>
                </a:lnTo>
                <a:lnTo>
                  <a:pt x="234" y="267"/>
                </a:lnTo>
                <a:lnTo>
                  <a:pt x="223" y="269"/>
                </a:lnTo>
                <a:lnTo>
                  <a:pt x="211" y="270"/>
                </a:lnTo>
                <a:lnTo>
                  <a:pt x="202" y="272"/>
                </a:lnTo>
                <a:lnTo>
                  <a:pt x="192" y="274"/>
                </a:lnTo>
                <a:lnTo>
                  <a:pt x="182" y="274"/>
                </a:lnTo>
                <a:lnTo>
                  <a:pt x="173" y="276"/>
                </a:lnTo>
                <a:lnTo>
                  <a:pt x="165" y="276"/>
                </a:lnTo>
                <a:lnTo>
                  <a:pt x="156" y="278"/>
                </a:lnTo>
                <a:lnTo>
                  <a:pt x="148" y="278"/>
                </a:lnTo>
                <a:lnTo>
                  <a:pt x="142" y="280"/>
                </a:lnTo>
                <a:lnTo>
                  <a:pt x="135" y="280"/>
                </a:lnTo>
                <a:lnTo>
                  <a:pt x="129" y="282"/>
                </a:lnTo>
                <a:lnTo>
                  <a:pt x="123" y="282"/>
                </a:lnTo>
                <a:lnTo>
                  <a:pt x="119" y="282"/>
                </a:lnTo>
                <a:lnTo>
                  <a:pt x="113" y="282"/>
                </a:lnTo>
                <a:lnTo>
                  <a:pt x="110" y="284"/>
                </a:lnTo>
                <a:lnTo>
                  <a:pt x="106" y="284"/>
                </a:lnTo>
                <a:lnTo>
                  <a:pt x="104" y="284"/>
                </a:lnTo>
                <a:lnTo>
                  <a:pt x="98" y="282"/>
                </a:lnTo>
                <a:lnTo>
                  <a:pt x="90" y="282"/>
                </a:lnTo>
                <a:lnTo>
                  <a:pt x="85" y="280"/>
                </a:lnTo>
                <a:lnTo>
                  <a:pt x="79" y="278"/>
                </a:lnTo>
                <a:lnTo>
                  <a:pt x="71" y="274"/>
                </a:lnTo>
                <a:lnTo>
                  <a:pt x="65" y="272"/>
                </a:lnTo>
                <a:lnTo>
                  <a:pt x="58" y="269"/>
                </a:lnTo>
                <a:lnTo>
                  <a:pt x="52" y="263"/>
                </a:lnTo>
                <a:lnTo>
                  <a:pt x="44" y="259"/>
                </a:lnTo>
                <a:lnTo>
                  <a:pt x="39" y="253"/>
                </a:lnTo>
                <a:lnTo>
                  <a:pt x="31" y="246"/>
                </a:lnTo>
                <a:lnTo>
                  <a:pt x="25" y="240"/>
                </a:lnTo>
                <a:lnTo>
                  <a:pt x="17" y="232"/>
                </a:lnTo>
                <a:lnTo>
                  <a:pt x="12" y="224"/>
                </a:lnTo>
                <a:lnTo>
                  <a:pt x="6" y="217"/>
                </a:lnTo>
                <a:lnTo>
                  <a:pt x="0" y="207"/>
                </a:lnTo>
                <a:lnTo>
                  <a:pt x="10" y="207"/>
                </a:lnTo>
                <a:lnTo>
                  <a:pt x="21" y="207"/>
                </a:lnTo>
                <a:lnTo>
                  <a:pt x="33" y="207"/>
                </a:lnTo>
                <a:lnTo>
                  <a:pt x="44" y="205"/>
                </a:lnTo>
                <a:lnTo>
                  <a:pt x="58" y="205"/>
                </a:lnTo>
                <a:lnTo>
                  <a:pt x="71" y="203"/>
                </a:lnTo>
                <a:lnTo>
                  <a:pt x="87" y="203"/>
                </a:lnTo>
                <a:lnTo>
                  <a:pt x="102" y="201"/>
                </a:lnTo>
                <a:lnTo>
                  <a:pt x="119" y="199"/>
                </a:lnTo>
                <a:lnTo>
                  <a:pt x="136" y="198"/>
                </a:lnTo>
                <a:lnTo>
                  <a:pt x="154" y="196"/>
                </a:lnTo>
                <a:lnTo>
                  <a:pt x="173" y="192"/>
                </a:lnTo>
                <a:lnTo>
                  <a:pt x="192" y="190"/>
                </a:lnTo>
                <a:lnTo>
                  <a:pt x="213" y="188"/>
                </a:lnTo>
                <a:lnTo>
                  <a:pt x="234" y="184"/>
                </a:lnTo>
                <a:lnTo>
                  <a:pt x="255" y="180"/>
                </a:lnTo>
                <a:lnTo>
                  <a:pt x="278" y="178"/>
                </a:lnTo>
                <a:lnTo>
                  <a:pt x="301" y="175"/>
                </a:lnTo>
                <a:lnTo>
                  <a:pt x="326" y="171"/>
                </a:lnTo>
                <a:lnTo>
                  <a:pt x="351" y="167"/>
                </a:lnTo>
                <a:lnTo>
                  <a:pt x="376" y="163"/>
                </a:lnTo>
                <a:lnTo>
                  <a:pt x="403" y="157"/>
                </a:lnTo>
                <a:lnTo>
                  <a:pt x="430" y="153"/>
                </a:lnTo>
                <a:lnTo>
                  <a:pt x="459" y="148"/>
                </a:lnTo>
                <a:lnTo>
                  <a:pt x="488" y="144"/>
                </a:lnTo>
                <a:lnTo>
                  <a:pt x="518" y="138"/>
                </a:lnTo>
                <a:lnTo>
                  <a:pt x="547" y="132"/>
                </a:lnTo>
                <a:lnTo>
                  <a:pt x="580" y="128"/>
                </a:lnTo>
                <a:lnTo>
                  <a:pt x="612" y="123"/>
                </a:lnTo>
                <a:lnTo>
                  <a:pt x="645" y="117"/>
                </a:lnTo>
                <a:lnTo>
                  <a:pt x="678" y="109"/>
                </a:lnTo>
                <a:lnTo>
                  <a:pt x="712" y="10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30" name="Freeform 135"/>
          <p:cNvSpPr>
            <a:spLocks noChangeArrowheads="1"/>
          </p:cNvSpPr>
          <p:nvPr/>
        </p:nvSpPr>
        <p:spPr bwMode="auto">
          <a:xfrm>
            <a:off x="2738438" y="3181350"/>
            <a:ext cx="123825" cy="825500"/>
          </a:xfrm>
          <a:custGeom>
            <a:avLst/>
            <a:gdLst>
              <a:gd name="T0" fmla="*/ 16 w 156"/>
              <a:gd name="T1" fmla="*/ 77 h 1041"/>
              <a:gd name="T2" fmla="*/ 14 w 156"/>
              <a:gd name="T3" fmla="*/ 50 h 1041"/>
              <a:gd name="T4" fmla="*/ 21 w 156"/>
              <a:gd name="T5" fmla="*/ 22 h 1041"/>
              <a:gd name="T6" fmla="*/ 31 w 156"/>
              <a:gd name="T7" fmla="*/ 8 h 1041"/>
              <a:gd name="T8" fmla="*/ 48 w 156"/>
              <a:gd name="T9" fmla="*/ 0 h 1041"/>
              <a:gd name="T10" fmla="*/ 73 w 156"/>
              <a:gd name="T11" fmla="*/ 0 h 1041"/>
              <a:gd name="T12" fmla="*/ 104 w 156"/>
              <a:gd name="T13" fmla="*/ 4 h 1041"/>
              <a:gd name="T14" fmla="*/ 142 w 156"/>
              <a:gd name="T15" fmla="*/ 16 h 1041"/>
              <a:gd name="T16" fmla="*/ 156 w 156"/>
              <a:gd name="T17" fmla="*/ 85 h 1041"/>
              <a:gd name="T18" fmla="*/ 154 w 156"/>
              <a:gd name="T19" fmla="*/ 175 h 1041"/>
              <a:gd name="T20" fmla="*/ 154 w 156"/>
              <a:gd name="T21" fmla="*/ 258 h 1041"/>
              <a:gd name="T22" fmla="*/ 154 w 156"/>
              <a:gd name="T23" fmla="*/ 334 h 1041"/>
              <a:gd name="T24" fmla="*/ 154 w 156"/>
              <a:gd name="T25" fmla="*/ 403 h 1041"/>
              <a:gd name="T26" fmla="*/ 154 w 156"/>
              <a:gd name="T27" fmla="*/ 465 h 1041"/>
              <a:gd name="T28" fmla="*/ 152 w 156"/>
              <a:gd name="T29" fmla="*/ 521 h 1041"/>
              <a:gd name="T30" fmla="*/ 150 w 156"/>
              <a:gd name="T31" fmla="*/ 569 h 1041"/>
              <a:gd name="T32" fmla="*/ 150 w 156"/>
              <a:gd name="T33" fmla="*/ 611 h 1041"/>
              <a:gd name="T34" fmla="*/ 146 w 156"/>
              <a:gd name="T35" fmla="*/ 645 h 1041"/>
              <a:gd name="T36" fmla="*/ 144 w 156"/>
              <a:gd name="T37" fmla="*/ 672 h 1041"/>
              <a:gd name="T38" fmla="*/ 137 w 156"/>
              <a:gd name="T39" fmla="*/ 774 h 1041"/>
              <a:gd name="T40" fmla="*/ 135 w 156"/>
              <a:gd name="T41" fmla="*/ 868 h 1041"/>
              <a:gd name="T42" fmla="*/ 133 w 156"/>
              <a:gd name="T43" fmla="*/ 941 h 1041"/>
              <a:gd name="T44" fmla="*/ 127 w 156"/>
              <a:gd name="T45" fmla="*/ 977 h 1041"/>
              <a:gd name="T46" fmla="*/ 121 w 156"/>
              <a:gd name="T47" fmla="*/ 1004 h 1041"/>
              <a:gd name="T48" fmla="*/ 116 w 156"/>
              <a:gd name="T49" fmla="*/ 1025 h 1041"/>
              <a:gd name="T50" fmla="*/ 110 w 156"/>
              <a:gd name="T51" fmla="*/ 1037 h 1041"/>
              <a:gd name="T52" fmla="*/ 104 w 156"/>
              <a:gd name="T53" fmla="*/ 1041 h 1041"/>
              <a:gd name="T54" fmla="*/ 79 w 156"/>
              <a:gd name="T55" fmla="*/ 1033 h 1041"/>
              <a:gd name="T56" fmla="*/ 56 w 156"/>
              <a:gd name="T57" fmla="*/ 1008 h 1041"/>
              <a:gd name="T58" fmla="*/ 31 w 156"/>
              <a:gd name="T59" fmla="*/ 968 h 1041"/>
              <a:gd name="T60" fmla="*/ 10 w 156"/>
              <a:gd name="T61" fmla="*/ 925 h 1041"/>
              <a:gd name="T62" fmla="*/ 0 w 156"/>
              <a:gd name="T63" fmla="*/ 897 h 1041"/>
              <a:gd name="T64" fmla="*/ 0 w 156"/>
              <a:gd name="T65" fmla="*/ 883 h 1041"/>
              <a:gd name="T66" fmla="*/ 2 w 156"/>
              <a:gd name="T67" fmla="*/ 868 h 1041"/>
              <a:gd name="T68" fmla="*/ 6 w 156"/>
              <a:gd name="T69" fmla="*/ 843 h 1041"/>
              <a:gd name="T70" fmla="*/ 12 w 156"/>
              <a:gd name="T71" fmla="*/ 808 h 1041"/>
              <a:gd name="T72" fmla="*/ 18 w 156"/>
              <a:gd name="T73" fmla="*/ 768 h 1041"/>
              <a:gd name="T74" fmla="*/ 23 w 156"/>
              <a:gd name="T75" fmla="*/ 722 h 1041"/>
              <a:gd name="T76" fmla="*/ 29 w 156"/>
              <a:gd name="T77" fmla="*/ 666 h 1041"/>
              <a:gd name="T78" fmla="*/ 35 w 156"/>
              <a:gd name="T79" fmla="*/ 601 h 1041"/>
              <a:gd name="T80" fmla="*/ 41 w 156"/>
              <a:gd name="T81" fmla="*/ 528 h 1041"/>
              <a:gd name="T82" fmla="*/ 46 w 156"/>
              <a:gd name="T83" fmla="*/ 448 h 1041"/>
              <a:gd name="T84" fmla="*/ 52 w 156"/>
              <a:gd name="T85" fmla="*/ 361 h 1041"/>
              <a:gd name="T86" fmla="*/ 50 w 156"/>
              <a:gd name="T87" fmla="*/ 279 h 1041"/>
              <a:gd name="T88" fmla="*/ 46 w 156"/>
              <a:gd name="T89" fmla="*/ 212 h 1041"/>
              <a:gd name="T90" fmla="*/ 43 w 156"/>
              <a:gd name="T91" fmla="*/ 160 h 1041"/>
              <a:gd name="T92" fmla="*/ 35 w 156"/>
              <a:gd name="T93" fmla="*/ 123 h 1041"/>
              <a:gd name="T94" fmla="*/ 23 w 156"/>
              <a:gd name="T95" fmla="*/ 100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" h="1041">
                <a:moveTo>
                  <a:pt x="21" y="96"/>
                </a:moveTo>
                <a:lnTo>
                  <a:pt x="18" y="87"/>
                </a:lnTo>
                <a:lnTo>
                  <a:pt x="16" y="77"/>
                </a:lnTo>
                <a:lnTo>
                  <a:pt x="14" y="68"/>
                </a:lnTo>
                <a:lnTo>
                  <a:pt x="14" y="58"/>
                </a:lnTo>
                <a:lnTo>
                  <a:pt x="14" y="50"/>
                </a:lnTo>
                <a:lnTo>
                  <a:pt x="16" y="41"/>
                </a:lnTo>
                <a:lnTo>
                  <a:pt x="18" y="31"/>
                </a:lnTo>
                <a:lnTo>
                  <a:pt x="21" y="22"/>
                </a:lnTo>
                <a:lnTo>
                  <a:pt x="23" y="16"/>
                </a:lnTo>
                <a:lnTo>
                  <a:pt x="25" y="12"/>
                </a:lnTo>
                <a:lnTo>
                  <a:pt x="31" y="8"/>
                </a:lnTo>
                <a:lnTo>
                  <a:pt x="35" y="4"/>
                </a:lnTo>
                <a:lnTo>
                  <a:pt x="43" y="2"/>
                </a:lnTo>
                <a:lnTo>
                  <a:pt x="48" y="0"/>
                </a:lnTo>
                <a:lnTo>
                  <a:pt x="56" y="0"/>
                </a:lnTo>
                <a:lnTo>
                  <a:pt x="64" y="0"/>
                </a:lnTo>
                <a:lnTo>
                  <a:pt x="73" y="0"/>
                </a:lnTo>
                <a:lnTo>
                  <a:pt x="83" y="0"/>
                </a:lnTo>
                <a:lnTo>
                  <a:pt x="94" y="2"/>
                </a:lnTo>
                <a:lnTo>
                  <a:pt x="104" y="4"/>
                </a:lnTo>
                <a:lnTo>
                  <a:pt x="117" y="8"/>
                </a:lnTo>
                <a:lnTo>
                  <a:pt x="129" y="12"/>
                </a:lnTo>
                <a:lnTo>
                  <a:pt x="142" y="16"/>
                </a:lnTo>
                <a:lnTo>
                  <a:pt x="156" y="22"/>
                </a:lnTo>
                <a:lnTo>
                  <a:pt x="156" y="54"/>
                </a:lnTo>
                <a:lnTo>
                  <a:pt x="156" y="85"/>
                </a:lnTo>
                <a:lnTo>
                  <a:pt x="156" y="116"/>
                </a:lnTo>
                <a:lnTo>
                  <a:pt x="156" y="146"/>
                </a:lnTo>
                <a:lnTo>
                  <a:pt x="154" y="175"/>
                </a:lnTo>
                <a:lnTo>
                  <a:pt x="154" y="204"/>
                </a:lnTo>
                <a:lnTo>
                  <a:pt x="154" y="231"/>
                </a:lnTo>
                <a:lnTo>
                  <a:pt x="154" y="258"/>
                </a:lnTo>
                <a:lnTo>
                  <a:pt x="154" y="284"/>
                </a:lnTo>
                <a:lnTo>
                  <a:pt x="154" y="309"/>
                </a:lnTo>
                <a:lnTo>
                  <a:pt x="154" y="334"/>
                </a:lnTo>
                <a:lnTo>
                  <a:pt x="154" y="357"/>
                </a:lnTo>
                <a:lnTo>
                  <a:pt x="154" y="380"/>
                </a:lnTo>
                <a:lnTo>
                  <a:pt x="154" y="403"/>
                </a:lnTo>
                <a:lnTo>
                  <a:pt x="154" y="425"/>
                </a:lnTo>
                <a:lnTo>
                  <a:pt x="154" y="446"/>
                </a:lnTo>
                <a:lnTo>
                  <a:pt x="154" y="465"/>
                </a:lnTo>
                <a:lnTo>
                  <a:pt x="154" y="484"/>
                </a:lnTo>
                <a:lnTo>
                  <a:pt x="152" y="503"/>
                </a:lnTo>
                <a:lnTo>
                  <a:pt x="152" y="521"/>
                </a:lnTo>
                <a:lnTo>
                  <a:pt x="152" y="538"/>
                </a:lnTo>
                <a:lnTo>
                  <a:pt x="152" y="553"/>
                </a:lnTo>
                <a:lnTo>
                  <a:pt x="150" y="569"/>
                </a:lnTo>
                <a:lnTo>
                  <a:pt x="150" y="584"/>
                </a:lnTo>
                <a:lnTo>
                  <a:pt x="150" y="597"/>
                </a:lnTo>
                <a:lnTo>
                  <a:pt x="150" y="611"/>
                </a:lnTo>
                <a:lnTo>
                  <a:pt x="148" y="622"/>
                </a:lnTo>
                <a:lnTo>
                  <a:pt x="148" y="634"/>
                </a:lnTo>
                <a:lnTo>
                  <a:pt x="146" y="645"/>
                </a:lnTo>
                <a:lnTo>
                  <a:pt x="146" y="655"/>
                </a:lnTo>
                <a:lnTo>
                  <a:pt x="146" y="664"/>
                </a:lnTo>
                <a:lnTo>
                  <a:pt x="144" y="672"/>
                </a:lnTo>
                <a:lnTo>
                  <a:pt x="140" y="707"/>
                </a:lnTo>
                <a:lnTo>
                  <a:pt x="139" y="741"/>
                </a:lnTo>
                <a:lnTo>
                  <a:pt x="137" y="774"/>
                </a:lnTo>
                <a:lnTo>
                  <a:pt x="135" y="806"/>
                </a:lnTo>
                <a:lnTo>
                  <a:pt x="135" y="839"/>
                </a:lnTo>
                <a:lnTo>
                  <a:pt x="135" y="868"/>
                </a:lnTo>
                <a:lnTo>
                  <a:pt x="135" y="899"/>
                </a:lnTo>
                <a:lnTo>
                  <a:pt x="135" y="927"/>
                </a:lnTo>
                <a:lnTo>
                  <a:pt x="133" y="941"/>
                </a:lnTo>
                <a:lnTo>
                  <a:pt x="131" y="954"/>
                </a:lnTo>
                <a:lnTo>
                  <a:pt x="129" y="966"/>
                </a:lnTo>
                <a:lnTo>
                  <a:pt x="127" y="977"/>
                </a:lnTo>
                <a:lnTo>
                  <a:pt x="125" y="987"/>
                </a:lnTo>
                <a:lnTo>
                  <a:pt x="123" y="996"/>
                </a:lnTo>
                <a:lnTo>
                  <a:pt x="121" y="1004"/>
                </a:lnTo>
                <a:lnTo>
                  <a:pt x="119" y="1012"/>
                </a:lnTo>
                <a:lnTo>
                  <a:pt x="117" y="1020"/>
                </a:lnTo>
                <a:lnTo>
                  <a:pt x="116" y="1025"/>
                </a:lnTo>
                <a:lnTo>
                  <a:pt x="114" y="1029"/>
                </a:lnTo>
                <a:lnTo>
                  <a:pt x="112" y="1033"/>
                </a:lnTo>
                <a:lnTo>
                  <a:pt x="110" y="1037"/>
                </a:lnTo>
                <a:lnTo>
                  <a:pt x="108" y="1039"/>
                </a:lnTo>
                <a:lnTo>
                  <a:pt x="106" y="1041"/>
                </a:lnTo>
                <a:lnTo>
                  <a:pt x="104" y="1041"/>
                </a:lnTo>
                <a:lnTo>
                  <a:pt x="96" y="1039"/>
                </a:lnTo>
                <a:lnTo>
                  <a:pt x="87" y="1037"/>
                </a:lnTo>
                <a:lnTo>
                  <a:pt x="79" y="1033"/>
                </a:lnTo>
                <a:lnTo>
                  <a:pt x="71" y="1027"/>
                </a:lnTo>
                <a:lnTo>
                  <a:pt x="64" y="1018"/>
                </a:lnTo>
                <a:lnTo>
                  <a:pt x="56" y="1008"/>
                </a:lnTo>
                <a:lnTo>
                  <a:pt x="48" y="996"/>
                </a:lnTo>
                <a:lnTo>
                  <a:pt x="41" y="983"/>
                </a:lnTo>
                <a:lnTo>
                  <a:pt x="31" y="968"/>
                </a:lnTo>
                <a:lnTo>
                  <a:pt x="21" y="952"/>
                </a:lnTo>
                <a:lnTo>
                  <a:pt x="14" y="939"/>
                </a:lnTo>
                <a:lnTo>
                  <a:pt x="10" y="925"/>
                </a:lnTo>
                <a:lnTo>
                  <a:pt x="4" y="916"/>
                </a:lnTo>
                <a:lnTo>
                  <a:pt x="2" y="906"/>
                </a:lnTo>
                <a:lnTo>
                  <a:pt x="0" y="897"/>
                </a:lnTo>
                <a:lnTo>
                  <a:pt x="0" y="889"/>
                </a:lnTo>
                <a:lnTo>
                  <a:pt x="0" y="887"/>
                </a:lnTo>
                <a:lnTo>
                  <a:pt x="0" y="883"/>
                </a:lnTo>
                <a:lnTo>
                  <a:pt x="0" y="879"/>
                </a:lnTo>
                <a:lnTo>
                  <a:pt x="2" y="874"/>
                </a:lnTo>
                <a:lnTo>
                  <a:pt x="2" y="868"/>
                </a:lnTo>
                <a:lnTo>
                  <a:pt x="4" y="860"/>
                </a:lnTo>
                <a:lnTo>
                  <a:pt x="4" y="851"/>
                </a:lnTo>
                <a:lnTo>
                  <a:pt x="6" y="843"/>
                </a:lnTo>
                <a:lnTo>
                  <a:pt x="8" y="831"/>
                </a:lnTo>
                <a:lnTo>
                  <a:pt x="10" y="822"/>
                </a:lnTo>
                <a:lnTo>
                  <a:pt x="12" y="808"/>
                </a:lnTo>
                <a:lnTo>
                  <a:pt x="14" y="797"/>
                </a:lnTo>
                <a:lnTo>
                  <a:pt x="16" y="783"/>
                </a:lnTo>
                <a:lnTo>
                  <a:pt x="18" y="768"/>
                </a:lnTo>
                <a:lnTo>
                  <a:pt x="20" y="755"/>
                </a:lnTo>
                <a:lnTo>
                  <a:pt x="21" y="739"/>
                </a:lnTo>
                <a:lnTo>
                  <a:pt x="23" y="722"/>
                </a:lnTo>
                <a:lnTo>
                  <a:pt x="25" y="705"/>
                </a:lnTo>
                <a:lnTo>
                  <a:pt x="27" y="686"/>
                </a:lnTo>
                <a:lnTo>
                  <a:pt x="29" y="666"/>
                </a:lnTo>
                <a:lnTo>
                  <a:pt x="31" y="645"/>
                </a:lnTo>
                <a:lnTo>
                  <a:pt x="33" y="624"/>
                </a:lnTo>
                <a:lnTo>
                  <a:pt x="35" y="601"/>
                </a:lnTo>
                <a:lnTo>
                  <a:pt x="37" y="578"/>
                </a:lnTo>
                <a:lnTo>
                  <a:pt x="39" y="553"/>
                </a:lnTo>
                <a:lnTo>
                  <a:pt x="41" y="528"/>
                </a:lnTo>
                <a:lnTo>
                  <a:pt x="43" y="503"/>
                </a:lnTo>
                <a:lnTo>
                  <a:pt x="45" y="476"/>
                </a:lnTo>
                <a:lnTo>
                  <a:pt x="46" y="448"/>
                </a:lnTo>
                <a:lnTo>
                  <a:pt x="48" y="419"/>
                </a:lnTo>
                <a:lnTo>
                  <a:pt x="50" y="390"/>
                </a:lnTo>
                <a:lnTo>
                  <a:pt x="52" y="361"/>
                </a:lnTo>
                <a:lnTo>
                  <a:pt x="52" y="332"/>
                </a:lnTo>
                <a:lnTo>
                  <a:pt x="50" y="304"/>
                </a:lnTo>
                <a:lnTo>
                  <a:pt x="50" y="279"/>
                </a:lnTo>
                <a:lnTo>
                  <a:pt x="50" y="254"/>
                </a:lnTo>
                <a:lnTo>
                  <a:pt x="48" y="233"/>
                </a:lnTo>
                <a:lnTo>
                  <a:pt x="46" y="212"/>
                </a:lnTo>
                <a:lnTo>
                  <a:pt x="46" y="192"/>
                </a:lnTo>
                <a:lnTo>
                  <a:pt x="45" y="175"/>
                </a:lnTo>
                <a:lnTo>
                  <a:pt x="43" y="160"/>
                </a:lnTo>
                <a:lnTo>
                  <a:pt x="39" y="146"/>
                </a:lnTo>
                <a:lnTo>
                  <a:pt x="37" y="135"/>
                </a:lnTo>
                <a:lnTo>
                  <a:pt x="35" y="123"/>
                </a:lnTo>
                <a:lnTo>
                  <a:pt x="31" y="114"/>
                </a:lnTo>
                <a:lnTo>
                  <a:pt x="27" y="106"/>
                </a:lnTo>
                <a:lnTo>
                  <a:pt x="23" y="100"/>
                </a:lnTo>
                <a:lnTo>
                  <a:pt x="21" y="9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31" name="Freeform 136"/>
          <p:cNvSpPr>
            <a:spLocks noChangeArrowheads="1"/>
          </p:cNvSpPr>
          <p:nvPr/>
        </p:nvSpPr>
        <p:spPr bwMode="auto">
          <a:xfrm>
            <a:off x="2851150" y="3355975"/>
            <a:ext cx="328613" cy="80963"/>
          </a:xfrm>
          <a:custGeom>
            <a:avLst/>
            <a:gdLst>
              <a:gd name="T0" fmla="*/ 268 w 412"/>
              <a:gd name="T1" fmla="*/ 85 h 104"/>
              <a:gd name="T2" fmla="*/ 234 w 412"/>
              <a:gd name="T3" fmla="*/ 89 h 104"/>
              <a:gd name="T4" fmla="*/ 199 w 412"/>
              <a:gd name="T5" fmla="*/ 92 h 104"/>
              <a:gd name="T6" fmla="*/ 134 w 412"/>
              <a:gd name="T7" fmla="*/ 98 h 104"/>
              <a:gd name="T8" fmla="*/ 101 w 412"/>
              <a:gd name="T9" fmla="*/ 100 h 104"/>
              <a:gd name="T10" fmla="*/ 67 w 412"/>
              <a:gd name="T11" fmla="*/ 102 h 104"/>
              <a:gd name="T12" fmla="*/ 34 w 412"/>
              <a:gd name="T13" fmla="*/ 104 h 104"/>
              <a:gd name="T14" fmla="*/ 0 w 412"/>
              <a:gd name="T15" fmla="*/ 104 h 104"/>
              <a:gd name="T16" fmla="*/ 0 w 412"/>
              <a:gd name="T17" fmla="*/ 48 h 104"/>
              <a:gd name="T18" fmla="*/ 5 w 412"/>
              <a:gd name="T19" fmla="*/ 48 h 104"/>
              <a:gd name="T20" fmla="*/ 11 w 412"/>
              <a:gd name="T21" fmla="*/ 46 h 104"/>
              <a:gd name="T22" fmla="*/ 27 w 412"/>
              <a:gd name="T23" fmla="*/ 46 h 104"/>
              <a:gd name="T24" fmla="*/ 42 w 412"/>
              <a:gd name="T25" fmla="*/ 44 h 104"/>
              <a:gd name="T26" fmla="*/ 59 w 412"/>
              <a:gd name="T27" fmla="*/ 41 h 104"/>
              <a:gd name="T28" fmla="*/ 76 w 412"/>
              <a:gd name="T29" fmla="*/ 37 h 104"/>
              <a:gd name="T30" fmla="*/ 96 w 412"/>
              <a:gd name="T31" fmla="*/ 31 h 104"/>
              <a:gd name="T32" fmla="*/ 115 w 412"/>
              <a:gd name="T33" fmla="*/ 25 h 104"/>
              <a:gd name="T34" fmla="*/ 134 w 412"/>
              <a:gd name="T35" fmla="*/ 19 h 104"/>
              <a:gd name="T36" fmla="*/ 172 w 412"/>
              <a:gd name="T37" fmla="*/ 12 h 104"/>
              <a:gd name="T38" fmla="*/ 192 w 412"/>
              <a:gd name="T39" fmla="*/ 10 h 104"/>
              <a:gd name="T40" fmla="*/ 209 w 412"/>
              <a:gd name="T41" fmla="*/ 6 h 104"/>
              <a:gd name="T42" fmla="*/ 228 w 412"/>
              <a:gd name="T43" fmla="*/ 4 h 104"/>
              <a:gd name="T44" fmla="*/ 245 w 412"/>
              <a:gd name="T45" fmla="*/ 2 h 104"/>
              <a:gd name="T46" fmla="*/ 263 w 412"/>
              <a:gd name="T47" fmla="*/ 0 h 104"/>
              <a:gd name="T48" fmla="*/ 278 w 412"/>
              <a:gd name="T49" fmla="*/ 0 h 104"/>
              <a:gd name="T50" fmla="*/ 301 w 412"/>
              <a:gd name="T51" fmla="*/ 0 h 104"/>
              <a:gd name="T52" fmla="*/ 324 w 412"/>
              <a:gd name="T53" fmla="*/ 2 h 104"/>
              <a:gd name="T54" fmla="*/ 336 w 412"/>
              <a:gd name="T55" fmla="*/ 2 h 104"/>
              <a:gd name="T56" fmla="*/ 347 w 412"/>
              <a:gd name="T57" fmla="*/ 4 h 104"/>
              <a:gd name="T58" fmla="*/ 359 w 412"/>
              <a:gd name="T59" fmla="*/ 6 h 104"/>
              <a:gd name="T60" fmla="*/ 372 w 412"/>
              <a:gd name="T61" fmla="*/ 10 h 104"/>
              <a:gd name="T62" fmla="*/ 382 w 412"/>
              <a:gd name="T63" fmla="*/ 14 h 104"/>
              <a:gd name="T64" fmla="*/ 391 w 412"/>
              <a:gd name="T65" fmla="*/ 18 h 104"/>
              <a:gd name="T66" fmla="*/ 397 w 412"/>
              <a:gd name="T67" fmla="*/ 23 h 104"/>
              <a:gd name="T68" fmla="*/ 403 w 412"/>
              <a:gd name="T69" fmla="*/ 29 h 104"/>
              <a:gd name="T70" fmla="*/ 407 w 412"/>
              <a:gd name="T71" fmla="*/ 35 h 104"/>
              <a:gd name="T72" fmla="*/ 410 w 412"/>
              <a:gd name="T73" fmla="*/ 39 h 104"/>
              <a:gd name="T74" fmla="*/ 412 w 412"/>
              <a:gd name="T75" fmla="*/ 44 h 104"/>
              <a:gd name="T76" fmla="*/ 412 w 412"/>
              <a:gd name="T77" fmla="*/ 48 h 104"/>
              <a:gd name="T78" fmla="*/ 412 w 412"/>
              <a:gd name="T79" fmla="*/ 50 h 104"/>
              <a:gd name="T80" fmla="*/ 410 w 412"/>
              <a:gd name="T81" fmla="*/ 52 h 104"/>
              <a:gd name="T82" fmla="*/ 407 w 412"/>
              <a:gd name="T83" fmla="*/ 54 h 104"/>
              <a:gd name="T84" fmla="*/ 403 w 412"/>
              <a:gd name="T85" fmla="*/ 56 h 104"/>
              <a:gd name="T86" fmla="*/ 397 w 412"/>
              <a:gd name="T87" fmla="*/ 58 h 104"/>
              <a:gd name="T88" fmla="*/ 391 w 412"/>
              <a:gd name="T89" fmla="*/ 62 h 104"/>
              <a:gd name="T90" fmla="*/ 384 w 412"/>
              <a:gd name="T91" fmla="*/ 64 h 104"/>
              <a:gd name="T92" fmla="*/ 374 w 412"/>
              <a:gd name="T93" fmla="*/ 65 h 104"/>
              <a:gd name="T94" fmla="*/ 364 w 412"/>
              <a:gd name="T95" fmla="*/ 69 h 104"/>
              <a:gd name="T96" fmla="*/ 355 w 412"/>
              <a:gd name="T97" fmla="*/ 71 h 104"/>
              <a:gd name="T98" fmla="*/ 343 w 412"/>
              <a:gd name="T99" fmla="*/ 73 h 104"/>
              <a:gd name="T100" fmla="*/ 330 w 412"/>
              <a:gd name="T101" fmla="*/ 77 h 104"/>
              <a:gd name="T102" fmla="*/ 316 w 412"/>
              <a:gd name="T103" fmla="*/ 79 h 104"/>
              <a:gd name="T104" fmla="*/ 301 w 412"/>
              <a:gd name="T105" fmla="*/ 81 h 104"/>
              <a:gd name="T106" fmla="*/ 284 w 412"/>
              <a:gd name="T107" fmla="*/ 83 h 104"/>
              <a:gd name="T108" fmla="*/ 268 w 412"/>
              <a:gd name="T109" fmla="*/ 8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2" h="104">
                <a:moveTo>
                  <a:pt x="268" y="85"/>
                </a:moveTo>
                <a:lnTo>
                  <a:pt x="234" y="89"/>
                </a:lnTo>
                <a:lnTo>
                  <a:pt x="199" y="92"/>
                </a:lnTo>
                <a:lnTo>
                  <a:pt x="134" y="98"/>
                </a:lnTo>
                <a:lnTo>
                  <a:pt x="101" y="100"/>
                </a:lnTo>
                <a:lnTo>
                  <a:pt x="67" y="102"/>
                </a:lnTo>
                <a:lnTo>
                  <a:pt x="34" y="104"/>
                </a:lnTo>
                <a:lnTo>
                  <a:pt x="0" y="104"/>
                </a:lnTo>
                <a:lnTo>
                  <a:pt x="0" y="48"/>
                </a:lnTo>
                <a:lnTo>
                  <a:pt x="5" y="48"/>
                </a:lnTo>
                <a:lnTo>
                  <a:pt x="11" y="46"/>
                </a:lnTo>
                <a:lnTo>
                  <a:pt x="27" y="46"/>
                </a:lnTo>
                <a:lnTo>
                  <a:pt x="42" y="44"/>
                </a:lnTo>
                <a:lnTo>
                  <a:pt x="59" y="41"/>
                </a:lnTo>
                <a:lnTo>
                  <a:pt x="76" y="37"/>
                </a:lnTo>
                <a:lnTo>
                  <a:pt x="96" y="31"/>
                </a:lnTo>
                <a:lnTo>
                  <a:pt x="115" y="25"/>
                </a:lnTo>
                <a:lnTo>
                  <a:pt x="134" y="19"/>
                </a:lnTo>
                <a:lnTo>
                  <a:pt x="172" y="12"/>
                </a:lnTo>
                <a:lnTo>
                  <a:pt x="192" y="10"/>
                </a:lnTo>
                <a:lnTo>
                  <a:pt x="209" y="6"/>
                </a:lnTo>
                <a:lnTo>
                  <a:pt x="228" y="4"/>
                </a:lnTo>
                <a:lnTo>
                  <a:pt x="245" y="2"/>
                </a:lnTo>
                <a:lnTo>
                  <a:pt x="263" y="0"/>
                </a:lnTo>
                <a:lnTo>
                  <a:pt x="278" y="0"/>
                </a:lnTo>
                <a:lnTo>
                  <a:pt x="301" y="0"/>
                </a:lnTo>
                <a:lnTo>
                  <a:pt x="324" y="2"/>
                </a:lnTo>
                <a:lnTo>
                  <a:pt x="336" y="2"/>
                </a:lnTo>
                <a:lnTo>
                  <a:pt x="347" y="4"/>
                </a:lnTo>
                <a:lnTo>
                  <a:pt x="359" y="6"/>
                </a:lnTo>
                <a:lnTo>
                  <a:pt x="372" y="10"/>
                </a:lnTo>
                <a:lnTo>
                  <a:pt x="382" y="14"/>
                </a:lnTo>
                <a:lnTo>
                  <a:pt x="391" y="18"/>
                </a:lnTo>
                <a:lnTo>
                  <a:pt x="397" y="23"/>
                </a:lnTo>
                <a:lnTo>
                  <a:pt x="403" y="29"/>
                </a:lnTo>
                <a:lnTo>
                  <a:pt x="407" y="35"/>
                </a:lnTo>
                <a:lnTo>
                  <a:pt x="410" y="39"/>
                </a:lnTo>
                <a:lnTo>
                  <a:pt x="412" y="44"/>
                </a:lnTo>
                <a:lnTo>
                  <a:pt x="412" y="48"/>
                </a:lnTo>
                <a:lnTo>
                  <a:pt x="412" y="50"/>
                </a:lnTo>
                <a:lnTo>
                  <a:pt x="410" y="52"/>
                </a:lnTo>
                <a:lnTo>
                  <a:pt x="407" y="54"/>
                </a:lnTo>
                <a:lnTo>
                  <a:pt x="403" y="56"/>
                </a:lnTo>
                <a:lnTo>
                  <a:pt x="397" y="58"/>
                </a:lnTo>
                <a:lnTo>
                  <a:pt x="391" y="62"/>
                </a:lnTo>
                <a:lnTo>
                  <a:pt x="384" y="64"/>
                </a:lnTo>
                <a:lnTo>
                  <a:pt x="374" y="65"/>
                </a:lnTo>
                <a:lnTo>
                  <a:pt x="364" y="69"/>
                </a:lnTo>
                <a:lnTo>
                  <a:pt x="355" y="71"/>
                </a:lnTo>
                <a:lnTo>
                  <a:pt x="343" y="73"/>
                </a:lnTo>
                <a:lnTo>
                  <a:pt x="330" y="77"/>
                </a:lnTo>
                <a:lnTo>
                  <a:pt x="316" y="79"/>
                </a:lnTo>
                <a:lnTo>
                  <a:pt x="301" y="81"/>
                </a:lnTo>
                <a:lnTo>
                  <a:pt x="284" y="83"/>
                </a:lnTo>
                <a:lnTo>
                  <a:pt x="268" y="8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432" name="Freeform 137"/>
          <p:cNvSpPr>
            <a:spLocks noChangeArrowheads="1"/>
          </p:cNvSpPr>
          <p:nvPr/>
        </p:nvSpPr>
        <p:spPr bwMode="auto">
          <a:xfrm>
            <a:off x="2827338" y="3546475"/>
            <a:ext cx="352425" cy="93663"/>
          </a:xfrm>
          <a:custGeom>
            <a:avLst/>
            <a:gdLst>
              <a:gd name="T0" fmla="*/ 251 w 443"/>
              <a:gd name="T1" fmla="*/ 19 h 119"/>
              <a:gd name="T2" fmla="*/ 280 w 443"/>
              <a:gd name="T3" fmla="*/ 12 h 119"/>
              <a:gd name="T4" fmla="*/ 305 w 443"/>
              <a:gd name="T5" fmla="*/ 6 h 119"/>
              <a:gd name="T6" fmla="*/ 328 w 443"/>
              <a:gd name="T7" fmla="*/ 2 h 119"/>
              <a:gd name="T8" fmla="*/ 349 w 443"/>
              <a:gd name="T9" fmla="*/ 0 h 119"/>
              <a:gd name="T10" fmla="*/ 367 w 443"/>
              <a:gd name="T11" fmla="*/ 0 h 119"/>
              <a:gd name="T12" fmla="*/ 382 w 443"/>
              <a:gd name="T13" fmla="*/ 2 h 119"/>
              <a:gd name="T14" fmla="*/ 395 w 443"/>
              <a:gd name="T15" fmla="*/ 4 h 119"/>
              <a:gd name="T16" fmla="*/ 413 w 443"/>
              <a:gd name="T17" fmla="*/ 10 h 119"/>
              <a:gd name="T18" fmla="*/ 428 w 443"/>
              <a:gd name="T19" fmla="*/ 19 h 119"/>
              <a:gd name="T20" fmla="*/ 438 w 443"/>
              <a:gd name="T21" fmla="*/ 29 h 119"/>
              <a:gd name="T22" fmla="*/ 443 w 443"/>
              <a:gd name="T23" fmla="*/ 39 h 119"/>
              <a:gd name="T24" fmla="*/ 443 w 443"/>
              <a:gd name="T25" fmla="*/ 46 h 119"/>
              <a:gd name="T26" fmla="*/ 439 w 443"/>
              <a:gd name="T27" fmla="*/ 54 h 119"/>
              <a:gd name="T28" fmla="*/ 432 w 443"/>
              <a:gd name="T29" fmla="*/ 62 h 119"/>
              <a:gd name="T30" fmla="*/ 420 w 443"/>
              <a:gd name="T31" fmla="*/ 67 h 119"/>
              <a:gd name="T32" fmla="*/ 405 w 443"/>
              <a:gd name="T33" fmla="*/ 73 h 119"/>
              <a:gd name="T34" fmla="*/ 388 w 443"/>
              <a:gd name="T35" fmla="*/ 79 h 119"/>
              <a:gd name="T36" fmla="*/ 367 w 443"/>
              <a:gd name="T37" fmla="*/ 85 h 119"/>
              <a:gd name="T38" fmla="*/ 343 w 443"/>
              <a:gd name="T39" fmla="*/ 88 h 119"/>
              <a:gd name="T40" fmla="*/ 315 w 443"/>
              <a:gd name="T41" fmla="*/ 94 h 119"/>
              <a:gd name="T42" fmla="*/ 284 w 443"/>
              <a:gd name="T43" fmla="*/ 100 h 119"/>
              <a:gd name="T44" fmla="*/ 249 w 443"/>
              <a:gd name="T45" fmla="*/ 106 h 119"/>
              <a:gd name="T46" fmla="*/ 211 w 443"/>
              <a:gd name="T47" fmla="*/ 110 h 119"/>
              <a:gd name="T48" fmla="*/ 171 w 443"/>
              <a:gd name="T49" fmla="*/ 113 h 119"/>
              <a:gd name="T50" fmla="*/ 125 w 443"/>
              <a:gd name="T51" fmla="*/ 115 h 119"/>
              <a:gd name="T52" fmla="*/ 77 w 443"/>
              <a:gd name="T53" fmla="*/ 117 h 119"/>
              <a:gd name="T54" fmla="*/ 27 w 443"/>
              <a:gd name="T55" fmla="*/ 119 h 119"/>
              <a:gd name="T56" fmla="*/ 0 w 443"/>
              <a:gd name="T57" fmla="*/ 54 h 119"/>
              <a:gd name="T58" fmla="*/ 61 w 443"/>
              <a:gd name="T59" fmla="*/ 52 h 119"/>
              <a:gd name="T60" fmla="*/ 123 w 443"/>
              <a:gd name="T61" fmla="*/ 46 h 119"/>
              <a:gd name="T62" fmla="*/ 180 w 443"/>
              <a:gd name="T63" fmla="*/ 37 h 119"/>
              <a:gd name="T64" fmla="*/ 236 w 443"/>
              <a:gd name="T65" fmla="*/ 2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2" h="119">
                <a:moveTo>
                  <a:pt x="236" y="25"/>
                </a:moveTo>
                <a:lnTo>
                  <a:pt x="251" y="19"/>
                </a:lnTo>
                <a:lnTo>
                  <a:pt x="267" y="15"/>
                </a:lnTo>
                <a:lnTo>
                  <a:pt x="280" y="12"/>
                </a:lnTo>
                <a:lnTo>
                  <a:pt x="294" y="8"/>
                </a:lnTo>
                <a:lnTo>
                  <a:pt x="305" y="6"/>
                </a:lnTo>
                <a:lnTo>
                  <a:pt x="317" y="4"/>
                </a:lnTo>
                <a:lnTo>
                  <a:pt x="328" y="2"/>
                </a:lnTo>
                <a:lnTo>
                  <a:pt x="338" y="0"/>
                </a:lnTo>
                <a:lnTo>
                  <a:pt x="349" y="0"/>
                </a:lnTo>
                <a:lnTo>
                  <a:pt x="357" y="0"/>
                </a:lnTo>
                <a:lnTo>
                  <a:pt x="367" y="0"/>
                </a:lnTo>
                <a:lnTo>
                  <a:pt x="374" y="0"/>
                </a:lnTo>
                <a:lnTo>
                  <a:pt x="382" y="2"/>
                </a:lnTo>
                <a:lnTo>
                  <a:pt x="390" y="2"/>
                </a:lnTo>
                <a:lnTo>
                  <a:pt x="395" y="4"/>
                </a:lnTo>
                <a:lnTo>
                  <a:pt x="403" y="6"/>
                </a:lnTo>
                <a:lnTo>
                  <a:pt x="413" y="10"/>
                </a:lnTo>
                <a:lnTo>
                  <a:pt x="422" y="14"/>
                </a:lnTo>
                <a:lnTo>
                  <a:pt x="428" y="19"/>
                </a:lnTo>
                <a:lnTo>
                  <a:pt x="434" y="25"/>
                </a:lnTo>
                <a:lnTo>
                  <a:pt x="438" y="29"/>
                </a:lnTo>
                <a:lnTo>
                  <a:pt x="441" y="35"/>
                </a:lnTo>
                <a:lnTo>
                  <a:pt x="443" y="39"/>
                </a:lnTo>
                <a:lnTo>
                  <a:pt x="443" y="44"/>
                </a:lnTo>
                <a:lnTo>
                  <a:pt x="443" y="46"/>
                </a:lnTo>
                <a:lnTo>
                  <a:pt x="441" y="50"/>
                </a:lnTo>
                <a:lnTo>
                  <a:pt x="439" y="54"/>
                </a:lnTo>
                <a:lnTo>
                  <a:pt x="436" y="58"/>
                </a:lnTo>
                <a:lnTo>
                  <a:pt x="432" y="62"/>
                </a:lnTo>
                <a:lnTo>
                  <a:pt x="426" y="63"/>
                </a:lnTo>
                <a:lnTo>
                  <a:pt x="420" y="67"/>
                </a:lnTo>
                <a:lnTo>
                  <a:pt x="415" y="71"/>
                </a:lnTo>
                <a:lnTo>
                  <a:pt x="405" y="73"/>
                </a:lnTo>
                <a:lnTo>
                  <a:pt x="397" y="77"/>
                </a:lnTo>
                <a:lnTo>
                  <a:pt x="388" y="79"/>
                </a:lnTo>
                <a:lnTo>
                  <a:pt x="378" y="83"/>
                </a:lnTo>
                <a:lnTo>
                  <a:pt x="367" y="85"/>
                </a:lnTo>
                <a:lnTo>
                  <a:pt x="355" y="86"/>
                </a:lnTo>
                <a:lnTo>
                  <a:pt x="343" y="88"/>
                </a:lnTo>
                <a:lnTo>
                  <a:pt x="330" y="90"/>
                </a:lnTo>
                <a:lnTo>
                  <a:pt x="315" y="94"/>
                </a:lnTo>
                <a:lnTo>
                  <a:pt x="301" y="98"/>
                </a:lnTo>
                <a:lnTo>
                  <a:pt x="284" y="100"/>
                </a:lnTo>
                <a:lnTo>
                  <a:pt x="269" y="104"/>
                </a:lnTo>
                <a:lnTo>
                  <a:pt x="249" y="106"/>
                </a:lnTo>
                <a:lnTo>
                  <a:pt x="232" y="108"/>
                </a:lnTo>
                <a:lnTo>
                  <a:pt x="211" y="110"/>
                </a:lnTo>
                <a:lnTo>
                  <a:pt x="192" y="111"/>
                </a:lnTo>
                <a:lnTo>
                  <a:pt x="171" y="113"/>
                </a:lnTo>
                <a:lnTo>
                  <a:pt x="148" y="115"/>
                </a:lnTo>
                <a:lnTo>
                  <a:pt x="125" y="115"/>
                </a:lnTo>
                <a:lnTo>
                  <a:pt x="102" y="117"/>
                </a:lnTo>
                <a:lnTo>
                  <a:pt x="77" y="117"/>
                </a:lnTo>
                <a:lnTo>
                  <a:pt x="52" y="119"/>
                </a:lnTo>
                <a:lnTo>
                  <a:pt x="27" y="119"/>
                </a:lnTo>
                <a:lnTo>
                  <a:pt x="0" y="119"/>
                </a:lnTo>
                <a:lnTo>
                  <a:pt x="0" y="54"/>
                </a:lnTo>
                <a:lnTo>
                  <a:pt x="31" y="52"/>
                </a:lnTo>
                <a:lnTo>
                  <a:pt x="61" y="52"/>
                </a:lnTo>
                <a:lnTo>
                  <a:pt x="92" y="48"/>
                </a:lnTo>
                <a:lnTo>
                  <a:pt x="123" y="46"/>
                </a:lnTo>
                <a:lnTo>
                  <a:pt x="152" y="42"/>
                </a:lnTo>
                <a:lnTo>
                  <a:pt x="180" y="37"/>
                </a:lnTo>
                <a:lnTo>
                  <a:pt x="209" y="31"/>
                </a:lnTo>
                <a:lnTo>
                  <a:pt x="236" y="2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6433" name="Group 145"/>
          <p:cNvGrpSpPr/>
          <p:nvPr/>
        </p:nvGrpSpPr>
        <p:grpSpPr>
          <a:xfrm>
            <a:off x="4772025" y="1535113"/>
            <a:ext cx="1949450" cy="847725"/>
            <a:chOff x="0" y="0"/>
            <a:chExt cx="1228" cy="534"/>
          </a:xfrm>
        </p:grpSpPr>
        <p:sp>
          <p:nvSpPr>
            <p:cNvPr id="29745" name="Text Box 37"/>
            <p:cNvSpPr txBox="1">
              <a:spLocks noChangeArrowheads="1"/>
            </p:cNvSpPr>
            <p:nvPr/>
          </p:nvSpPr>
          <p:spPr bwMode="auto">
            <a:xfrm>
              <a:off x="0" y="92"/>
              <a:ext cx="107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>
                  <a:ea typeface="楷体_GB2312" pitchFamily="49" charset="-122"/>
                </a:rPr>
                <a:t> 目部</a:t>
              </a:r>
              <a:endParaRPr lang="zh-CN" altLang="en-US" sz="4000">
                <a:ea typeface="楷体_GB2312" pitchFamily="49" charset="-122"/>
              </a:endParaRPr>
            </a:p>
          </p:txBody>
        </p:sp>
        <p:grpSp>
          <p:nvGrpSpPr>
            <p:cNvPr id="29746" name="Group 144"/>
            <p:cNvGrpSpPr/>
            <p:nvPr/>
          </p:nvGrpSpPr>
          <p:grpSpPr>
            <a:xfrm>
              <a:off x="970" y="0"/>
              <a:ext cx="258" cy="506"/>
              <a:chOff x="0" y="0"/>
              <a:chExt cx="368" cy="722"/>
            </a:xfrm>
          </p:grpSpPr>
          <p:sp>
            <p:nvSpPr>
              <p:cNvPr id="29747" name="Freeform 139"/>
              <p:cNvSpPr>
                <a:spLocks noChangeArrowheads="1"/>
              </p:cNvSpPr>
              <p:nvPr/>
            </p:nvSpPr>
            <p:spPr bwMode="auto">
              <a:xfrm>
                <a:off x="0" y="34"/>
                <a:ext cx="99" cy="670"/>
              </a:xfrm>
              <a:custGeom>
                <a:avLst/>
                <a:gdLst>
                  <a:gd name="T0" fmla="*/ 5 w 197"/>
                  <a:gd name="T1" fmla="*/ 78 h 1339"/>
                  <a:gd name="T2" fmla="*/ 0 w 197"/>
                  <a:gd name="T3" fmla="*/ 29 h 1339"/>
                  <a:gd name="T4" fmla="*/ 9 w 197"/>
                  <a:gd name="T5" fmla="*/ 7 h 1339"/>
                  <a:gd name="T6" fmla="*/ 32 w 197"/>
                  <a:gd name="T7" fmla="*/ 0 h 1339"/>
                  <a:gd name="T8" fmla="*/ 74 w 197"/>
                  <a:gd name="T9" fmla="*/ 4 h 1339"/>
                  <a:gd name="T10" fmla="*/ 132 w 197"/>
                  <a:gd name="T11" fmla="*/ 17 h 1339"/>
                  <a:gd name="T12" fmla="*/ 168 w 197"/>
                  <a:gd name="T13" fmla="*/ 34 h 1339"/>
                  <a:gd name="T14" fmla="*/ 170 w 197"/>
                  <a:gd name="T15" fmla="*/ 57 h 1339"/>
                  <a:gd name="T16" fmla="*/ 170 w 197"/>
                  <a:gd name="T17" fmla="*/ 86 h 1339"/>
                  <a:gd name="T18" fmla="*/ 174 w 197"/>
                  <a:gd name="T19" fmla="*/ 125 h 1339"/>
                  <a:gd name="T20" fmla="*/ 176 w 197"/>
                  <a:gd name="T21" fmla="*/ 171 h 1339"/>
                  <a:gd name="T22" fmla="*/ 180 w 197"/>
                  <a:gd name="T23" fmla="*/ 224 h 1339"/>
                  <a:gd name="T24" fmla="*/ 184 w 197"/>
                  <a:gd name="T25" fmla="*/ 286 h 1339"/>
                  <a:gd name="T26" fmla="*/ 188 w 197"/>
                  <a:gd name="T27" fmla="*/ 357 h 1339"/>
                  <a:gd name="T28" fmla="*/ 191 w 197"/>
                  <a:gd name="T29" fmla="*/ 474 h 1339"/>
                  <a:gd name="T30" fmla="*/ 195 w 197"/>
                  <a:gd name="T31" fmla="*/ 620 h 1339"/>
                  <a:gd name="T32" fmla="*/ 195 w 197"/>
                  <a:gd name="T33" fmla="*/ 746 h 1339"/>
                  <a:gd name="T34" fmla="*/ 191 w 197"/>
                  <a:gd name="T35" fmla="*/ 856 h 1339"/>
                  <a:gd name="T36" fmla="*/ 186 w 197"/>
                  <a:gd name="T37" fmla="*/ 952 h 1339"/>
                  <a:gd name="T38" fmla="*/ 180 w 197"/>
                  <a:gd name="T39" fmla="*/ 1042 h 1339"/>
                  <a:gd name="T40" fmla="*/ 176 w 197"/>
                  <a:gd name="T41" fmla="*/ 1119 h 1339"/>
                  <a:gd name="T42" fmla="*/ 172 w 197"/>
                  <a:gd name="T43" fmla="*/ 1186 h 1339"/>
                  <a:gd name="T44" fmla="*/ 165 w 197"/>
                  <a:gd name="T45" fmla="*/ 1245 h 1339"/>
                  <a:gd name="T46" fmla="*/ 157 w 197"/>
                  <a:gd name="T47" fmla="*/ 1291 h 1339"/>
                  <a:gd name="T48" fmla="*/ 149 w 197"/>
                  <a:gd name="T49" fmla="*/ 1322 h 1339"/>
                  <a:gd name="T50" fmla="*/ 142 w 197"/>
                  <a:gd name="T51" fmla="*/ 1337 h 1339"/>
                  <a:gd name="T52" fmla="*/ 130 w 197"/>
                  <a:gd name="T53" fmla="*/ 1335 h 1339"/>
                  <a:gd name="T54" fmla="*/ 118 w 197"/>
                  <a:gd name="T55" fmla="*/ 1326 h 1339"/>
                  <a:gd name="T56" fmla="*/ 105 w 197"/>
                  <a:gd name="T57" fmla="*/ 1309 h 1339"/>
                  <a:gd name="T58" fmla="*/ 90 w 197"/>
                  <a:gd name="T59" fmla="*/ 1282 h 1339"/>
                  <a:gd name="T60" fmla="*/ 67 w 197"/>
                  <a:gd name="T61" fmla="*/ 1234 h 1339"/>
                  <a:gd name="T62" fmla="*/ 55 w 197"/>
                  <a:gd name="T63" fmla="*/ 1188 h 1339"/>
                  <a:gd name="T64" fmla="*/ 55 w 197"/>
                  <a:gd name="T65" fmla="*/ 1161 h 1339"/>
                  <a:gd name="T66" fmla="*/ 61 w 197"/>
                  <a:gd name="T67" fmla="*/ 1121 h 1339"/>
                  <a:gd name="T68" fmla="*/ 67 w 197"/>
                  <a:gd name="T69" fmla="*/ 1059 h 1339"/>
                  <a:gd name="T70" fmla="*/ 74 w 197"/>
                  <a:gd name="T71" fmla="*/ 975 h 1339"/>
                  <a:gd name="T72" fmla="*/ 80 w 197"/>
                  <a:gd name="T73" fmla="*/ 877 h 1339"/>
                  <a:gd name="T74" fmla="*/ 84 w 197"/>
                  <a:gd name="T75" fmla="*/ 766 h 1339"/>
                  <a:gd name="T76" fmla="*/ 82 w 197"/>
                  <a:gd name="T77" fmla="*/ 637 h 1339"/>
                  <a:gd name="T78" fmla="*/ 78 w 197"/>
                  <a:gd name="T79" fmla="*/ 497 h 1339"/>
                  <a:gd name="T80" fmla="*/ 72 w 197"/>
                  <a:gd name="T81" fmla="*/ 407 h 1339"/>
                  <a:gd name="T82" fmla="*/ 69 w 197"/>
                  <a:gd name="T83" fmla="*/ 343 h 1339"/>
                  <a:gd name="T84" fmla="*/ 65 w 197"/>
                  <a:gd name="T85" fmla="*/ 286 h 1339"/>
                  <a:gd name="T86" fmla="*/ 59 w 197"/>
                  <a:gd name="T87" fmla="*/ 238 h 1339"/>
                  <a:gd name="T88" fmla="*/ 53 w 197"/>
                  <a:gd name="T89" fmla="*/ 197 h 1339"/>
                  <a:gd name="T90" fmla="*/ 46 w 197"/>
                  <a:gd name="T91" fmla="*/ 165 h 1339"/>
                  <a:gd name="T92" fmla="*/ 38 w 197"/>
                  <a:gd name="T93" fmla="*/ 140 h 1339"/>
                  <a:gd name="T94" fmla="*/ 26 w 197"/>
                  <a:gd name="T95" fmla="*/ 125 h 1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" h="1339">
                    <a:moveTo>
                      <a:pt x="24" y="121"/>
                    </a:moveTo>
                    <a:lnTo>
                      <a:pt x="17" y="107"/>
                    </a:lnTo>
                    <a:lnTo>
                      <a:pt x="11" y="92"/>
                    </a:lnTo>
                    <a:lnTo>
                      <a:pt x="5" y="78"/>
                    </a:lnTo>
                    <a:lnTo>
                      <a:pt x="1" y="65"/>
                    </a:lnTo>
                    <a:lnTo>
                      <a:pt x="0" y="52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1" y="23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4" y="2"/>
                    </a:lnTo>
                    <a:lnTo>
                      <a:pt x="32" y="0"/>
                    </a:lnTo>
                    <a:lnTo>
                      <a:pt x="42" y="0"/>
                    </a:lnTo>
                    <a:lnTo>
                      <a:pt x="51" y="0"/>
                    </a:lnTo>
                    <a:lnTo>
                      <a:pt x="61" y="2"/>
                    </a:lnTo>
                    <a:lnTo>
                      <a:pt x="74" y="4"/>
                    </a:lnTo>
                    <a:lnTo>
                      <a:pt x="86" y="6"/>
                    </a:lnTo>
                    <a:lnTo>
                      <a:pt x="101" y="9"/>
                    </a:lnTo>
                    <a:lnTo>
                      <a:pt x="117" y="13"/>
                    </a:lnTo>
                    <a:lnTo>
                      <a:pt x="132" y="17"/>
                    </a:lnTo>
                    <a:lnTo>
                      <a:pt x="149" y="21"/>
                    </a:lnTo>
                    <a:lnTo>
                      <a:pt x="168" y="27"/>
                    </a:lnTo>
                    <a:lnTo>
                      <a:pt x="168" y="30"/>
                    </a:lnTo>
                    <a:lnTo>
                      <a:pt x="168" y="34"/>
                    </a:lnTo>
                    <a:lnTo>
                      <a:pt x="168" y="40"/>
                    </a:lnTo>
                    <a:lnTo>
                      <a:pt x="168" y="44"/>
                    </a:lnTo>
                    <a:lnTo>
                      <a:pt x="168" y="50"/>
                    </a:lnTo>
                    <a:lnTo>
                      <a:pt x="170" y="57"/>
                    </a:lnTo>
                    <a:lnTo>
                      <a:pt x="170" y="63"/>
                    </a:lnTo>
                    <a:lnTo>
                      <a:pt x="170" y="71"/>
                    </a:lnTo>
                    <a:lnTo>
                      <a:pt x="170" y="78"/>
                    </a:lnTo>
                    <a:lnTo>
                      <a:pt x="170" y="86"/>
                    </a:lnTo>
                    <a:lnTo>
                      <a:pt x="172" y="96"/>
                    </a:lnTo>
                    <a:lnTo>
                      <a:pt x="172" y="105"/>
                    </a:lnTo>
                    <a:lnTo>
                      <a:pt x="172" y="115"/>
                    </a:lnTo>
                    <a:lnTo>
                      <a:pt x="174" y="125"/>
                    </a:lnTo>
                    <a:lnTo>
                      <a:pt x="174" y="136"/>
                    </a:lnTo>
                    <a:lnTo>
                      <a:pt x="174" y="148"/>
                    </a:lnTo>
                    <a:lnTo>
                      <a:pt x="176" y="159"/>
                    </a:lnTo>
                    <a:lnTo>
                      <a:pt x="176" y="171"/>
                    </a:lnTo>
                    <a:lnTo>
                      <a:pt x="178" y="184"/>
                    </a:lnTo>
                    <a:lnTo>
                      <a:pt x="178" y="197"/>
                    </a:lnTo>
                    <a:lnTo>
                      <a:pt x="180" y="211"/>
                    </a:lnTo>
                    <a:lnTo>
                      <a:pt x="180" y="224"/>
                    </a:lnTo>
                    <a:lnTo>
                      <a:pt x="180" y="240"/>
                    </a:lnTo>
                    <a:lnTo>
                      <a:pt x="182" y="255"/>
                    </a:lnTo>
                    <a:lnTo>
                      <a:pt x="182" y="270"/>
                    </a:lnTo>
                    <a:lnTo>
                      <a:pt x="184" y="286"/>
                    </a:lnTo>
                    <a:lnTo>
                      <a:pt x="184" y="303"/>
                    </a:lnTo>
                    <a:lnTo>
                      <a:pt x="186" y="320"/>
                    </a:lnTo>
                    <a:lnTo>
                      <a:pt x="186" y="338"/>
                    </a:lnTo>
                    <a:lnTo>
                      <a:pt x="188" y="357"/>
                    </a:lnTo>
                    <a:lnTo>
                      <a:pt x="188" y="376"/>
                    </a:lnTo>
                    <a:lnTo>
                      <a:pt x="189" y="395"/>
                    </a:lnTo>
                    <a:lnTo>
                      <a:pt x="191" y="435"/>
                    </a:lnTo>
                    <a:lnTo>
                      <a:pt x="191" y="474"/>
                    </a:lnTo>
                    <a:lnTo>
                      <a:pt x="193" y="512"/>
                    </a:lnTo>
                    <a:lnTo>
                      <a:pt x="195" y="549"/>
                    </a:lnTo>
                    <a:lnTo>
                      <a:pt x="195" y="583"/>
                    </a:lnTo>
                    <a:lnTo>
                      <a:pt x="195" y="620"/>
                    </a:lnTo>
                    <a:lnTo>
                      <a:pt x="197" y="652"/>
                    </a:lnTo>
                    <a:lnTo>
                      <a:pt x="197" y="685"/>
                    </a:lnTo>
                    <a:lnTo>
                      <a:pt x="197" y="716"/>
                    </a:lnTo>
                    <a:lnTo>
                      <a:pt x="195" y="746"/>
                    </a:lnTo>
                    <a:lnTo>
                      <a:pt x="195" y="775"/>
                    </a:lnTo>
                    <a:lnTo>
                      <a:pt x="195" y="804"/>
                    </a:lnTo>
                    <a:lnTo>
                      <a:pt x="193" y="831"/>
                    </a:lnTo>
                    <a:lnTo>
                      <a:pt x="191" y="856"/>
                    </a:lnTo>
                    <a:lnTo>
                      <a:pt x="191" y="881"/>
                    </a:lnTo>
                    <a:lnTo>
                      <a:pt x="189" y="904"/>
                    </a:lnTo>
                    <a:lnTo>
                      <a:pt x="188" y="929"/>
                    </a:lnTo>
                    <a:lnTo>
                      <a:pt x="186" y="952"/>
                    </a:lnTo>
                    <a:lnTo>
                      <a:pt x="184" y="975"/>
                    </a:lnTo>
                    <a:lnTo>
                      <a:pt x="184" y="998"/>
                    </a:lnTo>
                    <a:lnTo>
                      <a:pt x="182" y="1021"/>
                    </a:lnTo>
                    <a:lnTo>
                      <a:pt x="180" y="1042"/>
                    </a:lnTo>
                    <a:lnTo>
                      <a:pt x="180" y="1061"/>
                    </a:lnTo>
                    <a:lnTo>
                      <a:pt x="178" y="1082"/>
                    </a:lnTo>
                    <a:lnTo>
                      <a:pt x="178" y="1099"/>
                    </a:lnTo>
                    <a:lnTo>
                      <a:pt x="176" y="1119"/>
                    </a:lnTo>
                    <a:lnTo>
                      <a:pt x="176" y="1136"/>
                    </a:lnTo>
                    <a:lnTo>
                      <a:pt x="174" y="1153"/>
                    </a:lnTo>
                    <a:lnTo>
                      <a:pt x="174" y="1170"/>
                    </a:lnTo>
                    <a:lnTo>
                      <a:pt x="172" y="1186"/>
                    </a:lnTo>
                    <a:lnTo>
                      <a:pt x="170" y="1201"/>
                    </a:lnTo>
                    <a:lnTo>
                      <a:pt x="168" y="1217"/>
                    </a:lnTo>
                    <a:lnTo>
                      <a:pt x="166" y="1232"/>
                    </a:lnTo>
                    <a:lnTo>
                      <a:pt x="165" y="1245"/>
                    </a:lnTo>
                    <a:lnTo>
                      <a:pt x="163" y="1259"/>
                    </a:lnTo>
                    <a:lnTo>
                      <a:pt x="161" y="1270"/>
                    </a:lnTo>
                    <a:lnTo>
                      <a:pt x="159" y="1282"/>
                    </a:lnTo>
                    <a:lnTo>
                      <a:pt x="157" y="1291"/>
                    </a:lnTo>
                    <a:lnTo>
                      <a:pt x="155" y="1301"/>
                    </a:lnTo>
                    <a:lnTo>
                      <a:pt x="153" y="1309"/>
                    </a:lnTo>
                    <a:lnTo>
                      <a:pt x="151" y="1316"/>
                    </a:lnTo>
                    <a:lnTo>
                      <a:pt x="149" y="1322"/>
                    </a:lnTo>
                    <a:lnTo>
                      <a:pt x="147" y="1328"/>
                    </a:lnTo>
                    <a:lnTo>
                      <a:pt x="145" y="1332"/>
                    </a:lnTo>
                    <a:lnTo>
                      <a:pt x="143" y="1334"/>
                    </a:lnTo>
                    <a:lnTo>
                      <a:pt x="142" y="1337"/>
                    </a:lnTo>
                    <a:lnTo>
                      <a:pt x="140" y="1337"/>
                    </a:lnTo>
                    <a:lnTo>
                      <a:pt x="138" y="1339"/>
                    </a:lnTo>
                    <a:lnTo>
                      <a:pt x="134" y="1337"/>
                    </a:lnTo>
                    <a:lnTo>
                      <a:pt x="130" y="1335"/>
                    </a:lnTo>
                    <a:lnTo>
                      <a:pt x="128" y="1335"/>
                    </a:lnTo>
                    <a:lnTo>
                      <a:pt x="124" y="1334"/>
                    </a:lnTo>
                    <a:lnTo>
                      <a:pt x="122" y="1330"/>
                    </a:lnTo>
                    <a:lnTo>
                      <a:pt x="118" y="1326"/>
                    </a:lnTo>
                    <a:lnTo>
                      <a:pt x="115" y="1324"/>
                    </a:lnTo>
                    <a:lnTo>
                      <a:pt x="113" y="1318"/>
                    </a:lnTo>
                    <a:lnTo>
                      <a:pt x="109" y="1314"/>
                    </a:lnTo>
                    <a:lnTo>
                      <a:pt x="105" y="1309"/>
                    </a:lnTo>
                    <a:lnTo>
                      <a:pt x="101" y="1303"/>
                    </a:lnTo>
                    <a:lnTo>
                      <a:pt x="97" y="1295"/>
                    </a:lnTo>
                    <a:lnTo>
                      <a:pt x="94" y="1289"/>
                    </a:lnTo>
                    <a:lnTo>
                      <a:pt x="90" y="1282"/>
                    </a:lnTo>
                    <a:lnTo>
                      <a:pt x="86" y="1272"/>
                    </a:lnTo>
                    <a:lnTo>
                      <a:pt x="78" y="1259"/>
                    </a:lnTo>
                    <a:lnTo>
                      <a:pt x="72" y="1245"/>
                    </a:lnTo>
                    <a:lnTo>
                      <a:pt x="67" y="1234"/>
                    </a:lnTo>
                    <a:lnTo>
                      <a:pt x="63" y="1222"/>
                    </a:lnTo>
                    <a:lnTo>
                      <a:pt x="59" y="1211"/>
                    </a:lnTo>
                    <a:lnTo>
                      <a:pt x="57" y="1199"/>
                    </a:lnTo>
                    <a:lnTo>
                      <a:pt x="55" y="1188"/>
                    </a:lnTo>
                    <a:lnTo>
                      <a:pt x="55" y="1178"/>
                    </a:lnTo>
                    <a:lnTo>
                      <a:pt x="55" y="1174"/>
                    </a:lnTo>
                    <a:lnTo>
                      <a:pt x="55" y="1169"/>
                    </a:lnTo>
                    <a:lnTo>
                      <a:pt x="55" y="1161"/>
                    </a:lnTo>
                    <a:lnTo>
                      <a:pt x="57" y="1153"/>
                    </a:lnTo>
                    <a:lnTo>
                      <a:pt x="57" y="1144"/>
                    </a:lnTo>
                    <a:lnTo>
                      <a:pt x="59" y="1132"/>
                    </a:lnTo>
                    <a:lnTo>
                      <a:pt x="61" y="1121"/>
                    </a:lnTo>
                    <a:lnTo>
                      <a:pt x="61" y="1107"/>
                    </a:lnTo>
                    <a:lnTo>
                      <a:pt x="63" y="1092"/>
                    </a:lnTo>
                    <a:lnTo>
                      <a:pt x="65" y="1076"/>
                    </a:lnTo>
                    <a:lnTo>
                      <a:pt x="67" y="1059"/>
                    </a:lnTo>
                    <a:lnTo>
                      <a:pt x="69" y="1040"/>
                    </a:lnTo>
                    <a:lnTo>
                      <a:pt x="71" y="1021"/>
                    </a:lnTo>
                    <a:lnTo>
                      <a:pt x="72" y="998"/>
                    </a:lnTo>
                    <a:lnTo>
                      <a:pt x="74" y="975"/>
                    </a:lnTo>
                    <a:lnTo>
                      <a:pt x="76" y="952"/>
                    </a:lnTo>
                    <a:lnTo>
                      <a:pt x="78" y="929"/>
                    </a:lnTo>
                    <a:lnTo>
                      <a:pt x="78" y="904"/>
                    </a:lnTo>
                    <a:lnTo>
                      <a:pt x="80" y="877"/>
                    </a:lnTo>
                    <a:lnTo>
                      <a:pt x="82" y="850"/>
                    </a:lnTo>
                    <a:lnTo>
                      <a:pt x="82" y="823"/>
                    </a:lnTo>
                    <a:lnTo>
                      <a:pt x="82" y="794"/>
                    </a:lnTo>
                    <a:lnTo>
                      <a:pt x="84" y="766"/>
                    </a:lnTo>
                    <a:lnTo>
                      <a:pt x="84" y="735"/>
                    </a:lnTo>
                    <a:lnTo>
                      <a:pt x="84" y="702"/>
                    </a:lnTo>
                    <a:lnTo>
                      <a:pt x="82" y="671"/>
                    </a:lnTo>
                    <a:lnTo>
                      <a:pt x="82" y="637"/>
                    </a:lnTo>
                    <a:lnTo>
                      <a:pt x="82" y="604"/>
                    </a:lnTo>
                    <a:lnTo>
                      <a:pt x="80" y="570"/>
                    </a:lnTo>
                    <a:lnTo>
                      <a:pt x="78" y="533"/>
                    </a:lnTo>
                    <a:lnTo>
                      <a:pt x="78" y="497"/>
                    </a:lnTo>
                    <a:lnTo>
                      <a:pt x="76" y="460"/>
                    </a:lnTo>
                    <a:lnTo>
                      <a:pt x="74" y="443"/>
                    </a:lnTo>
                    <a:lnTo>
                      <a:pt x="74" y="424"/>
                    </a:lnTo>
                    <a:lnTo>
                      <a:pt x="72" y="407"/>
                    </a:lnTo>
                    <a:lnTo>
                      <a:pt x="72" y="391"/>
                    </a:lnTo>
                    <a:lnTo>
                      <a:pt x="71" y="374"/>
                    </a:lnTo>
                    <a:lnTo>
                      <a:pt x="71" y="359"/>
                    </a:lnTo>
                    <a:lnTo>
                      <a:pt x="69" y="343"/>
                    </a:lnTo>
                    <a:lnTo>
                      <a:pt x="67" y="328"/>
                    </a:lnTo>
                    <a:lnTo>
                      <a:pt x="67" y="315"/>
                    </a:lnTo>
                    <a:lnTo>
                      <a:pt x="65" y="299"/>
                    </a:lnTo>
                    <a:lnTo>
                      <a:pt x="65" y="286"/>
                    </a:lnTo>
                    <a:lnTo>
                      <a:pt x="63" y="274"/>
                    </a:lnTo>
                    <a:lnTo>
                      <a:pt x="61" y="261"/>
                    </a:lnTo>
                    <a:lnTo>
                      <a:pt x="61" y="249"/>
                    </a:lnTo>
                    <a:lnTo>
                      <a:pt x="59" y="238"/>
                    </a:lnTo>
                    <a:lnTo>
                      <a:pt x="57" y="228"/>
                    </a:lnTo>
                    <a:lnTo>
                      <a:pt x="55" y="217"/>
                    </a:lnTo>
                    <a:lnTo>
                      <a:pt x="55" y="207"/>
                    </a:lnTo>
                    <a:lnTo>
                      <a:pt x="53" y="197"/>
                    </a:lnTo>
                    <a:lnTo>
                      <a:pt x="51" y="188"/>
                    </a:lnTo>
                    <a:lnTo>
                      <a:pt x="49" y="180"/>
                    </a:lnTo>
                    <a:lnTo>
                      <a:pt x="47" y="172"/>
                    </a:lnTo>
                    <a:lnTo>
                      <a:pt x="46" y="165"/>
                    </a:lnTo>
                    <a:lnTo>
                      <a:pt x="44" y="159"/>
                    </a:lnTo>
                    <a:lnTo>
                      <a:pt x="42" y="151"/>
                    </a:lnTo>
                    <a:lnTo>
                      <a:pt x="40" y="146"/>
                    </a:lnTo>
                    <a:lnTo>
                      <a:pt x="38" y="140"/>
                    </a:lnTo>
                    <a:lnTo>
                      <a:pt x="34" y="136"/>
                    </a:lnTo>
                    <a:lnTo>
                      <a:pt x="32" y="130"/>
                    </a:lnTo>
                    <a:lnTo>
                      <a:pt x="30" y="126"/>
                    </a:lnTo>
                    <a:lnTo>
                      <a:pt x="26" y="125"/>
                    </a:lnTo>
                    <a:lnTo>
                      <a:pt x="24" y="121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748" name="Freeform 140"/>
              <p:cNvSpPr>
                <a:spLocks noChangeArrowheads="1"/>
              </p:cNvSpPr>
              <p:nvPr/>
            </p:nvSpPr>
            <p:spPr bwMode="auto">
              <a:xfrm>
                <a:off x="32" y="0"/>
                <a:ext cx="336" cy="722"/>
              </a:xfrm>
              <a:custGeom>
                <a:avLst/>
                <a:gdLst>
                  <a:gd name="T0" fmla="*/ 614 w 671"/>
                  <a:gd name="T1" fmla="*/ 76 h 1443"/>
                  <a:gd name="T2" fmla="*/ 641 w 671"/>
                  <a:gd name="T3" fmla="*/ 96 h 1443"/>
                  <a:gd name="T4" fmla="*/ 660 w 671"/>
                  <a:gd name="T5" fmla="*/ 111 h 1443"/>
                  <a:gd name="T6" fmla="*/ 671 w 671"/>
                  <a:gd name="T7" fmla="*/ 122 h 1443"/>
                  <a:gd name="T8" fmla="*/ 664 w 671"/>
                  <a:gd name="T9" fmla="*/ 149 h 1443"/>
                  <a:gd name="T10" fmla="*/ 641 w 671"/>
                  <a:gd name="T11" fmla="*/ 178 h 1443"/>
                  <a:gd name="T12" fmla="*/ 622 w 671"/>
                  <a:gd name="T13" fmla="*/ 197 h 1443"/>
                  <a:gd name="T14" fmla="*/ 606 w 671"/>
                  <a:gd name="T15" fmla="*/ 230 h 1443"/>
                  <a:gd name="T16" fmla="*/ 597 w 671"/>
                  <a:gd name="T17" fmla="*/ 272 h 1443"/>
                  <a:gd name="T18" fmla="*/ 589 w 671"/>
                  <a:gd name="T19" fmla="*/ 330 h 1443"/>
                  <a:gd name="T20" fmla="*/ 583 w 671"/>
                  <a:gd name="T21" fmla="*/ 406 h 1443"/>
                  <a:gd name="T22" fmla="*/ 579 w 671"/>
                  <a:gd name="T23" fmla="*/ 514 h 1443"/>
                  <a:gd name="T24" fmla="*/ 579 w 671"/>
                  <a:gd name="T25" fmla="*/ 648 h 1443"/>
                  <a:gd name="T26" fmla="*/ 579 w 671"/>
                  <a:gd name="T27" fmla="*/ 811 h 1443"/>
                  <a:gd name="T28" fmla="*/ 575 w 671"/>
                  <a:gd name="T29" fmla="*/ 975 h 1443"/>
                  <a:gd name="T30" fmla="*/ 570 w 671"/>
                  <a:gd name="T31" fmla="*/ 1109 h 1443"/>
                  <a:gd name="T32" fmla="*/ 560 w 671"/>
                  <a:gd name="T33" fmla="*/ 1218 h 1443"/>
                  <a:gd name="T34" fmla="*/ 547 w 671"/>
                  <a:gd name="T35" fmla="*/ 1301 h 1443"/>
                  <a:gd name="T36" fmla="*/ 533 w 671"/>
                  <a:gd name="T37" fmla="*/ 1364 h 1443"/>
                  <a:gd name="T38" fmla="*/ 524 w 671"/>
                  <a:gd name="T39" fmla="*/ 1408 h 1443"/>
                  <a:gd name="T40" fmla="*/ 514 w 671"/>
                  <a:gd name="T41" fmla="*/ 1435 h 1443"/>
                  <a:gd name="T42" fmla="*/ 506 w 671"/>
                  <a:gd name="T43" fmla="*/ 1443 h 1443"/>
                  <a:gd name="T44" fmla="*/ 485 w 671"/>
                  <a:gd name="T45" fmla="*/ 1435 h 1443"/>
                  <a:gd name="T46" fmla="*/ 464 w 671"/>
                  <a:gd name="T47" fmla="*/ 1406 h 1443"/>
                  <a:gd name="T48" fmla="*/ 460 w 671"/>
                  <a:gd name="T49" fmla="*/ 1391 h 1443"/>
                  <a:gd name="T50" fmla="*/ 458 w 671"/>
                  <a:gd name="T51" fmla="*/ 1362 h 1443"/>
                  <a:gd name="T52" fmla="*/ 455 w 671"/>
                  <a:gd name="T53" fmla="*/ 1320 h 1443"/>
                  <a:gd name="T54" fmla="*/ 453 w 671"/>
                  <a:gd name="T55" fmla="*/ 1264 h 1443"/>
                  <a:gd name="T56" fmla="*/ 451 w 671"/>
                  <a:gd name="T57" fmla="*/ 1195 h 1443"/>
                  <a:gd name="T58" fmla="*/ 451 w 671"/>
                  <a:gd name="T59" fmla="*/ 1113 h 1443"/>
                  <a:gd name="T60" fmla="*/ 453 w 671"/>
                  <a:gd name="T61" fmla="*/ 1015 h 1443"/>
                  <a:gd name="T62" fmla="*/ 455 w 671"/>
                  <a:gd name="T63" fmla="*/ 905 h 1443"/>
                  <a:gd name="T64" fmla="*/ 458 w 671"/>
                  <a:gd name="T65" fmla="*/ 794 h 1443"/>
                  <a:gd name="T66" fmla="*/ 460 w 671"/>
                  <a:gd name="T67" fmla="*/ 690 h 1443"/>
                  <a:gd name="T68" fmla="*/ 462 w 671"/>
                  <a:gd name="T69" fmla="*/ 600 h 1443"/>
                  <a:gd name="T70" fmla="*/ 464 w 671"/>
                  <a:gd name="T71" fmla="*/ 518 h 1443"/>
                  <a:gd name="T72" fmla="*/ 464 w 671"/>
                  <a:gd name="T73" fmla="*/ 447 h 1443"/>
                  <a:gd name="T74" fmla="*/ 464 w 671"/>
                  <a:gd name="T75" fmla="*/ 387 h 1443"/>
                  <a:gd name="T76" fmla="*/ 464 w 671"/>
                  <a:gd name="T77" fmla="*/ 339 h 1443"/>
                  <a:gd name="T78" fmla="*/ 464 w 671"/>
                  <a:gd name="T79" fmla="*/ 301 h 1443"/>
                  <a:gd name="T80" fmla="*/ 462 w 671"/>
                  <a:gd name="T81" fmla="*/ 245 h 1443"/>
                  <a:gd name="T82" fmla="*/ 458 w 671"/>
                  <a:gd name="T83" fmla="*/ 201 h 1443"/>
                  <a:gd name="T84" fmla="*/ 453 w 671"/>
                  <a:gd name="T85" fmla="*/ 170 h 1443"/>
                  <a:gd name="T86" fmla="*/ 445 w 671"/>
                  <a:gd name="T87" fmla="*/ 149 h 1443"/>
                  <a:gd name="T88" fmla="*/ 422 w 671"/>
                  <a:gd name="T89" fmla="*/ 144 h 1443"/>
                  <a:gd name="T90" fmla="*/ 384 w 671"/>
                  <a:gd name="T91" fmla="*/ 138 h 1443"/>
                  <a:gd name="T92" fmla="*/ 332 w 671"/>
                  <a:gd name="T93" fmla="*/ 136 h 1443"/>
                  <a:gd name="T94" fmla="*/ 268 w 671"/>
                  <a:gd name="T95" fmla="*/ 142 h 1443"/>
                  <a:gd name="T96" fmla="*/ 123 w 671"/>
                  <a:gd name="T97" fmla="*/ 153 h 1443"/>
                  <a:gd name="T98" fmla="*/ 13 w 671"/>
                  <a:gd name="T99" fmla="*/ 159 h 1443"/>
                  <a:gd name="T100" fmla="*/ 48 w 671"/>
                  <a:gd name="T101" fmla="*/ 84 h 1443"/>
                  <a:gd name="T102" fmla="*/ 134 w 671"/>
                  <a:gd name="T103" fmla="*/ 80 h 1443"/>
                  <a:gd name="T104" fmla="*/ 205 w 671"/>
                  <a:gd name="T105" fmla="*/ 74 h 1443"/>
                  <a:gd name="T106" fmla="*/ 265 w 671"/>
                  <a:gd name="T107" fmla="*/ 69 h 1443"/>
                  <a:gd name="T108" fmla="*/ 322 w 671"/>
                  <a:gd name="T109" fmla="*/ 59 h 1443"/>
                  <a:gd name="T110" fmla="*/ 359 w 671"/>
                  <a:gd name="T111" fmla="*/ 48 h 1443"/>
                  <a:gd name="T112" fmla="*/ 387 w 671"/>
                  <a:gd name="T113" fmla="*/ 36 h 1443"/>
                  <a:gd name="T114" fmla="*/ 409 w 671"/>
                  <a:gd name="T115" fmla="*/ 21 h 1443"/>
                  <a:gd name="T116" fmla="*/ 453 w 671"/>
                  <a:gd name="T117" fmla="*/ 3 h 1443"/>
                  <a:gd name="T118" fmla="*/ 483 w 671"/>
                  <a:gd name="T119" fmla="*/ 3 h 1443"/>
                  <a:gd name="T120" fmla="*/ 529 w 671"/>
                  <a:gd name="T121" fmla="*/ 28 h 1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71" h="1443">
                    <a:moveTo>
                      <a:pt x="579" y="55"/>
                    </a:moveTo>
                    <a:lnTo>
                      <a:pt x="597" y="67"/>
                    </a:lnTo>
                    <a:lnTo>
                      <a:pt x="606" y="73"/>
                    </a:lnTo>
                    <a:lnTo>
                      <a:pt x="614" y="76"/>
                    </a:lnTo>
                    <a:lnTo>
                      <a:pt x="622" y="82"/>
                    </a:lnTo>
                    <a:lnTo>
                      <a:pt x="627" y="86"/>
                    </a:lnTo>
                    <a:lnTo>
                      <a:pt x="635" y="92"/>
                    </a:lnTo>
                    <a:lnTo>
                      <a:pt x="641" y="96"/>
                    </a:lnTo>
                    <a:lnTo>
                      <a:pt x="646" y="99"/>
                    </a:lnTo>
                    <a:lnTo>
                      <a:pt x="650" y="105"/>
                    </a:lnTo>
                    <a:lnTo>
                      <a:pt x="656" y="107"/>
                    </a:lnTo>
                    <a:lnTo>
                      <a:pt x="660" y="111"/>
                    </a:lnTo>
                    <a:lnTo>
                      <a:pt x="664" y="115"/>
                    </a:lnTo>
                    <a:lnTo>
                      <a:pt x="666" y="117"/>
                    </a:lnTo>
                    <a:lnTo>
                      <a:pt x="669" y="121"/>
                    </a:lnTo>
                    <a:lnTo>
                      <a:pt x="671" y="122"/>
                    </a:lnTo>
                    <a:lnTo>
                      <a:pt x="671" y="128"/>
                    </a:lnTo>
                    <a:lnTo>
                      <a:pt x="669" y="136"/>
                    </a:lnTo>
                    <a:lnTo>
                      <a:pt x="668" y="144"/>
                    </a:lnTo>
                    <a:lnTo>
                      <a:pt x="664" y="149"/>
                    </a:lnTo>
                    <a:lnTo>
                      <a:pt x="660" y="157"/>
                    </a:lnTo>
                    <a:lnTo>
                      <a:pt x="654" y="165"/>
                    </a:lnTo>
                    <a:lnTo>
                      <a:pt x="648" y="170"/>
                    </a:lnTo>
                    <a:lnTo>
                      <a:pt x="641" y="178"/>
                    </a:lnTo>
                    <a:lnTo>
                      <a:pt x="635" y="182"/>
                    </a:lnTo>
                    <a:lnTo>
                      <a:pt x="629" y="188"/>
                    </a:lnTo>
                    <a:lnTo>
                      <a:pt x="625" y="192"/>
                    </a:lnTo>
                    <a:lnTo>
                      <a:pt x="622" y="197"/>
                    </a:lnTo>
                    <a:lnTo>
                      <a:pt x="618" y="205"/>
                    </a:lnTo>
                    <a:lnTo>
                      <a:pt x="614" y="213"/>
                    </a:lnTo>
                    <a:lnTo>
                      <a:pt x="610" y="220"/>
                    </a:lnTo>
                    <a:lnTo>
                      <a:pt x="606" y="230"/>
                    </a:lnTo>
                    <a:lnTo>
                      <a:pt x="604" y="239"/>
                    </a:lnTo>
                    <a:lnTo>
                      <a:pt x="602" y="249"/>
                    </a:lnTo>
                    <a:lnTo>
                      <a:pt x="598" y="261"/>
                    </a:lnTo>
                    <a:lnTo>
                      <a:pt x="597" y="272"/>
                    </a:lnTo>
                    <a:lnTo>
                      <a:pt x="595" y="286"/>
                    </a:lnTo>
                    <a:lnTo>
                      <a:pt x="593" y="299"/>
                    </a:lnTo>
                    <a:lnTo>
                      <a:pt x="591" y="314"/>
                    </a:lnTo>
                    <a:lnTo>
                      <a:pt x="589" y="330"/>
                    </a:lnTo>
                    <a:lnTo>
                      <a:pt x="587" y="347"/>
                    </a:lnTo>
                    <a:lnTo>
                      <a:pt x="585" y="364"/>
                    </a:lnTo>
                    <a:lnTo>
                      <a:pt x="585" y="385"/>
                    </a:lnTo>
                    <a:lnTo>
                      <a:pt x="583" y="406"/>
                    </a:lnTo>
                    <a:lnTo>
                      <a:pt x="581" y="431"/>
                    </a:lnTo>
                    <a:lnTo>
                      <a:pt x="581" y="456"/>
                    </a:lnTo>
                    <a:lnTo>
                      <a:pt x="581" y="485"/>
                    </a:lnTo>
                    <a:lnTo>
                      <a:pt x="579" y="514"/>
                    </a:lnTo>
                    <a:lnTo>
                      <a:pt x="579" y="545"/>
                    </a:lnTo>
                    <a:lnTo>
                      <a:pt x="579" y="577"/>
                    </a:lnTo>
                    <a:lnTo>
                      <a:pt x="579" y="612"/>
                    </a:lnTo>
                    <a:lnTo>
                      <a:pt x="579" y="648"/>
                    </a:lnTo>
                    <a:lnTo>
                      <a:pt x="579" y="687"/>
                    </a:lnTo>
                    <a:lnTo>
                      <a:pt x="579" y="725"/>
                    </a:lnTo>
                    <a:lnTo>
                      <a:pt x="579" y="767"/>
                    </a:lnTo>
                    <a:lnTo>
                      <a:pt x="579" y="811"/>
                    </a:lnTo>
                    <a:lnTo>
                      <a:pt x="577" y="854"/>
                    </a:lnTo>
                    <a:lnTo>
                      <a:pt x="577" y="896"/>
                    </a:lnTo>
                    <a:lnTo>
                      <a:pt x="577" y="936"/>
                    </a:lnTo>
                    <a:lnTo>
                      <a:pt x="575" y="975"/>
                    </a:lnTo>
                    <a:lnTo>
                      <a:pt x="575" y="1011"/>
                    </a:lnTo>
                    <a:lnTo>
                      <a:pt x="574" y="1046"/>
                    </a:lnTo>
                    <a:lnTo>
                      <a:pt x="572" y="1078"/>
                    </a:lnTo>
                    <a:lnTo>
                      <a:pt x="570" y="1109"/>
                    </a:lnTo>
                    <a:lnTo>
                      <a:pt x="568" y="1140"/>
                    </a:lnTo>
                    <a:lnTo>
                      <a:pt x="566" y="1166"/>
                    </a:lnTo>
                    <a:lnTo>
                      <a:pt x="564" y="1193"/>
                    </a:lnTo>
                    <a:lnTo>
                      <a:pt x="560" y="1218"/>
                    </a:lnTo>
                    <a:lnTo>
                      <a:pt x="558" y="1241"/>
                    </a:lnTo>
                    <a:lnTo>
                      <a:pt x="554" y="1262"/>
                    </a:lnTo>
                    <a:lnTo>
                      <a:pt x="551" y="1284"/>
                    </a:lnTo>
                    <a:lnTo>
                      <a:pt x="547" y="1301"/>
                    </a:lnTo>
                    <a:lnTo>
                      <a:pt x="543" y="1318"/>
                    </a:lnTo>
                    <a:lnTo>
                      <a:pt x="541" y="1335"/>
                    </a:lnTo>
                    <a:lnTo>
                      <a:pt x="537" y="1349"/>
                    </a:lnTo>
                    <a:lnTo>
                      <a:pt x="533" y="1364"/>
                    </a:lnTo>
                    <a:lnTo>
                      <a:pt x="531" y="1376"/>
                    </a:lnTo>
                    <a:lnTo>
                      <a:pt x="527" y="1387"/>
                    </a:lnTo>
                    <a:lnTo>
                      <a:pt x="526" y="1399"/>
                    </a:lnTo>
                    <a:lnTo>
                      <a:pt x="524" y="1408"/>
                    </a:lnTo>
                    <a:lnTo>
                      <a:pt x="520" y="1416"/>
                    </a:lnTo>
                    <a:lnTo>
                      <a:pt x="518" y="1424"/>
                    </a:lnTo>
                    <a:lnTo>
                      <a:pt x="516" y="1429"/>
                    </a:lnTo>
                    <a:lnTo>
                      <a:pt x="514" y="1435"/>
                    </a:lnTo>
                    <a:lnTo>
                      <a:pt x="512" y="1439"/>
                    </a:lnTo>
                    <a:lnTo>
                      <a:pt x="510" y="1441"/>
                    </a:lnTo>
                    <a:lnTo>
                      <a:pt x="508" y="1443"/>
                    </a:lnTo>
                    <a:lnTo>
                      <a:pt x="506" y="1443"/>
                    </a:lnTo>
                    <a:lnTo>
                      <a:pt x="503" y="1443"/>
                    </a:lnTo>
                    <a:lnTo>
                      <a:pt x="497" y="1441"/>
                    </a:lnTo>
                    <a:lnTo>
                      <a:pt x="491" y="1439"/>
                    </a:lnTo>
                    <a:lnTo>
                      <a:pt x="485" y="1435"/>
                    </a:lnTo>
                    <a:lnTo>
                      <a:pt x="480" y="1429"/>
                    </a:lnTo>
                    <a:lnTo>
                      <a:pt x="474" y="1424"/>
                    </a:lnTo>
                    <a:lnTo>
                      <a:pt x="470" y="1416"/>
                    </a:lnTo>
                    <a:lnTo>
                      <a:pt x="464" y="1406"/>
                    </a:lnTo>
                    <a:lnTo>
                      <a:pt x="464" y="1402"/>
                    </a:lnTo>
                    <a:lnTo>
                      <a:pt x="462" y="1401"/>
                    </a:lnTo>
                    <a:lnTo>
                      <a:pt x="462" y="1397"/>
                    </a:lnTo>
                    <a:lnTo>
                      <a:pt x="460" y="1391"/>
                    </a:lnTo>
                    <a:lnTo>
                      <a:pt x="460" y="1385"/>
                    </a:lnTo>
                    <a:lnTo>
                      <a:pt x="460" y="1379"/>
                    </a:lnTo>
                    <a:lnTo>
                      <a:pt x="458" y="1372"/>
                    </a:lnTo>
                    <a:lnTo>
                      <a:pt x="458" y="1362"/>
                    </a:lnTo>
                    <a:lnTo>
                      <a:pt x="456" y="1355"/>
                    </a:lnTo>
                    <a:lnTo>
                      <a:pt x="456" y="1343"/>
                    </a:lnTo>
                    <a:lnTo>
                      <a:pt x="455" y="1333"/>
                    </a:lnTo>
                    <a:lnTo>
                      <a:pt x="455" y="1320"/>
                    </a:lnTo>
                    <a:lnTo>
                      <a:pt x="455" y="1308"/>
                    </a:lnTo>
                    <a:lnTo>
                      <a:pt x="453" y="1295"/>
                    </a:lnTo>
                    <a:lnTo>
                      <a:pt x="453" y="1280"/>
                    </a:lnTo>
                    <a:lnTo>
                      <a:pt x="453" y="1264"/>
                    </a:lnTo>
                    <a:lnTo>
                      <a:pt x="453" y="1249"/>
                    </a:lnTo>
                    <a:lnTo>
                      <a:pt x="451" y="1232"/>
                    </a:lnTo>
                    <a:lnTo>
                      <a:pt x="451" y="1214"/>
                    </a:lnTo>
                    <a:lnTo>
                      <a:pt x="451" y="1195"/>
                    </a:lnTo>
                    <a:lnTo>
                      <a:pt x="451" y="1176"/>
                    </a:lnTo>
                    <a:lnTo>
                      <a:pt x="451" y="1155"/>
                    </a:lnTo>
                    <a:lnTo>
                      <a:pt x="451" y="1134"/>
                    </a:lnTo>
                    <a:lnTo>
                      <a:pt x="451" y="1113"/>
                    </a:lnTo>
                    <a:lnTo>
                      <a:pt x="451" y="1090"/>
                    </a:lnTo>
                    <a:lnTo>
                      <a:pt x="451" y="1065"/>
                    </a:lnTo>
                    <a:lnTo>
                      <a:pt x="451" y="1042"/>
                    </a:lnTo>
                    <a:lnTo>
                      <a:pt x="453" y="1015"/>
                    </a:lnTo>
                    <a:lnTo>
                      <a:pt x="453" y="990"/>
                    </a:lnTo>
                    <a:lnTo>
                      <a:pt x="453" y="961"/>
                    </a:lnTo>
                    <a:lnTo>
                      <a:pt x="455" y="934"/>
                    </a:lnTo>
                    <a:lnTo>
                      <a:pt x="455" y="905"/>
                    </a:lnTo>
                    <a:lnTo>
                      <a:pt x="455" y="877"/>
                    </a:lnTo>
                    <a:lnTo>
                      <a:pt x="456" y="848"/>
                    </a:lnTo>
                    <a:lnTo>
                      <a:pt x="456" y="821"/>
                    </a:lnTo>
                    <a:lnTo>
                      <a:pt x="458" y="794"/>
                    </a:lnTo>
                    <a:lnTo>
                      <a:pt x="458" y="767"/>
                    </a:lnTo>
                    <a:lnTo>
                      <a:pt x="458" y="740"/>
                    </a:lnTo>
                    <a:lnTo>
                      <a:pt x="460" y="715"/>
                    </a:lnTo>
                    <a:lnTo>
                      <a:pt x="460" y="690"/>
                    </a:lnTo>
                    <a:lnTo>
                      <a:pt x="460" y="667"/>
                    </a:lnTo>
                    <a:lnTo>
                      <a:pt x="462" y="644"/>
                    </a:lnTo>
                    <a:lnTo>
                      <a:pt x="462" y="621"/>
                    </a:lnTo>
                    <a:lnTo>
                      <a:pt x="462" y="600"/>
                    </a:lnTo>
                    <a:lnTo>
                      <a:pt x="462" y="579"/>
                    </a:lnTo>
                    <a:lnTo>
                      <a:pt x="462" y="558"/>
                    </a:lnTo>
                    <a:lnTo>
                      <a:pt x="464" y="537"/>
                    </a:lnTo>
                    <a:lnTo>
                      <a:pt x="464" y="518"/>
                    </a:lnTo>
                    <a:lnTo>
                      <a:pt x="464" y="499"/>
                    </a:lnTo>
                    <a:lnTo>
                      <a:pt x="464" y="481"/>
                    </a:lnTo>
                    <a:lnTo>
                      <a:pt x="464" y="464"/>
                    </a:lnTo>
                    <a:lnTo>
                      <a:pt x="464" y="447"/>
                    </a:lnTo>
                    <a:lnTo>
                      <a:pt x="464" y="431"/>
                    </a:lnTo>
                    <a:lnTo>
                      <a:pt x="464" y="416"/>
                    </a:lnTo>
                    <a:lnTo>
                      <a:pt x="464" y="401"/>
                    </a:lnTo>
                    <a:lnTo>
                      <a:pt x="464" y="387"/>
                    </a:lnTo>
                    <a:lnTo>
                      <a:pt x="464" y="374"/>
                    </a:lnTo>
                    <a:lnTo>
                      <a:pt x="464" y="362"/>
                    </a:lnTo>
                    <a:lnTo>
                      <a:pt x="464" y="351"/>
                    </a:lnTo>
                    <a:lnTo>
                      <a:pt x="464" y="339"/>
                    </a:lnTo>
                    <a:lnTo>
                      <a:pt x="464" y="328"/>
                    </a:lnTo>
                    <a:lnTo>
                      <a:pt x="464" y="318"/>
                    </a:lnTo>
                    <a:lnTo>
                      <a:pt x="464" y="309"/>
                    </a:lnTo>
                    <a:lnTo>
                      <a:pt x="464" y="301"/>
                    </a:lnTo>
                    <a:lnTo>
                      <a:pt x="464" y="286"/>
                    </a:lnTo>
                    <a:lnTo>
                      <a:pt x="464" y="270"/>
                    </a:lnTo>
                    <a:lnTo>
                      <a:pt x="464" y="257"/>
                    </a:lnTo>
                    <a:lnTo>
                      <a:pt x="462" y="245"/>
                    </a:lnTo>
                    <a:lnTo>
                      <a:pt x="462" y="232"/>
                    </a:lnTo>
                    <a:lnTo>
                      <a:pt x="460" y="220"/>
                    </a:lnTo>
                    <a:lnTo>
                      <a:pt x="460" y="211"/>
                    </a:lnTo>
                    <a:lnTo>
                      <a:pt x="458" y="201"/>
                    </a:lnTo>
                    <a:lnTo>
                      <a:pt x="456" y="192"/>
                    </a:lnTo>
                    <a:lnTo>
                      <a:pt x="455" y="184"/>
                    </a:lnTo>
                    <a:lnTo>
                      <a:pt x="453" y="176"/>
                    </a:lnTo>
                    <a:lnTo>
                      <a:pt x="453" y="170"/>
                    </a:lnTo>
                    <a:lnTo>
                      <a:pt x="451" y="165"/>
                    </a:lnTo>
                    <a:lnTo>
                      <a:pt x="449" y="159"/>
                    </a:lnTo>
                    <a:lnTo>
                      <a:pt x="447" y="153"/>
                    </a:lnTo>
                    <a:lnTo>
                      <a:pt x="445" y="149"/>
                    </a:lnTo>
                    <a:lnTo>
                      <a:pt x="439" y="147"/>
                    </a:lnTo>
                    <a:lnTo>
                      <a:pt x="435" y="147"/>
                    </a:lnTo>
                    <a:lnTo>
                      <a:pt x="428" y="145"/>
                    </a:lnTo>
                    <a:lnTo>
                      <a:pt x="422" y="144"/>
                    </a:lnTo>
                    <a:lnTo>
                      <a:pt x="412" y="142"/>
                    </a:lnTo>
                    <a:lnTo>
                      <a:pt x="405" y="140"/>
                    </a:lnTo>
                    <a:lnTo>
                      <a:pt x="395" y="140"/>
                    </a:lnTo>
                    <a:lnTo>
                      <a:pt x="384" y="138"/>
                    </a:lnTo>
                    <a:lnTo>
                      <a:pt x="372" y="138"/>
                    </a:lnTo>
                    <a:lnTo>
                      <a:pt x="361" y="138"/>
                    </a:lnTo>
                    <a:lnTo>
                      <a:pt x="347" y="136"/>
                    </a:lnTo>
                    <a:lnTo>
                      <a:pt x="332" y="136"/>
                    </a:lnTo>
                    <a:lnTo>
                      <a:pt x="318" y="138"/>
                    </a:lnTo>
                    <a:lnTo>
                      <a:pt x="303" y="138"/>
                    </a:lnTo>
                    <a:lnTo>
                      <a:pt x="286" y="140"/>
                    </a:lnTo>
                    <a:lnTo>
                      <a:pt x="268" y="142"/>
                    </a:lnTo>
                    <a:lnTo>
                      <a:pt x="230" y="144"/>
                    </a:lnTo>
                    <a:lnTo>
                      <a:pt x="194" y="147"/>
                    </a:lnTo>
                    <a:lnTo>
                      <a:pt x="157" y="151"/>
                    </a:lnTo>
                    <a:lnTo>
                      <a:pt x="123" y="153"/>
                    </a:lnTo>
                    <a:lnTo>
                      <a:pt x="90" y="157"/>
                    </a:lnTo>
                    <a:lnTo>
                      <a:pt x="57" y="157"/>
                    </a:lnTo>
                    <a:lnTo>
                      <a:pt x="29" y="159"/>
                    </a:lnTo>
                    <a:lnTo>
                      <a:pt x="13" y="159"/>
                    </a:lnTo>
                    <a:lnTo>
                      <a:pt x="0" y="159"/>
                    </a:lnTo>
                    <a:lnTo>
                      <a:pt x="0" y="84"/>
                    </a:lnTo>
                    <a:lnTo>
                      <a:pt x="25" y="84"/>
                    </a:lnTo>
                    <a:lnTo>
                      <a:pt x="48" y="84"/>
                    </a:lnTo>
                    <a:lnTo>
                      <a:pt x="71" y="84"/>
                    </a:lnTo>
                    <a:lnTo>
                      <a:pt x="94" y="82"/>
                    </a:lnTo>
                    <a:lnTo>
                      <a:pt x="115" y="82"/>
                    </a:lnTo>
                    <a:lnTo>
                      <a:pt x="134" y="80"/>
                    </a:lnTo>
                    <a:lnTo>
                      <a:pt x="153" y="80"/>
                    </a:lnTo>
                    <a:lnTo>
                      <a:pt x="172" y="78"/>
                    </a:lnTo>
                    <a:lnTo>
                      <a:pt x="190" y="76"/>
                    </a:lnTo>
                    <a:lnTo>
                      <a:pt x="205" y="74"/>
                    </a:lnTo>
                    <a:lnTo>
                      <a:pt x="222" y="74"/>
                    </a:lnTo>
                    <a:lnTo>
                      <a:pt x="238" y="73"/>
                    </a:lnTo>
                    <a:lnTo>
                      <a:pt x="251" y="71"/>
                    </a:lnTo>
                    <a:lnTo>
                      <a:pt x="265" y="69"/>
                    </a:lnTo>
                    <a:lnTo>
                      <a:pt x="278" y="67"/>
                    </a:lnTo>
                    <a:lnTo>
                      <a:pt x="290" y="65"/>
                    </a:lnTo>
                    <a:lnTo>
                      <a:pt x="311" y="61"/>
                    </a:lnTo>
                    <a:lnTo>
                      <a:pt x="322" y="59"/>
                    </a:lnTo>
                    <a:lnTo>
                      <a:pt x="332" y="57"/>
                    </a:lnTo>
                    <a:lnTo>
                      <a:pt x="341" y="53"/>
                    </a:lnTo>
                    <a:lnTo>
                      <a:pt x="351" y="51"/>
                    </a:lnTo>
                    <a:lnTo>
                      <a:pt x="359" y="48"/>
                    </a:lnTo>
                    <a:lnTo>
                      <a:pt x="366" y="46"/>
                    </a:lnTo>
                    <a:lnTo>
                      <a:pt x="374" y="42"/>
                    </a:lnTo>
                    <a:lnTo>
                      <a:pt x="382" y="38"/>
                    </a:lnTo>
                    <a:lnTo>
                      <a:pt x="387" y="36"/>
                    </a:lnTo>
                    <a:lnTo>
                      <a:pt x="393" y="32"/>
                    </a:lnTo>
                    <a:lnTo>
                      <a:pt x="399" y="28"/>
                    </a:lnTo>
                    <a:lnTo>
                      <a:pt x="405" y="25"/>
                    </a:lnTo>
                    <a:lnTo>
                      <a:pt x="409" y="21"/>
                    </a:lnTo>
                    <a:lnTo>
                      <a:pt x="414" y="19"/>
                    </a:lnTo>
                    <a:lnTo>
                      <a:pt x="430" y="11"/>
                    </a:lnTo>
                    <a:lnTo>
                      <a:pt x="445" y="5"/>
                    </a:lnTo>
                    <a:lnTo>
                      <a:pt x="453" y="3"/>
                    </a:lnTo>
                    <a:lnTo>
                      <a:pt x="460" y="2"/>
                    </a:lnTo>
                    <a:lnTo>
                      <a:pt x="468" y="0"/>
                    </a:lnTo>
                    <a:lnTo>
                      <a:pt x="476" y="0"/>
                    </a:lnTo>
                    <a:lnTo>
                      <a:pt x="483" y="3"/>
                    </a:lnTo>
                    <a:lnTo>
                      <a:pt x="493" y="7"/>
                    </a:lnTo>
                    <a:lnTo>
                      <a:pt x="503" y="13"/>
                    </a:lnTo>
                    <a:lnTo>
                      <a:pt x="516" y="21"/>
                    </a:lnTo>
                    <a:lnTo>
                      <a:pt x="529" y="28"/>
                    </a:lnTo>
                    <a:lnTo>
                      <a:pt x="543" y="36"/>
                    </a:lnTo>
                    <a:lnTo>
                      <a:pt x="560" y="46"/>
                    </a:lnTo>
                    <a:lnTo>
                      <a:pt x="579" y="55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749" name="Freeform 141"/>
              <p:cNvSpPr>
                <a:spLocks noChangeArrowheads="1"/>
              </p:cNvSpPr>
              <p:nvPr/>
            </p:nvSpPr>
            <p:spPr bwMode="auto">
              <a:xfrm>
                <a:off x="58" y="217"/>
                <a:ext cx="165" cy="52"/>
              </a:xfrm>
              <a:custGeom>
                <a:avLst/>
                <a:gdLst>
                  <a:gd name="T0" fmla="*/ 134 w 330"/>
                  <a:gd name="T1" fmla="*/ 29 h 104"/>
                  <a:gd name="T2" fmla="*/ 149 w 330"/>
                  <a:gd name="T3" fmla="*/ 21 h 104"/>
                  <a:gd name="T4" fmla="*/ 163 w 330"/>
                  <a:gd name="T5" fmla="*/ 16 h 104"/>
                  <a:gd name="T6" fmla="*/ 176 w 330"/>
                  <a:gd name="T7" fmla="*/ 12 h 104"/>
                  <a:gd name="T8" fmla="*/ 188 w 330"/>
                  <a:gd name="T9" fmla="*/ 8 h 104"/>
                  <a:gd name="T10" fmla="*/ 199 w 330"/>
                  <a:gd name="T11" fmla="*/ 4 h 104"/>
                  <a:gd name="T12" fmla="*/ 209 w 330"/>
                  <a:gd name="T13" fmla="*/ 2 h 104"/>
                  <a:gd name="T14" fmla="*/ 218 w 330"/>
                  <a:gd name="T15" fmla="*/ 0 h 104"/>
                  <a:gd name="T16" fmla="*/ 228 w 330"/>
                  <a:gd name="T17" fmla="*/ 0 h 104"/>
                  <a:gd name="T18" fmla="*/ 232 w 330"/>
                  <a:gd name="T19" fmla="*/ 0 h 104"/>
                  <a:gd name="T20" fmla="*/ 238 w 330"/>
                  <a:gd name="T21" fmla="*/ 0 h 104"/>
                  <a:gd name="T22" fmla="*/ 243 w 330"/>
                  <a:gd name="T23" fmla="*/ 0 h 104"/>
                  <a:gd name="T24" fmla="*/ 251 w 330"/>
                  <a:gd name="T25" fmla="*/ 2 h 104"/>
                  <a:gd name="T26" fmla="*/ 259 w 330"/>
                  <a:gd name="T27" fmla="*/ 2 h 104"/>
                  <a:gd name="T28" fmla="*/ 268 w 330"/>
                  <a:gd name="T29" fmla="*/ 4 h 104"/>
                  <a:gd name="T30" fmla="*/ 278 w 330"/>
                  <a:gd name="T31" fmla="*/ 6 h 104"/>
                  <a:gd name="T32" fmla="*/ 289 w 330"/>
                  <a:gd name="T33" fmla="*/ 10 h 104"/>
                  <a:gd name="T34" fmla="*/ 299 w 330"/>
                  <a:gd name="T35" fmla="*/ 14 h 104"/>
                  <a:gd name="T36" fmla="*/ 309 w 330"/>
                  <a:gd name="T37" fmla="*/ 18 h 104"/>
                  <a:gd name="T38" fmla="*/ 316 w 330"/>
                  <a:gd name="T39" fmla="*/ 20 h 104"/>
                  <a:gd name="T40" fmla="*/ 322 w 330"/>
                  <a:gd name="T41" fmla="*/ 23 h 104"/>
                  <a:gd name="T42" fmla="*/ 326 w 330"/>
                  <a:gd name="T43" fmla="*/ 27 h 104"/>
                  <a:gd name="T44" fmla="*/ 328 w 330"/>
                  <a:gd name="T45" fmla="*/ 31 h 104"/>
                  <a:gd name="T46" fmla="*/ 330 w 330"/>
                  <a:gd name="T47" fmla="*/ 35 h 104"/>
                  <a:gd name="T48" fmla="*/ 330 w 330"/>
                  <a:gd name="T49" fmla="*/ 39 h 104"/>
                  <a:gd name="T50" fmla="*/ 330 w 330"/>
                  <a:gd name="T51" fmla="*/ 41 h 104"/>
                  <a:gd name="T52" fmla="*/ 326 w 330"/>
                  <a:gd name="T53" fmla="*/ 44 h 104"/>
                  <a:gd name="T54" fmla="*/ 322 w 330"/>
                  <a:gd name="T55" fmla="*/ 48 h 104"/>
                  <a:gd name="T56" fmla="*/ 316 w 330"/>
                  <a:gd name="T57" fmla="*/ 54 h 104"/>
                  <a:gd name="T58" fmla="*/ 309 w 330"/>
                  <a:gd name="T59" fmla="*/ 58 h 104"/>
                  <a:gd name="T60" fmla="*/ 299 w 330"/>
                  <a:gd name="T61" fmla="*/ 64 h 104"/>
                  <a:gd name="T62" fmla="*/ 289 w 330"/>
                  <a:gd name="T63" fmla="*/ 69 h 104"/>
                  <a:gd name="T64" fmla="*/ 278 w 330"/>
                  <a:gd name="T65" fmla="*/ 75 h 104"/>
                  <a:gd name="T66" fmla="*/ 270 w 330"/>
                  <a:gd name="T67" fmla="*/ 79 h 104"/>
                  <a:gd name="T68" fmla="*/ 261 w 330"/>
                  <a:gd name="T69" fmla="*/ 83 h 104"/>
                  <a:gd name="T70" fmla="*/ 251 w 330"/>
                  <a:gd name="T71" fmla="*/ 85 h 104"/>
                  <a:gd name="T72" fmla="*/ 238 w 330"/>
                  <a:gd name="T73" fmla="*/ 89 h 104"/>
                  <a:gd name="T74" fmla="*/ 224 w 330"/>
                  <a:gd name="T75" fmla="*/ 91 h 104"/>
                  <a:gd name="T76" fmla="*/ 211 w 330"/>
                  <a:gd name="T77" fmla="*/ 92 h 104"/>
                  <a:gd name="T78" fmla="*/ 195 w 330"/>
                  <a:gd name="T79" fmla="*/ 94 h 104"/>
                  <a:gd name="T80" fmla="*/ 178 w 330"/>
                  <a:gd name="T81" fmla="*/ 96 h 104"/>
                  <a:gd name="T82" fmla="*/ 161 w 330"/>
                  <a:gd name="T83" fmla="*/ 98 h 104"/>
                  <a:gd name="T84" fmla="*/ 142 w 330"/>
                  <a:gd name="T85" fmla="*/ 100 h 104"/>
                  <a:gd name="T86" fmla="*/ 120 w 330"/>
                  <a:gd name="T87" fmla="*/ 102 h 104"/>
                  <a:gd name="T88" fmla="*/ 99 w 330"/>
                  <a:gd name="T89" fmla="*/ 102 h 104"/>
                  <a:gd name="T90" fmla="*/ 76 w 330"/>
                  <a:gd name="T91" fmla="*/ 104 h 104"/>
                  <a:gd name="T92" fmla="*/ 51 w 330"/>
                  <a:gd name="T93" fmla="*/ 104 h 104"/>
                  <a:gd name="T94" fmla="*/ 26 w 330"/>
                  <a:gd name="T95" fmla="*/ 104 h 104"/>
                  <a:gd name="T96" fmla="*/ 0 w 330"/>
                  <a:gd name="T97" fmla="*/ 104 h 104"/>
                  <a:gd name="T98" fmla="*/ 0 w 330"/>
                  <a:gd name="T99" fmla="*/ 48 h 104"/>
                  <a:gd name="T100" fmla="*/ 19 w 330"/>
                  <a:gd name="T101" fmla="*/ 46 h 104"/>
                  <a:gd name="T102" fmla="*/ 38 w 330"/>
                  <a:gd name="T103" fmla="*/ 46 h 104"/>
                  <a:gd name="T104" fmla="*/ 57 w 330"/>
                  <a:gd name="T105" fmla="*/ 44 h 104"/>
                  <a:gd name="T106" fmla="*/ 74 w 330"/>
                  <a:gd name="T107" fmla="*/ 41 h 104"/>
                  <a:gd name="T108" fmla="*/ 92 w 330"/>
                  <a:gd name="T109" fmla="*/ 39 h 104"/>
                  <a:gd name="T110" fmla="*/ 107 w 330"/>
                  <a:gd name="T111" fmla="*/ 35 h 104"/>
                  <a:gd name="T112" fmla="*/ 122 w 330"/>
                  <a:gd name="T113" fmla="*/ 33 h 104"/>
                  <a:gd name="T114" fmla="*/ 128 w 330"/>
                  <a:gd name="T115" fmla="*/ 31 h 104"/>
                  <a:gd name="T116" fmla="*/ 134 w 330"/>
                  <a:gd name="T117" fmla="*/ 2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0" h="104">
                    <a:moveTo>
                      <a:pt x="134" y="29"/>
                    </a:moveTo>
                    <a:lnTo>
                      <a:pt x="149" y="21"/>
                    </a:lnTo>
                    <a:lnTo>
                      <a:pt x="163" y="16"/>
                    </a:lnTo>
                    <a:lnTo>
                      <a:pt x="176" y="12"/>
                    </a:lnTo>
                    <a:lnTo>
                      <a:pt x="188" y="8"/>
                    </a:lnTo>
                    <a:lnTo>
                      <a:pt x="199" y="4"/>
                    </a:lnTo>
                    <a:lnTo>
                      <a:pt x="209" y="2"/>
                    </a:lnTo>
                    <a:lnTo>
                      <a:pt x="218" y="0"/>
                    </a:lnTo>
                    <a:lnTo>
                      <a:pt x="228" y="0"/>
                    </a:lnTo>
                    <a:lnTo>
                      <a:pt x="232" y="0"/>
                    </a:lnTo>
                    <a:lnTo>
                      <a:pt x="238" y="0"/>
                    </a:lnTo>
                    <a:lnTo>
                      <a:pt x="243" y="0"/>
                    </a:lnTo>
                    <a:lnTo>
                      <a:pt x="251" y="2"/>
                    </a:lnTo>
                    <a:lnTo>
                      <a:pt x="259" y="2"/>
                    </a:lnTo>
                    <a:lnTo>
                      <a:pt x="268" y="4"/>
                    </a:lnTo>
                    <a:lnTo>
                      <a:pt x="278" y="6"/>
                    </a:lnTo>
                    <a:lnTo>
                      <a:pt x="289" y="10"/>
                    </a:lnTo>
                    <a:lnTo>
                      <a:pt x="299" y="14"/>
                    </a:lnTo>
                    <a:lnTo>
                      <a:pt x="309" y="18"/>
                    </a:lnTo>
                    <a:lnTo>
                      <a:pt x="316" y="20"/>
                    </a:lnTo>
                    <a:lnTo>
                      <a:pt x="322" y="23"/>
                    </a:lnTo>
                    <a:lnTo>
                      <a:pt x="326" y="27"/>
                    </a:lnTo>
                    <a:lnTo>
                      <a:pt x="328" y="31"/>
                    </a:lnTo>
                    <a:lnTo>
                      <a:pt x="330" y="35"/>
                    </a:lnTo>
                    <a:lnTo>
                      <a:pt x="330" y="39"/>
                    </a:lnTo>
                    <a:lnTo>
                      <a:pt x="330" y="41"/>
                    </a:lnTo>
                    <a:lnTo>
                      <a:pt x="326" y="44"/>
                    </a:lnTo>
                    <a:lnTo>
                      <a:pt x="322" y="48"/>
                    </a:lnTo>
                    <a:lnTo>
                      <a:pt x="316" y="54"/>
                    </a:lnTo>
                    <a:lnTo>
                      <a:pt x="309" y="58"/>
                    </a:lnTo>
                    <a:lnTo>
                      <a:pt x="299" y="64"/>
                    </a:lnTo>
                    <a:lnTo>
                      <a:pt x="289" y="69"/>
                    </a:lnTo>
                    <a:lnTo>
                      <a:pt x="278" y="75"/>
                    </a:lnTo>
                    <a:lnTo>
                      <a:pt x="270" y="79"/>
                    </a:lnTo>
                    <a:lnTo>
                      <a:pt x="261" y="83"/>
                    </a:lnTo>
                    <a:lnTo>
                      <a:pt x="251" y="85"/>
                    </a:lnTo>
                    <a:lnTo>
                      <a:pt x="238" y="89"/>
                    </a:lnTo>
                    <a:lnTo>
                      <a:pt x="224" y="91"/>
                    </a:lnTo>
                    <a:lnTo>
                      <a:pt x="211" y="92"/>
                    </a:lnTo>
                    <a:lnTo>
                      <a:pt x="195" y="94"/>
                    </a:lnTo>
                    <a:lnTo>
                      <a:pt x="178" y="96"/>
                    </a:lnTo>
                    <a:lnTo>
                      <a:pt x="161" y="98"/>
                    </a:lnTo>
                    <a:lnTo>
                      <a:pt x="142" y="100"/>
                    </a:lnTo>
                    <a:lnTo>
                      <a:pt x="120" y="102"/>
                    </a:lnTo>
                    <a:lnTo>
                      <a:pt x="99" y="102"/>
                    </a:lnTo>
                    <a:lnTo>
                      <a:pt x="76" y="104"/>
                    </a:lnTo>
                    <a:lnTo>
                      <a:pt x="51" y="104"/>
                    </a:lnTo>
                    <a:lnTo>
                      <a:pt x="26" y="104"/>
                    </a:lnTo>
                    <a:lnTo>
                      <a:pt x="0" y="104"/>
                    </a:lnTo>
                    <a:lnTo>
                      <a:pt x="0" y="48"/>
                    </a:lnTo>
                    <a:lnTo>
                      <a:pt x="19" y="46"/>
                    </a:lnTo>
                    <a:lnTo>
                      <a:pt x="38" y="46"/>
                    </a:lnTo>
                    <a:lnTo>
                      <a:pt x="57" y="44"/>
                    </a:lnTo>
                    <a:lnTo>
                      <a:pt x="74" y="41"/>
                    </a:lnTo>
                    <a:lnTo>
                      <a:pt x="92" y="39"/>
                    </a:lnTo>
                    <a:lnTo>
                      <a:pt x="107" y="35"/>
                    </a:lnTo>
                    <a:lnTo>
                      <a:pt x="122" y="33"/>
                    </a:lnTo>
                    <a:lnTo>
                      <a:pt x="128" y="31"/>
                    </a:lnTo>
                    <a:lnTo>
                      <a:pt x="134" y="29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750" name="Freeform 142"/>
              <p:cNvSpPr>
                <a:spLocks noChangeArrowheads="1"/>
              </p:cNvSpPr>
              <p:nvPr/>
            </p:nvSpPr>
            <p:spPr bwMode="auto">
              <a:xfrm>
                <a:off x="74" y="377"/>
                <a:ext cx="149" cy="52"/>
              </a:xfrm>
              <a:custGeom>
                <a:avLst/>
                <a:gdLst>
                  <a:gd name="T0" fmla="*/ 208 w 300"/>
                  <a:gd name="T1" fmla="*/ 84 h 103"/>
                  <a:gd name="T2" fmla="*/ 188 w 300"/>
                  <a:gd name="T3" fmla="*/ 88 h 103"/>
                  <a:gd name="T4" fmla="*/ 167 w 300"/>
                  <a:gd name="T5" fmla="*/ 92 h 103"/>
                  <a:gd name="T6" fmla="*/ 144 w 300"/>
                  <a:gd name="T7" fmla="*/ 96 h 103"/>
                  <a:gd name="T8" fmla="*/ 133 w 300"/>
                  <a:gd name="T9" fmla="*/ 96 h 103"/>
                  <a:gd name="T10" fmla="*/ 119 w 300"/>
                  <a:gd name="T11" fmla="*/ 98 h 103"/>
                  <a:gd name="T12" fmla="*/ 108 w 300"/>
                  <a:gd name="T13" fmla="*/ 100 h 103"/>
                  <a:gd name="T14" fmla="*/ 94 w 300"/>
                  <a:gd name="T15" fmla="*/ 100 h 103"/>
                  <a:gd name="T16" fmla="*/ 79 w 300"/>
                  <a:gd name="T17" fmla="*/ 102 h 103"/>
                  <a:gd name="T18" fmla="*/ 66 w 300"/>
                  <a:gd name="T19" fmla="*/ 102 h 103"/>
                  <a:gd name="T20" fmla="*/ 50 w 300"/>
                  <a:gd name="T21" fmla="*/ 103 h 103"/>
                  <a:gd name="T22" fmla="*/ 35 w 300"/>
                  <a:gd name="T23" fmla="*/ 103 h 103"/>
                  <a:gd name="T24" fmla="*/ 18 w 300"/>
                  <a:gd name="T25" fmla="*/ 103 h 103"/>
                  <a:gd name="T26" fmla="*/ 0 w 300"/>
                  <a:gd name="T27" fmla="*/ 103 h 103"/>
                  <a:gd name="T28" fmla="*/ 0 w 300"/>
                  <a:gd name="T29" fmla="*/ 29 h 103"/>
                  <a:gd name="T30" fmla="*/ 19 w 300"/>
                  <a:gd name="T31" fmla="*/ 29 h 103"/>
                  <a:gd name="T32" fmla="*/ 37 w 300"/>
                  <a:gd name="T33" fmla="*/ 27 h 103"/>
                  <a:gd name="T34" fmla="*/ 54 w 300"/>
                  <a:gd name="T35" fmla="*/ 25 h 103"/>
                  <a:gd name="T36" fmla="*/ 71 w 300"/>
                  <a:gd name="T37" fmla="*/ 23 h 103"/>
                  <a:gd name="T38" fmla="*/ 85 w 300"/>
                  <a:gd name="T39" fmla="*/ 19 h 103"/>
                  <a:gd name="T40" fmla="*/ 100 w 300"/>
                  <a:gd name="T41" fmla="*/ 17 h 103"/>
                  <a:gd name="T42" fmla="*/ 113 w 300"/>
                  <a:gd name="T43" fmla="*/ 13 h 103"/>
                  <a:gd name="T44" fmla="*/ 125 w 300"/>
                  <a:gd name="T45" fmla="*/ 9 h 103"/>
                  <a:gd name="T46" fmla="*/ 137 w 300"/>
                  <a:gd name="T47" fmla="*/ 6 h 103"/>
                  <a:gd name="T48" fmla="*/ 146 w 300"/>
                  <a:gd name="T49" fmla="*/ 4 h 103"/>
                  <a:gd name="T50" fmla="*/ 156 w 300"/>
                  <a:gd name="T51" fmla="*/ 2 h 103"/>
                  <a:gd name="T52" fmla="*/ 165 w 300"/>
                  <a:gd name="T53" fmla="*/ 2 h 103"/>
                  <a:gd name="T54" fmla="*/ 173 w 300"/>
                  <a:gd name="T55" fmla="*/ 0 h 103"/>
                  <a:gd name="T56" fmla="*/ 181 w 300"/>
                  <a:gd name="T57" fmla="*/ 0 h 103"/>
                  <a:gd name="T58" fmla="*/ 198 w 300"/>
                  <a:gd name="T59" fmla="*/ 0 h 103"/>
                  <a:gd name="T60" fmla="*/ 202 w 300"/>
                  <a:gd name="T61" fmla="*/ 0 h 103"/>
                  <a:gd name="T62" fmla="*/ 208 w 300"/>
                  <a:gd name="T63" fmla="*/ 0 h 103"/>
                  <a:gd name="T64" fmla="*/ 213 w 300"/>
                  <a:gd name="T65" fmla="*/ 0 h 103"/>
                  <a:gd name="T66" fmla="*/ 221 w 300"/>
                  <a:gd name="T67" fmla="*/ 2 h 103"/>
                  <a:gd name="T68" fmla="*/ 229 w 300"/>
                  <a:gd name="T69" fmla="*/ 2 h 103"/>
                  <a:gd name="T70" fmla="*/ 238 w 300"/>
                  <a:gd name="T71" fmla="*/ 4 h 103"/>
                  <a:gd name="T72" fmla="*/ 248 w 300"/>
                  <a:gd name="T73" fmla="*/ 6 h 103"/>
                  <a:gd name="T74" fmla="*/ 259 w 300"/>
                  <a:gd name="T75" fmla="*/ 9 h 103"/>
                  <a:gd name="T76" fmla="*/ 269 w 300"/>
                  <a:gd name="T77" fmla="*/ 13 h 103"/>
                  <a:gd name="T78" fmla="*/ 279 w 300"/>
                  <a:gd name="T79" fmla="*/ 19 h 103"/>
                  <a:gd name="T80" fmla="*/ 286 w 300"/>
                  <a:gd name="T81" fmla="*/ 23 h 103"/>
                  <a:gd name="T82" fmla="*/ 292 w 300"/>
                  <a:gd name="T83" fmla="*/ 29 h 103"/>
                  <a:gd name="T84" fmla="*/ 296 w 300"/>
                  <a:gd name="T85" fmla="*/ 34 h 103"/>
                  <a:gd name="T86" fmla="*/ 298 w 300"/>
                  <a:gd name="T87" fmla="*/ 38 h 103"/>
                  <a:gd name="T88" fmla="*/ 300 w 300"/>
                  <a:gd name="T89" fmla="*/ 44 h 103"/>
                  <a:gd name="T90" fmla="*/ 300 w 300"/>
                  <a:gd name="T91" fmla="*/ 48 h 103"/>
                  <a:gd name="T92" fmla="*/ 298 w 300"/>
                  <a:gd name="T93" fmla="*/ 50 h 103"/>
                  <a:gd name="T94" fmla="*/ 296 w 300"/>
                  <a:gd name="T95" fmla="*/ 52 h 103"/>
                  <a:gd name="T96" fmla="*/ 292 w 300"/>
                  <a:gd name="T97" fmla="*/ 54 h 103"/>
                  <a:gd name="T98" fmla="*/ 288 w 300"/>
                  <a:gd name="T99" fmla="*/ 55 h 103"/>
                  <a:gd name="T100" fmla="*/ 284 w 300"/>
                  <a:gd name="T101" fmla="*/ 59 h 103"/>
                  <a:gd name="T102" fmla="*/ 280 w 300"/>
                  <a:gd name="T103" fmla="*/ 61 h 103"/>
                  <a:gd name="T104" fmla="*/ 275 w 300"/>
                  <a:gd name="T105" fmla="*/ 63 h 103"/>
                  <a:gd name="T106" fmla="*/ 269 w 300"/>
                  <a:gd name="T107" fmla="*/ 67 h 103"/>
                  <a:gd name="T108" fmla="*/ 263 w 300"/>
                  <a:gd name="T109" fmla="*/ 69 h 103"/>
                  <a:gd name="T110" fmla="*/ 257 w 300"/>
                  <a:gd name="T111" fmla="*/ 71 h 103"/>
                  <a:gd name="T112" fmla="*/ 250 w 300"/>
                  <a:gd name="T113" fmla="*/ 75 h 103"/>
                  <a:gd name="T114" fmla="*/ 242 w 300"/>
                  <a:gd name="T115" fmla="*/ 77 h 103"/>
                  <a:gd name="T116" fmla="*/ 234 w 300"/>
                  <a:gd name="T117" fmla="*/ 79 h 103"/>
                  <a:gd name="T118" fmla="*/ 225 w 300"/>
                  <a:gd name="T119" fmla="*/ 80 h 103"/>
                  <a:gd name="T120" fmla="*/ 208 w 300"/>
                  <a:gd name="T121" fmla="*/ 8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00" h="103">
                    <a:moveTo>
                      <a:pt x="208" y="84"/>
                    </a:moveTo>
                    <a:lnTo>
                      <a:pt x="188" y="88"/>
                    </a:lnTo>
                    <a:lnTo>
                      <a:pt x="167" y="92"/>
                    </a:lnTo>
                    <a:lnTo>
                      <a:pt x="144" y="96"/>
                    </a:lnTo>
                    <a:lnTo>
                      <a:pt x="133" y="96"/>
                    </a:lnTo>
                    <a:lnTo>
                      <a:pt x="119" y="98"/>
                    </a:lnTo>
                    <a:lnTo>
                      <a:pt x="108" y="100"/>
                    </a:lnTo>
                    <a:lnTo>
                      <a:pt x="94" y="100"/>
                    </a:lnTo>
                    <a:lnTo>
                      <a:pt x="79" y="102"/>
                    </a:lnTo>
                    <a:lnTo>
                      <a:pt x="66" y="102"/>
                    </a:lnTo>
                    <a:lnTo>
                      <a:pt x="50" y="103"/>
                    </a:lnTo>
                    <a:lnTo>
                      <a:pt x="35" y="103"/>
                    </a:lnTo>
                    <a:lnTo>
                      <a:pt x="18" y="103"/>
                    </a:lnTo>
                    <a:lnTo>
                      <a:pt x="0" y="103"/>
                    </a:lnTo>
                    <a:lnTo>
                      <a:pt x="0" y="29"/>
                    </a:lnTo>
                    <a:lnTo>
                      <a:pt x="19" y="29"/>
                    </a:lnTo>
                    <a:lnTo>
                      <a:pt x="37" y="27"/>
                    </a:lnTo>
                    <a:lnTo>
                      <a:pt x="54" y="25"/>
                    </a:lnTo>
                    <a:lnTo>
                      <a:pt x="71" y="23"/>
                    </a:lnTo>
                    <a:lnTo>
                      <a:pt x="85" y="19"/>
                    </a:lnTo>
                    <a:lnTo>
                      <a:pt x="100" y="17"/>
                    </a:lnTo>
                    <a:lnTo>
                      <a:pt x="113" y="13"/>
                    </a:lnTo>
                    <a:lnTo>
                      <a:pt x="125" y="9"/>
                    </a:lnTo>
                    <a:lnTo>
                      <a:pt x="137" y="6"/>
                    </a:lnTo>
                    <a:lnTo>
                      <a:pt x="146" y="4"/>
                    </a:lnTo>
                    <a:lnTo>
                      <a:pt x="156" y="2"/>
                    </a:lnTo>
                    <a:lnTo>
                      <a:pt x="165" y="2"/>
                    </a:lnTo>
                    <a:lnTo>
                      <a:pt x="173" y="0"/>
                    </a:lnTo>
                    <a:lnTo>
                      <a:pt x="181" y="0"/>
                    </a:lnTo>
                    <a:lnTo>
                      <a:pt x="198" y="0"/>
                    </a:lnTo>
                    <a:lnTo>
                      <a:pt x="202" y="0"/>
                    </a:lnTo>
                    <a:lnTo>
                      <a:pt x="208" y="0"/>
                    </a:lnTo>
                    <a:lnTo>
                      <a:pt x="213" y="0"/>
                    </a:lnTo>
                    <a:lnTo>
                      <a:pt x="221" y="2"/>
                    </a:lnTo>
                    <a:lnTo>
                      <a:pt x="229" y="2"/>
                    </a:lnTo>
                    <a:lnTo>
                      <a:pt x="238" y="4"/>
                    </a:lnTo>
                    <a:lnTo>
                      <a:pt x="248" y="6"/>
                    </a:lnTo>
                    <a:lnTo>
                      <a:pt x="259" y="9"/>
                    </a:lnTo>
                    <a:lnTo>
                      <a:pt x="269" y="13"/>
                    </a:lnTo>
                    <a:lnTo>
                      <a:pt x="279" y="19"/>
                    </a:lnTo>
                    <a:lnTo>
                      <a:pt x="286" y="23"/>
                    </a:lnTo>
                    <a:lnTo>
                      <a:pt x="292" y="29"/>
                    </a:lnTo>
                    <a:lnTo>
                      <a:pt x="296" y="34"/>
                    </a:lnTo>
                    <a:lnTo>
                      <a:pt x="298" y="38"/>
                    </a:lnTo>
                    <a:lnTo>
                      <a:pt x="300" y="44"/>
                    </a:lnTo>
                    <a:lnTo>
                      <a:pt x="300" y="48"/>
                    </a:lnTo>
                    <a:lnTo>
                      <a:pt x="298" y="50"/>
                    </a:lnTo>
                    <a:lnTo>
                      <a:pt x="296" y="52"/>
                    </a:lnTo>
                    <a:lnTo>
                      <a:pt x="292" y="54"/>
                    </a:lnTo>
                    <a:lnTo>
                      <a:pt x="288" y="55"/>
                    </a:lnTo>
                    <a:lnTo>
                      <a:pt x="284" y="59"/>
                    </a:lnTo>
                    <a:lnTo>
                      <a:pt x="280" y="61"/>
                    </a:lnTo>
                    <a:lnTo>
                      <a:pt x="275" y="63"/>
                    </a:lnTo>
                    <a:lnTo>
                      <a:pt x="269" y="67"/>
                    </a:lnTo>
                    <a:lnTo>
                      <a:pt x="263" y="69"/>
                    </a:lnTo>
                    <a:lnTo>
                      <a:pt x="257" y="71"/>
                    </a:lnTo>
                    <a:lnTo>
                      <a:pt x="250" y="75"/>
                    </a:lnTo>
                    <a:lnTo>
                      <a:pt x="242" y="77"/>
                    </a:lnTo>
                    <a:lnTo>
                      <a:pt x="234" y="79"/>
                    </a:lnTo>
                    <a:lnTo>
                      <a:pt x="225" y="80"/>
                    </a:lnTo>
                    <a:lnTo>
                      <a:pt x="208" y="84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751" name="Freeform 143"/>
              <p:cNvSpPr>
                <a:spLocks noChangeArrowheads="1"/>
              </p:cNvSpPr>
              <p:nvPr/>
            </p:nvSpPr>
            <p:spPr bwMode="auto">
              <a:xfrm>
                <a:off x="58" y="558"/>
                <a:ext cx="234" cy="51"/>
              </a:xfrm>
              <a:custGeom>
                <a:avLst/>
                <a:gdLst>
                  <a:gd name="T0" fmla="*/ 381 w 468"/>
                  <a:gd name="T1" fmla="*/ 7 h 101"/>
                  <a:gd name="T2" fmla="*/ 393 w 468"/>
                  <a:gd name="T3" fmla="*/ 7 h 101"/>
                  <a:gd name="T4" fmla="*/ 403 w 468"/>
                  <a:gd name="T5" fmla="*/ 9 h 101"/>
                  <a:gd name="T6" fmla="*/ 412 w 468"/>
                  <a:gd name="T7" fmla="*/ 11 h 101"/>
                  <a:gd name="T8" fmla="*/ 422 w 468"/>
                  <a:gd name="T9" fmla="*/ 13 h 101"/>
                  <a:gd name="T10" fmla="*/ 431 w 468"/>
                  <a:gd name="T11" fmla="*/ 15 h 101"/>
                  <a:gd name="T12" fmla="*/ 439 w 468"/>
                  <a:gd name="T13" fmla="*/ 19 h 101"/>
                  <a:gd name="T14" fmla="*/ 454 w 468"/>
                  <a:gd name="T15" fmla="*/ 26 h 101"/>
                  <a:gd name="T16" fmla="*/ 458 w 468"/>
                  <a:gd name="T17" fmla="*/ 30 h 101"/>
                  <a:gd name="T18" fmla="*/ 462 w 468"/>
                  <a:gd name="T19" fmla="*/ 36 h 101"/>
                  <a:gd name="T20" fmla="*/ 464 w 468"/>
                  <a:gd name="T21" fmla="*/ 44 h 101"/>
                  <a:gd name="T22" fmla="*/ 468 w 468"/>
                  <a:gd name="T23" fmla="*/ 53 h 101"/>
                  <a:gd name="T24" fmla="*/ 468 w 468"/>
                  <a:gd name="T25" fmla="*/ 63 h 101"/>
                  <a:gd name="T26" fmla="*/ 468 w 468"/>
                  <a:gd name="T27" fmla="*/ 74 h 101"/>
                  <a:gd name="T28" fmla="*/ 468 w 468"/>
                  <a:gd name="T29" fmla="*/ 88 h 101"/>
                  <a:gd name="T30" fmla="*/ 464 w 468"/>
                  <a:gd name="T31" fmla="*/ 101 h 101"/>
                  <a:gd name="T32" fmla="*/ 0 w 468"/>
                  <a:gd name="T33" fmla="*/ 101 h 101"/>
                  <a:gd name="T34" fmla="*/ 0 w 468"/>
                  <a:gd name="T35" fmla="*/ 26 h 101"/>
                  <a:gd name="T36" fmla="*/ 34 w 468"/>
                  <a:gd name="T37" fmla="*/ 26 h 101"/>
                  <a:gd name="T38" fmla="*/ 67 w 468"/>
                  <a:gd name="T39" fmla="*/ 25 h 101"/>
                  <a:gd name="T40" fmla="*/ 97 w 468"/>
                  <a:gd name="T41" fmla="*/ 23 h 101"/>
                  <a:gd name="T42" fmla="*/ 126 w 468"/>
                  <a:gd name="T43" fmla="*/ 21 h 101"/>
                  <a:gd name="T44" fmla="*/ 155 w 468"/>
                  <a:gd name="T45" fmla="*/ 17 h 101"/>
                  <a:gd name="T46" fmla="*/ 182 w 468"/>
                  <a:gd name="T47" fmla="*/ 15 h 101"/>
                  <a:gd name="T48" fmla="*/ 211 w 468"/>
                  <a:gd name="T49" fmla="*/ 11 h 101"/>
                  <a:gd name="T50" fmla="*/ 238 w 468"/>
                  <a:gd name="T51" fmla="*/ 7 h 101"/>
                  <a:gd name="T52" fmla="*/ 251 w 468"/>
                  <a:gd name="T53" fmla="*/ 5 h 101"/>
                  <a:gd name="T54" fmla="*/ 262 w 468"/>
                  <a:gd name="T55" fmla="*/ 3 h 101"/>
                  <a:gd name="T56" fmla="*/ 274 w 468"/>
                  <a:gd name="T57" fmla="*/ 3 h 101"/>
                  <a:gd name="T58" fmla="*/ 286 w 468"/>
                  <a:gd name="T59" fmla="*/ 2 h 101"/>
                  <a:gd name="T60" fmla="*/ 297 w 468"/>
                  <a:gd name="T61" fmla="*/ 2 h 101"/>
                  <a:gd name="T62" fmla="*/ 307 w 468"/>
                  <a:gd name="T63" fmla="*/ 0 h 101"/>
                  <a:gd name="T64" fmla="*/ 316 w 468"/>
                  <a:gd name="T65" fmla="*/ 0 h 101"/>
                  <a:gd name="T66" fmla="*/ 326 w 468"/>
                  <a:gd name="T67" fmla="*/ 0 h 101"/>
                  <a:gd name="T68" fmla="*/ 333 w 468"/>
                  <a:gd name="T69" fmla="*/ 0 h 101"/>
                  <a:gd name="T70" fmla="*/ 341 w 468"/>
                  <a:gd name="T71" fmla="*/ 0 h 101"/>
                  <a:gd name="T72" fmla="*/ 357 w 468"/>
                  <a:gd name="T73" fmla="*/ 2 h 101"/>
                  <a:gd name="T74" fmla="*/ 370 w 468"/>
                  <a:gd name="T75" fmla="*/ 3 h 101"/>
                  <a:gd name="T76" fmla="*/ 381 w 468"/>
                  <a:gd name="T77" fmla="*/ 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8" h="100">
                    <a:moveTo>
                      <a:pt x="381" y="7"/>
                    </a:moveTo>
                    <a:lnTo>
                      <a:pt x="393" y="7"/>
                    </a:lnTo>
                    <a:lnTo>
                      <a:pt x="403" y="9"/>
                    </a:lnTo>
                    <a:lnTo>
                      <a:pt x="412" y="11"/>
                    </a:lnTo>
                    <a:lnTo>
                      <a:pt x="422" y="13"/>
                    </a:lnTo>
                    <a:lnTo>
                      <a:pt x="431" y="15"/>
                    </a:lnTo>
                    <a:lnTo>
                      <a:pt x="439" y="19"/>
                    </a:lnTo>
                    <a:lnTo>
                      <a:pt x="454" y="26"/>
                    </a:lnTo>
                    <a:lnTo>
                      <a:pt x="458" y="30"/>
                    </a:lnTo>
                    <a:lnTo>
                      <a:pt x="462" y="36"/>
                    </a:lnTo>
                    <a:lnTo>
                      <a:pt x="464" y="44"/>
                    </a:lnTo>
                    <a:lnTo>
                      <a:pt x="468" y="53"/>
                    </a:lnTo>
                    <a:lnTo>
                      <a:pt x="468" y="63"/>
                    </a:lnTo>
                    <a:lnTo>
                      <a:pt x="468" y="74"/>
                    </a:lnTo>
                    <a:lnTo>
                      <a:pt x="468" y="88"/>
                    </a:lnTo>
                    <a:lnTo>
                      <a:pt x="464" y="101"/>
                    </a:lnTo>
                    <a:lnTo>
                      <a:pt x="0" y="101"/>
                    </a:lnTo>
                    <a:lnTo>
                      <a:pt x="0" y="26"/>
                    </a:lnTo>
                    <a:lnTo>
                      <a:pt x="34" y="26"/>
                    </a:lnTo>
                    <a:lnTo>
                      <a:pt x="67" y="25"/>
                    </a:lnTo>
                    <a:lnTo>
                      <a:pt x="97" y="23"/>
                    </a:lnTo>
                    <a:lnTo>
                      <a:pt x="126" y="21"/>
                    </a:lnTo>
                    <a:lnTo>
                      <a:pt x="155" y="17"/>
                    </a:lnTo>
                    <a:lnTo>
                      <a:pt x="182" y="15"/>
                    </a:lnTo>
                    <a:lnTo>
                      <a:pt x="211" y="11"/>
                    </a:lnTo>
                    <a:lnTo>
                      <a:pt x="238" y="7"/>
                    </a:lnTo>
                    <a:lnTo>
                      <a:pt x="251" y="5"/>
                    </a:lnTo>
                    <a:lnTo>
                      <a:pt x="262" y="3"/>
                    </a:lnTo>
                    <a:lnTo>
                      <a:pt x="274" y="3"/>
                    </a:lnTo>
                    <a:lnTo>
                      <a:pt x="286" y="2"/>
                    </a:lnTo>
                    <a:lnTo>
                      <a:pt x="297" y="2"/>
                    </a:lnTo>
                    <a:lnTo>
                      <a:pt x="307" y="0"/>
                    </a:lnTo>
                    <a:lnTo>
                      <a:pt x="316" y="0"/>
                    </a:lnTo>
                    <a:lnTo>
                      <a:pt x="326" y="0"/>
                    </a:lnTo>
                    <a:lnTo>
                      <a:pt x="333" y="0"/>
                    </a:lnTo>
                    <a:lnTo>
                      <a:pt x="341" y="0"/>
                    </a:lnTo>
                    <a:lnTo>
                      <a:pt x="357" y="2"/>
                    </a:lnTo>
                    <a:lnTo>
                      <a:pt x="370" y="3"/>
                    </a:lnTo>
                    <a:lnTo>
                      <a:pt x="381" y="7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pic>
        <p:nvPicPr>
          <p:cNvPr id="16441" name="Picture 1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48" t="-12965" r="-14815" b="25926"/>
          <a:stretch>
            <a:fillRect/>
          </a:stretch>
        </p:blipFill>
        <p:spPr bwMode="auto">
          <a:xfrm>
            <a:off x="2700338" y="2968625"/>
            <a:ext cx="803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42" name="Picture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87"/>
          <a:stretch>
            <a:fillRect/>
          </a:stretch>
        </p:blipFill>
        <p:spPr bwMode="auto">
          <a:xfrm>
            <a:off x="2814638" y="3832225"/>
            <a:ext cx="60007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4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7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500"/>
                                        <p:tgtEl>
                                          <p:spTgt spid="1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16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16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500"/>
                                        <p:tgtEl>
                                          <p:spTgt spid="16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1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9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16"/>
                  </p:tgtEl>
                </p:cond>
              </p:nextCondLst>
            </p:seq>
          </p:childTnLst>
        </p:cTn>
      </p:par>
    </p:tnLst>
    <p:bldLst>
      <p:bldP spid="16396" grpId="0"/>
      <p:bldP spid="16397" grpId="0"/>
      <p:bldP spid="16398" grpId="0"/>
      <p:bldP spid="163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426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3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0263" y="3048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4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151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5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2763" y="242888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233363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7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2286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242888" y="2571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音</a:t>
            </a:r>
            <a:endParaRPr lang="zh-CN" altLang="en-US" sz="2400" b="0">
              <a:solidFill>
                <a:srgbClr val="CC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0728" name="Text Box 9"/>
          <p:cNvSpPr txBox="1">
            <a:spLocks noChangeArrowheads="1"/>
          </p:cNvSpPr>
          <p:nvPr/>
        </p:nvSpPr>
        <p:spPr bwMode="auto">
          <a:xfrm>
            <a:off x="1614488" y="28575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结 构</a:t>
            </a:r>
            <a:endParaRPr lang="zh-CN" altLang="en-US" sz="2400" b="0">
              <a:solidFill>
                <a:srgbClr val="CC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0729" name="Text Box 10"/>
          <p:cNvSpPr txBox="1">
            <a:spLocks noChangeArrowheads="1"/>
          </p:cNvSpPr>
          <p:nvPr/>
        </p:nvSpPr>
        <p:spPr bwMode="auto">
          <a:xfrm>
            <a:off x="5986463" y="33813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词 语</a:t>
            </a:r>
            <a:endParaRPr lang="zh-CN" altLang="en-US" sz="2400" b="0">
              <a:solidFill>
                <a:srgbClr val="CC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0730" name="Text Box 11"/>
          <p:cNvSpPr txBox="1">
            <a:spLocks noChangeArrowheads="1"/>
          </p:cNvSpPr>
          <p:nvPr/>
        </p:nvSpPr>
        <p:spPr bwMode="auto">
          <a:xfrm>
            <a:off x="7515225" y="31908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句 子</a:t>
            </a:r>
            <a:endParaRPr lang="zh-CN" altLang="en-US" sz="2400" b="0">
              <a:solidFill>
                <a:srgbClr val="CC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600200" y="990600"/>
            <a:ext cx="2557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800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qínɡ</a:t>
            </a:r>
            <a:endParaRPr lang="zh-CN" altLang="en-US" sz="4800">
              <a:latin typeface="Times New Roman" panose="02020603050405020304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953000" y="2438400"/>
            <a:ext cx="2819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左右结构</a:t>
            </a:r>
            <a:endParaRPr lang="zh-CN" altLang="en-US" sz="4000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953000" y="3429000"/>
            <a:ext cx="3576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晴天、晴空 </a:t>
            </a:r>
            <a:endParaRPr lang="zh-CN" altLang="en-US" sz="4000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03200" y="4884738"/>
            <a:ext cx="8758238" cy="15557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雨过天晴，天边出现了一道美丽的彩虹。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30735" name="Group 16"/>
          <p:cNvGrpSpPr/>
          <p:nvPr/>
        </p:nvGrpSpPr>
        <p:grpSpPr>
          <a:xfrm>
            <a:off x="1566863" y="1885950"/>
            <a:ext cx="2657475" cy="2657475"/>
            <a:chOff x="0" y="0"/>
            <a:chExt cx="1488" cy="1488"/>
          </a:xfrm>
        </p:grpSpPr>
        <p:sp>
          <p:nvSpPr>
            <p:cNvPr id="30736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488" cy="1488"/>
            </a:xfrm>
            <a:prstGeom prst="rect">
              <a:avLst/>
            </a:prstGeom>
            <a:solidFill>
              <a:srgbClr val="99CC00">
                <a:alpha val="61960"/>
              </a:srgbClr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30737" name="Line 18"/>
            <p:cNvSpPr>
              <a:spLocks noChangeShapeType="1"/>
            </p:cNvSpPr>
            <p:nvPr/>
          </p:nvSpPr>
          <p:spPr bwMode="auto">
            <a:xfrm>
              <a:off x="0" y="75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8" name="Line 19"/>
            <p:cNvSpPr>
              <a:spLocks noChangeShapeType="1"/>
            </p:cNvSpPr>
            <p:nvPr/>
          </p:nvSpPr>
          <p:spPr bwMode="auto">
            <a:xfrm flipH="1">
              <a:off x="735" y="0"/>
              <a:ext cx="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0739" name="Picture 20" descr="Noname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8200" y="6256338"/>
            <a:ext cx="6858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0" name="Text Box 21"/>
          <p:cNvSpPr txBox="1">
            <a:spLocks noChangeArrowheads="1"/>
          </p:cNvSpPr>
          <p:nvPr/>
        </p:nvSpPr>
        <p:spPr bwMode="auto">
          <a:xfrm>
            <a:off x="3124200" y="304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部 首</a:t>
            </a:r>
            <a:endParaRPr lang="zh-CN" altLang="en-US" sz="2400" b="0">
              <a:solidFill>
                <a:srgbClr val="CC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0741" name="Text Box 22"/>
          <p:cNvSpPr txBox="1">
            <a:spLocks noChangeArrowheads="1"/>
          </p:cNvSpPr>
          <p:nvPr/>
        </p:nvSpPr>
        <p:spPr bwMode="auto">
          <a:xfrm>
            <a:off x="4567238" y="3333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笔 顺</a:t>
            </a:r>
            <a:endParaRPr lang="zh-CN" altLang="en-US" sz="2400" b="0">
              <a:solidFill>
                <a:srgbClr val="CC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0742" name="Freeform 125"/>
          <p:cNvSpPr>
            <a:spLocks noEditPoints="1" noChangeArrowheads="1"/>
          </p:cNvSpPr>
          <p:nvPr/>
        </p:nvSpPr>
        <p:spPr bwMode="auto">
          <a:xfrm>
            <a:off x="1960563" y="2336800"/>
            <a:ext cx="1806575" cy="1809750"/>
          </a:xfrm>
          <a:custGeom>
            <a:avLst/>
            <a:gdLst>
              <a:gd name="T0" fmla="*/ 161 w 2275"/>
              <a:gd name="T1" fmla="*/ 526 h 2280"/>
              <a:gd name="T2" fmla="*/ 155 w 2275"/>
              <a:gd name="T3" fmla="*/ 1282 h 2280"/>
              <a:gd name="T4" fmla="*/ 138 w 2275"/>
              <a:gd name="T5" fmla="*/ 1668 h 2280"/>
              <a:gd name="T6" fmla="*/ 80 w 2275"/>
              <a:gd name="T7" fmla="*/ 1816 h 2280"/>
              <a:gd name="T8" fmla="*/ 19 w 2275"/>
              <a:gd name="T9" fmla="*/ 1647 h 2280"/>
              <a:gd name="T10" fmla="*/ 55 w 2275"/>
              <a:gd name="T11" fmla="*/ 977 h 2280"/>
              <a:gd name="T12" fmla="*/ 32 w 2275"/>
              <a:gd name="T13" fmla="*/ 615 h 2280"/>
              <a:gd name="T14" fmla="*/ 604 w 2275"/>
              <a:gd name="T15" fmla="*/ 726 h 2280"/>
              <a:gd name="T16" fmla="*/ 600 w 2275"/>
              <a:gd name="T17" fmla="*/ 1340 h 2280"/>
              <a:gd name="T18" fmla="*/ 558 w 2275"/>
              <a:gd name="T19" fmla="*/ 1758 h 2280"/>
              <a:gd name="T20" fmla="*/ 481 w 2275"/>
              <a:gd name="T21" fmla="*/ 1764 h 2280"/>
              <a:gd name="T22" fmla="*/ 456 w 2275"/>
              <a:gd name="T23" fmla="*/ 1543 h 2280"/>
              <a:gd name="T24" fmla="*/ 487 w 2275"/>
              <a:gd name="T25" fmla="*/ 1039 h 2280"/>
              <a:gd name="T26" fmla="*/ 470 w 2275"/>
              <a:gd name="T27" fmla="*/ 597 h 2280"/>
              <a:gd name="T28" fmla="*/ 153 w 2275"/>
              <a:gd name="T29" fmla="*/ 553 h 2280"/>
              <a:gd name="T30" fmla="*/ 376 w 2275"/>
              <a:gd name="T31" fmla="*/ 448 h 2280"/>
              <a:gd name="T32" fmla="*/ 591 w 2275"/>
              <a:gd name="T33" fmla="*/ 432 h 2280"/>
              <a:gd name="T34" fmla="*/ 911 w 2275"/>
              <a:gd name="T35" fmla="*/ 453 h 2280"/>
              <a:gd name="T36" fmla="*/ 1099 w 2275"/>
              <a:gd name="T37" fmla="*/ 394 h 2280"/>
              <a:gd name="T38" fmla="*/ 1729 w 2275"/>
              <a:gd name="T39" fmla="*/ 288 h 2280"/>
              <a:gd name="T40" fmla="*/ 1834 w 2275"/>
              <a:gd name="T41" fmla="*/ 361 h 2280"/>
              <a:gd name="T42" fmla="*/ 1431 w 2275"/>
              <a:gd name="T43" fmla="*/ 432 h 2280"/>
              <a:gd name="T44" fmla="*/ 1065 w 2275"/>
              <a:gd name="T45" fmla="*/ 490 h 2280"/>
              <a:gd name="T46" fmla="*/ 1412 w 2275"/>
              <a:gd name="T47" fmla="*/ 854 h 2280"/>
              <a:gd name="T48" fmla="*/ 1274 w 2275"/>
              <a:gd name="T49" fmla="*/ 123 h 2280"/>
              <a:gd name="T50" fmla="*/ 1283 w 2275"/>
              <a:gd name="T51" fmla="*/ 0 h 2280"/>
              <a:gd name="T52" fmla="*/ 1452 w 2275"/>
              <a:gd name="T53" fmla="*/ 118 h 2280"/>
              <a:gd name="T54" fmla="*/ 1510 w 2275"/>
              <a:gd name="T55" fmla="*/ 593 h 2280"/>
              <a:gd name="T56" fmla="*/ 1704 w 2275"/>
              <a:gd name="T57" fmla="*/ 626 h 2280"/>
              <a:gd name="T58" fmla="*/ 1166 w 2275"/>
              <a:gd name="T59" fmla="*/ 739 h 2280"/>
              <a:gd name="T60" fmla="*/ 1042 w 2275"/>
              <a:gd name="T61" fmla="*/ 695 h 2280"/>
              <a:gd name="T62" fmla="*/ 875 w 2275"/>
              <a:gd name="T63" fmla="*/ 1043 h 2280"/>
              <a:gd name="T64" fmla="*/ 585 w 2275"/>
              <a:gd name="T65" fmla="*/ 979 h 2280"/>
              <a:gd name="T66" fmla="*/ 1228 w 2275"/>
              <a:gd name="T67" fmla="*/ 901 h 2280"/>
              <a:gd name="T68" fmla="*/ 1955 w 2275"/>
              <a:gd name="T69" fmla="*/ 793 h 2280"/>
              <a:gd name="T70" fmla="*/ 2262 w 2275"/>
              <a:gd name="T71" fmla="*/ 877 h 2280"/>
              <a:gd name="T72" fmla="*/ 2124 w 2275"/>
              <a:gd name="T73" fmla="*/ 933 h 2280"/>
              <a:gd name="T74" fmla="*/ 320 w 2275"/>
              <a:gd name="T75" fmla="*/ 979 h 2280"/>
              <a:gd name="T76" fmla="*/ 355 w 2275"/>
              <a:gd name="T77" fmla="*/ 1064 h 2280"/>
              <a:gd name="T78" fmla="*/ 986 w 2275"/>
              <a:gd name="T79" fmla="*/ 1181 h 2280"/>
              <a:gd name="T80" fmla="*/ 1139 w 2275"/>
              <a:gd name="T81" fmla="*/ 1413 h 2280"/>
              <a:gd name="T82" fmla="*/ 1099 w 2275"/>
              <a:gd name="T83" fmla="*/ 2144 h 2280"/>
              <a:gd name="T84" fmla="*/ 984 w 2275"/>
              <a:gd name="T85" fmla="*/ 2031 h 2280"/>
              <a:gd name="T86" fmla="*/ 1019 w 2275"/>
              <a:gd name="T87" fmla="*/ 1674 h 2280"/>
              <a:gd name="T88" fmla="*/ 1682 w 2275"/>
              <a:gd name="T89" fmla="*/ 2269 h 2280"/>
              <a:gd name="T90" fmla="*/ 1564 w 2275"/>
              <a:gd name="T91" fmla="*/ 2119 h 2280"/>
              <a:gd name="T92" fmla="*/ 1389 w 2275"/>
              <a:gd name="T93" fmla="*/ 1973 h 2280"/>
              <a:gd name="T94" fmla="*/ 1633 w 2275"/>
              <a:gd name="T95" fmla="*/ 1985 h 2280"/>
              <a:gd name="T96" fmla="*/ 1631 w 2275"/>
              <a:gd name="T97" fmla="*/ 1470 h 2280"/>
              <a:gd name="T98" fmla="*/ 1585 w 2275"/>
              <a:gd name="T99" fmla="*/ 1206 h 2280"/>
              <a:gd name="T100" fmla="*/ 1262 w 2275"/>
              <a:gd name="T101" fmla="*/ 1221 h 2280"/>
              <a:gd name="T102" fmla="*/ 1519 w 2275"/>
              <a:gd name="T103" fmla="*/ 1110 h 2280"/>
              <a:gd name="T104" fmla="*/ 1696 w 2275"/>
              <a:gd name="T105" fmla="*/ 1121 h 2280"/>
              <a:gd name="T106" fmla="*/ 1761 w 2275"/>
              <a:gd name="T107" fmla="*/ 1256 h 2280"/>
              <a:gd name="T108" fmla="*/ 1773 w 2275"/>
              <a:gd name="T109" fmla="*/ 1476 h 2280"/>
              <a:gd name="T110" fmla="*/ 1801 w 2275"/>
              <a:gd name="T111" fmla="*/ 2085 h 2280"/>
              <a:gd name="T112" fmla="*/ 1076 w 2275"/>
              <a:gd name="T113" fmla="*/ 1403 h 2280"/>
              <a:gd name="T114" fmla="*/ 1402 w 2275"/>
              <a:gd name="T115" fmla="*/ 1376 h 2280"/>
              <a:gd name="T116" fmla="*/ 1418 w 2275"/>
              <a:gd name="T117" fmla="*/ 1453 h 2280"/>
              <a:gd name="T118" fmla="*/ 1481 w 2275"/>
              <a:gd name="T119" fmla="*/ 1668 h 2280"/>
              <a:gd name="T120" fmla="*/ 1239 w 2275"/>
              <a:gd name="T121" fmla="*/ 1714 h 2280"/>
              <a:gd name="T122" fmla="*/ 351 w 2275"/>
              <a:gd name="T123" fmla="*/ 1528 h 2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75" h="2280">
                <a:moveTo>
                  <a:pt x="24" y="593"/>
                </a:moveTo>
                <a:lnTo>
                  <a:pt x="17" y="576"/>
                </a:lnTo>
                <a:lnTo>
                  <a:pt x="11" y="561"/>
                </a:lnTo>
                <a:lnTo>
                  <a:pt x="5" y="545"/>
                </a:lnTo>
                <a:lnTo>
                  <a:pt x="1" y="530"/>
                </a:lnTo>
                <a:lnTo>
                  <a:pt x="0" y="517"/>
                </a:lnTo>
                <a:lnTo>
                  <a:pt x="0" y="505"/>
                </a:lnTo>
                <a:lnTo>
                  <a:pt x="1" y="494"/>
                </a:lnTo>
                <a:lnTo>
                  <a:pt x="1" y="488"/>
                </a:lnTo>
                <a:lnTo>
                  <a:pt x="3" y="482"/>
                </a:lnTo>
                <a:lnTo>
                  <a:pt x="3" y="478"/>
                </a:lnTo>
                <a:lnTo>
                  <a:pt x="5" y="476"/>
                </a:lnTo>
                <a:lnTo>
                  <a:pt x="9" y="474"/>
                </a:lnTo>
                <a:lnTo>
                  <a:pt x="13" y="473"/>
                </a:lnTo>
                <a:lnTo>
                  <a:pt x="19" y="471"/>
                </a:lnTo>
                <a:lnTo>
                  <a:pt x="26" y="469"/>
                </a:lnTo>
                <a:lnTo>
                  <a:pt x="34" y="469"/>
                </a:lnTo>
                <a:lnTo>
                  <a:pt x="44" y="469"/>
                </a:lnTo>
                <a:lnTo>
                  <a:pt x="53" y="471"/>
                </a:lnTo>
                <a:lnTo>
                  <a:pt x="65" y="471"/>
                </a:lnTo>
                <a:lnTo>
                  <a:pt x="78" y="473"/>
                </a:lnTo>
                <a:lnTo>
                  <a:pt x="92" y="476"/>
                </a:lnTo>
                <a:lnTo>
                  <a:pt x="107" y="478"/>
                </a:lnTo>
                <a:lnTo>
                  <a:pt x="124" y="482"/>
                </a:lnTo>
                <a:lnTo>
                  <a:pt x="142" y="486"/>
                </a:lnTo>
                <a:lnTo>
                  <a:pt x="161" y="492"/>
                </a:lnTo>
                <a:lnTo>
                  <a:pt x="161" y="526"/>
                </a:lnTo>
                <a:lnTo>
                  <a:pt x="161" y="561"/>
                </a:lnTo>
                <a:lnTo>
                  <a:pt x="161" y="595"/>
                </a:lnTo>
                <a:lnTo>
                  <a:pt x="161" y="630"/>
                </a:lnTo>
                <a:lnTo>
                  <a:pt x="161" y="663"/>
                </a:lnTo>
                <a:lnTo>
                  <a:pt x="161" y="695"/>
                </a:lnTo>
                <a:lnTo>
                  <a:pt x="161" y="726"/>
                </a:lnTo>
                <a:lnTo>
                  <a:pt x="161" y="758"/>
                </a:lnTo>
                <a:lnTo>
                  <a:pt x="161" y="789"/>
                </a:lnTo>
                <a:lnTo>
                  <a:pt x="161" y="820"/>
                </a:lnTo>
                <a:lnTo>
                  <a:pt x="161" y="851"/>
                </a:lnTo>
                <a:lnTo>
                  <a:pt x="161" y="879"/>
                </a:lnTo>
                <a:lnTo>
                  <a:pt x="161" y="908"/>
                </a:lnTo>
                <a:lnTo>
                  <a:pt x="159" y="937"/>
                </a:lnTo>
                <a:lnTo>
                  <a:pt x="159" y="966"/>
                </a:lnTo>
                <a:lnTo>
                  <a:pt x="159" y="993"/>
                </a:lnTo>
                <a:lnTo>
                  <a:pt x="159" y="1019"/>
                </a:lnTo>
                <a:lnTo>
                  <a:pt x="159" y="1046"/>
                </a:lnTo>
                <a:lnTo>
                  <a:pt x="159" y="1071"/>
                </a:lnTo>
                <a:lnTo>
                  <a:pt x="159" y="1098"/>
                </a:lnTo>
                <a:lnTo>
                  <a:pt x="157" y="1123"/>
                </a:lnTo>
                <a:lnTo>
                  <a:pt x="157" y="1146"/>
                </a:lnTo>
                <a:lnTo>
                  <a:pt x="157" y="1171"/>
                </a:lnTo>
                <a:lnTo>
                  <a:pt x="157" y="1194"/>
                </a:lnTo>
                <a:lnTo>
                  <a:pt x="157" y="1217"/>
                </a:lnTo>
                <a:lnTo>
                  <a:pt x="155" y="1240"/>
                </a:lnTo>
                <a:lnTo>
                  <a:pt x="155" y="1261"/>
                </a:lnTo>
                <a:lnTo>
                  <a:pt x="155" y="1282"/>
                </a:lnTo>
                <a:lnTo>
                  <a:pt x="155" y="1304"/>
                </a:lnTo>
                <a:lnTo>
                  <a:pt x="155" y="1325"/>
                </a:lnTo>
                <a:lnTo>
                  <a:pt x="153" y="1344"/>
                </a:lnTo>
                <a:lnTo>
                  <a:pt x="153" y="1363"/>
                </a:lnTo>
                <a:lnTo>
                  <a:pt x="153" y="1382"/>
                </a:lnTo>
                <a:lnTo>
                  <a:pt x="153" y="1399"/>
                </a:lnTo>
                <a:lnTo>
                  <a:pt x="151" y="1419"/>
                </a:lnTo>
                <a:lnTo>
                  <a:pt x="151" y="1436"/>
                </a:lnTo>
                <a:lnTo>
                  <a:pt x="151" y="1451"/>
                </a:lnTo>
                <a:lnTo>
                  <a:pt x="149" y="1469"/>
                </a:lnTo>
                <a:lnTo>
                  <a:pt x="149" y="1484"/>
                </a:lnTo>
                <a:lnTo>
                  <a:pt x="149" y="1499"/>
                </a:lnTo>
                <a:lnTo>
                  <a:pt x="147" y="1515"/>
                </a:lnTo>
                <a:lnTo>
                  <a:pt x="147" y="1528"/>
                </a:lnTo>
                <a:lnTo>
                  <a:pt x="147" y="1543"/>
                </a:lnTo>
                <a:lnTo>
                  <a:pt x="145" y="1557"/>
                </a:lnTo>
                <a:lnTo>
                  <a:pt x="145" y="1568"/>
                </a:lnTo>
                <a:lnTo>
                  <a:pt x="145" y="1582"/>
                </a:lnTo>
                <a:lnTo>
                  <a:pt x="143" y="1593"/>
                </a:lnTo>
                <a:lnTo>
                  <a:pt x="143" y="1605"/>
                </a:lnTo>
                <a:lnTo>
                  <a:pt x="142" y="1614"/>
                </a:lnTo>
                <a:lnTo>
                  <a:pt x="142" y="1626"/>
                </a:lnTo>
                <a:lnTo>
                  <a:pt x="142" y="1636"/>
                </a:lnTo>
                <a:lnTo>
                  <a:pt x="140" y="1643"/>
                </a:lnTo>
                <a:lnTo>
                  <a:pt x="140" y="1653"/>
                </a:lnTo>
                <a:lnTo>
                  <a:pt x="138" y="1660"/>
                </a:lnTo>
                <a:lnTo>
                  <a:pt x="138" y="1668"/>
                </a:lnTo>
                <a:lnTo>
                  <a:pt x="138" y="1676"/>
                </a:lnTo>
                <a:lnTo>
                  <a:pt x="136" y="1684"/>
                </a:lnTo>
                <a:lnTo>
                  <a:pt x="136" y="1689"/>
                </a:lnTo>
                <a:lnTo>
                  <a:pt x="134" y="1695"/>
                </a:lnTo>
                <a:lnTo>
                  <a:pt x="134" y="1701"/>
                </a:lnTo>
                <a:lnTo>
                  <a:pt x="132" y="1705"/>
                </a:lnTo>
                <a:lnTo>
                  <a:pt x="132" y="1708"/>
                </a:lnTo>
                <a:lnTo>
                  <a:pt x="130" y="1712"/>
                </a:lnTo>
                <a:lnTo>
                  <a:pt x="130" y="1716"/>
                </a:lnTo>
                <a:lnTo>
                  <a:pt x="126" y="1728"/>
                </a:lnTo>
                <a:lnTo>
                  <a:pt x="122" y="1739"/>
                </a:lnTo>
                <a:lnTo>
                  <a:pt x="118" y="1751"/>
                </a:lnTo>
                <a:lnTo>
                  <a:pt x="117" y="1760"/>
                </a:lnTo>
                <a:lnTo>
                  <a:pt x="113" y="1768"/>
                </a:lnTo>
                <a:lnTo>
                  <a:pt x="111" y="1778"/>
                </a:lnTo>
                <a:lnTo>
                  <a:pt x="107" y="1785"/>
                </a:lnTo>
                <a:lnTo>
                  <a:pt x="105" y="1791"/>
                </a:lnTo>
                <a:lnTo>
                  <a:pt x="103" y="1797"/>
                </a:lnTo>
                <a:lnTo>
                  <a:pt x="99" y="1803"/>
                </a:lnTo>
                <a:lnTo>
                  <a:pt x="97" y="1808"/>
                </a:lnTo>
                <a:lnTo>
                  <a:pt x="95" y="1812"/>
                </a:lnTo>
                <a:lnTo>
                  <a:pt x="94" y="1814"/>
                </a:lnTo>
                <a:lnTo>
                  <a:pt x="92" y="1816"/>
                </a:lnTo>
                <a:lnTo>
                  <a:pt x="90" y="1818"/>
                </a:lnTo>
                <a:lnTo>
                  <a:pt x="88" y="1818"/>
                </a:lnTo>
                <a:lnTo>
                  <a:pt x="84" y="1818"/>
                </a:lnTo>
                <a:lnTo>
                  <a:pt x="80" y="1816"/>
                </a:lnTo>
                <a:lnTo>
                  <a:pt x="78" y="1814"/>
                </a:lnTo>
                <a:lnTo>
                  <a:pt x="74" y="1812"/>
                </a:lnTo>
                <a:lnTo>
                  <a:pt x="72" y="1810"/>
                </a:lnTo>
                <a:lnTo>
                  <a:pt x="69" y="1806"/>
                </a:lnTo>
                <a:lnTo>
                  <a:pt x="67" y="1803"/>
                </a:lnTo>
                <a:lnTo>
                  <a:pt x="63" y="1799"/>
                </a:lnTo>
                <a:lnTo>
                  <a:pt x="61" y="1795"/>
                </a:lnTo>
                <a:lnTo>
                  <a:pt x="57" y="1789"/>
                </a:lnTo>
                <a:lnTo>
                  <a:pt x="55" y="1783"/>
                </a:lnTo>
                <a:lnTo>
                  <a:pt x="53" y="1776"/>
                </a:lnTo>
                <a:lnTo>
                  <a:pt x="49" y="1770"/>
                </a:lnTo>
                <a:lnTo>
                  <a:pt x="47" y="1762"/>
                </a:lnTo>
                <a:lnTo>
                  <a:pt x="46" y="1753"/>
                </a:lnTo>
                <a:lnTo>
                  <a:pt x="38" y="1739"/>
                </a:lnTo>
                <a:lnTo>
                  <a:pt x="32" y="1728"/>
                </a:lnTo>
                <a:lnTo>
                  <a:pt x="26" y="1716"/>
                </a:lnTo>
                <a:lnTo>
                  <a:pt x="23" y="1707"/>
                </a:lnTo>
                <a:lnTo>
                  <a:pt x="19" y="1697"/>
                </a:lnTo>
                <a:lnTo>
                  <a:pt x="17" y="1689"/>
                </a:lnTo>
                <a:lnTo>
                  <a:pt x="15" y="1684"/>
                </a:lnTo>
                <a:lnTo>
                  <a:pt x="15" y="1680"/>
                </a:lnTo>
                <a:lnTo>
                  <a:pt x="15" y="1678"/>
                </a:lnTo>
                <a:lnTo>
                  <a:pt x="15" y="1674"/>
                </a:lnTo>
                <a:lnTo>
                  <a:pt x="15" y="1668"/>
                </a:lnTo>
                <a:lnTo>
                  <a:pt x="15" y="1662"/>
                </a:lnTo>
                <a:lnTo>
                  <a:pt x="17" y="1655"/>
                </a:lnTo>
                <a:lnTo>
                  <a:pt x="19" y="1647"/>
                </a:lnTo>
                <a:lnTo>
                  <a:pt x="19" y="1637"/>
                </a:lnTo>
                <a:lnTo>
                  <a:pt x="21" y="1626"/>
                </a:lnTo>
                <a:lnTo>
                  <a:pt x="23" y="1614"/>
                </a:lnTo>
                <a:lnTo>
                  <a:pt x="24" y="1603"/>
                </a:lnTo>
                <a:lnTo>
                  <a:pt x="26" y="1588"/>
                </a:lnTo>
                <a:lnTo>
                  <a:pt x="28" y="1574"/>
                </a:lnTo>
                <a:lnTo>
                  <a:pt x="30" y="1557"/>
                </a:lnTo>
                <a:lnTo>
                  <a:pt x="32" y="1542"/>
                </a:lnTo>
                <a:lnTo>
                  <a:pt x="34" y="1524"/>
                </a:lnTo>
                <a:lnTo>
                  <a:pt x="36" y="1505"/>
                </a:lnTo>
                <a:lnTo>
                  <a:pt x="38" y="1486"/>
                </a:lnTo>
                <a:lnTo>
                  <a:pt x="40" y="1463"/>
                </a:lnTo>
                <a:lnTo>
                  <a:pt x="42" y="1440"/>
                </a:lnTo>
                <a:lnTo>
                  <a:pt x="42" y="1415"/>
                </a:lnTo>
                <a:lnTo>
                  <a:pt x="44" y="1388"/>
                </a:lnTo>
                <a:lnTo>
                  <a:pt x="46" y="1361"/>
                </a:lnTo>
                <a:lnTo>
                  <a:pt x="47" y="1330"/>
                </a:lnTo>
                <a:lnTo>
                  <a:pt x="49" y="1300"/>
                </a:lnTo>
                <a:lnTo>
                  <a:pt x="51" y="1267"/>
                </a:lnTo>
                <a:lnTo>
                  <a:pt x="51" y="1233"/>
                </a:lnTo>
                <a:lnTo>
                  <a:pt x="53" y="1198"/>
                </a:lnTo>
                <a:lnTo>
                  <a:pt x="53" y="1160"/>
                </a:lnTo>
                <a:lnTo>
                  <a:pt x="55" y="1121"/>
                </a:lnTo>
                <a:lnTo>
                  <a:pt x="55" y="1083"/>
                </a:lnTo>
                <a:lnTo>
                  <a:pt x="55" y="1041"/>
                </a:lnTo>
                <a:lnTo>
                  <a:pt x="55" y="998"/>
                </a:lnTo>
                <a:lnTo>
                  <a:pt x="55" y="977"/>
                </a:lnTo>
                <a:lnTo>
                  <a:pt x="55" y="956"/>
                </a:lnTo>
                <a:lnTo>
                  <a:pt x="55" y="937"/>
                </a:lnTo>
                <a:lnTo>
                  <a:pt x="55" y="916"/>
                </a:lnTo>
                <a:lnTo>
                  <a:pt x="55" y="897"/>
                </a:lnTo>
                <a:lnTo>
                  <a:pt x="55" y="879"/>
                </a:lnTo>
                <a:lnTo>
                  <a:pt x="55" y="862"/>
                </a:lnTo>
                <a:lnTo>
                  <a:pt x="53" y="845"/>
                </a:lnTo>
                <a:lnTo>
                  <a:pt x="53" y="828"/>
                </a:lnTo>
                <a:lnTo>
                  <a:pt x="53" y="812"/>
                </a:lnTo>
                <a:lnTo>
                  <a:pt x="51" y="795"/>
                </a:lnTo>
                <a:lnTo>
                  <a:pt x="51" y="782"/>
                </a:lnTo>
                <a:lnTo>
                  <a:pt x="51" y="766"/>
                </a:lnTo>
                <a:lnTo>
                  <a:pt x="49" y="753"/>
                </a:lnTo>
                <a:lnTo>
                  <a:pt x="49" y="739"/>
                </a:lnTo>
                <a:lnTo>
                  <a:pt x="47" y="726"/>
                </a:lnTo>
                <a:lnTo>
                  <a:pt x="47" y="714"/>
                </a:lnTo>
                <a:lnTo>
                  <a:pt x="46" y="703"/>
                </a:lnTo>
                <a:lnTo>
                  <a:pt x="46" y="691"/>
                </a:lnTo>
                <a:lnTo>
                  <a:pt x="44" y="680"/>
                </a:lnTo>
                <a:lnTo>
                  <a:pt x="42" y="670"/>
                </a:lnTo>
                <a:lnTo>
                  <a:pt x="42" y="661"/>
                </a:lnTo>
                <a:lnTo>
                  <a:pt x="40" y="651"/>
                </a:lnTo>
                <a:lnTo>
                  <a:pt x="38" y="643"/>
                </a:lnTo>
                <a:lnTo>
                  <a:pt x="36" y="636"/>
                </a:lnTo>
                <a:lnTo>
                  <a:pt x="36" y="628"/>
                </a:lnTo>
                <a:lnTo>
                  <a:pt x="34" y="620"/>
                </a:lnTo>
                <a:lnTo>
                  <a:pt x="32" y="615"/>
                </a:lnTo>
                <a:lnTo>
                  <a:pt x="30" y="609"/>
                </a:lnTo>
                <a:lnTo>
                  <a:pt x="28" y="603"/>
                </a:lnTo>
                <a:lnTo>
                  <a:pt x="26" y="597"/>
                </a:lnTo>
                <a:lnTo>
                  <a:pt x="24" y="593"/>
                </a:lnTo>
                <a:close/>
                <a:moveTo>
                  <a:pt x="635" y="528"/>
                </a:moveTo>
                <a:lnTo>
                  <a:pt x="631" y="532"/>
                </a:lnTo>
                <a:lnTo>
                  <a:pt x="627" y="538"/>
                </a:lnTo>
                <a:lnTo>
                  <a:pt x="623" y="545"/>
                </a:lnTo>
                <a:lnTo>
                  <a:pt x="619" y="555"/>
                </a:lnTo>
                <a:lnTo>
                  <a:pt x="617" y="565"/>
                </a:lnTo>
                <a:lnTo>
                  <a:pt x="616" y="576"/>
                </a:lnTo>
                <a:lnTo>
                  <a:pt x="614" y="588"/>
                </a:lnTo>
                <a:lnTo>
                  <a:pt x="614" y="601"/>
                </a:lnTo>
                <a:lnTo>
                  <a:pt x="612" y="605"/>
                </a:lnTo>
                <a:lnTo>
                  <a:pt x="612" y="611"/>
                </a:lnTo>
                <a:lnTo>
                  <a:pt x="612" y="616"/>
                </a:lnTo>
                <a:lnTo>
                  <a:pt x="610" y="622"/>
                </a:lnTo>
                <a:lnTo>
                  <a:pt x="610" y="628"/>
                </a:lnTo>
                <a:lnTo>
                  <a:pt x="608" y="636"/>
                </a:lnTo>
                <a:lnTo>
                  <a:pt x="608" y="645"/>
                </a:lnTo>
                <a:lnTo>
                  <a:pt x="608" y="653"/>
                </a:lnTo>
                <a:lnTo>
                  <a:pt x="606" y="664"/>
                </a:lnTo>
                <a:lnTo>
                  <a:pt x="606" y="674"/>
                </a:lnTo>
                <a:lnTo>
                  <a:pt x="606" y="686"/>
                </a:lnTo>
                <a:lnTo>
                  <a:pt x="606" y="699"/>
                </a:lnTo>
                <a:lnTo>
                  <a:pt x="606" y="711"/>
                </a:lnTo>
                <a:lnTo>
                  <a:pt x="604" y="726"/>
                </a:lnTo>
                <a:lnTo>
                  <a:pt x="604" y="739"/>
                </a:lnTo>
                <a:lnTo>
                  <a:pt x="604" y="755"/>
                </a:lnTo>
                <a:lnTo>
                  <a:pt x="604" y="772"/>
                </a:lnTo>
                <a:lnTo>
                  <a:pt x="604" y="787"/>
                </a:lnTo>
                <a:lnTo>
                  <a:pt x="604" y="806"/>
                </a:lnTo>
                <a:lnTo>
                  <a:pt x="604" y="824"/>
                </a:lnTo>
                <a:lnTo>
                  <a:pt x="604" y="843"/>
                </a:lnTo>
                <a:lnTo>
                  <a:pt x="604" y="864"/>
                </a:lnTo>
                <a:lnTo>
                  <a:pt x="604" y="885"/>
                </a:lnTo>
                <a:lnTo>
                  <a:pt x="602" y="906"/>
                </a:lnTo>
                <a:lnTo>
                  <a:pt x="602" y="929"/>
                </a:lnTo>
                <a:lnTo>
                  <a:pt x="602" y="952"/>
                </a:lnTo>
                <a:lnTo>
                  <a:pt x="602" y="975"/>
                </a:lnTo>
                <a:lnTo>
                  <a:pt x="602" y="1000"/>
                </a:lnTo>
                <a:lnTo>
                  <a:pt x="602" y="1027"/>
                </a:lnTo>
                <a:lnTo>
                  <a:pt x="602" y="1054"/>
                </a:lnTo>
                <a:lnTo>
                  <a:pt x="602" y="1081"/>
                </a:lnTo>
                <a:lnTo>
                  <a:pt x="602" y="1108"/>
                </a:lnTo>
                <a:lnTo>
                  <a:pt x="602" y="1137"/>
                </a:lnTo>
                <a:lnTo>
                  <a:pt x="602" y="1163"/>
                </a:lnTo>
                <a:lnTo>
                  <a:pt x="602" y="1192"/>
                </a:lnTo>
                <a:lnTo>
                  <a:pt x="602" y="1217"/>
                </a:lnTo>
                <a:lnTo>
                  <a:pt x="602" y="1244"/>
                </a:lnTo>
                <a:lnTo>
                  <a:pt x="602" y="1269"/>
                </a:lnTo>
                <a:lnTo>
                  <a:pt x="602" y="1294"/>
                </a:lnTo>
                <a:lnTo>
                  <a:pt x="600" y="1317"/>
                </a:lnTo>
                <a:lnTo>
                  <a:pt x="600" y="1340"/>
                </a:lnTo>
                <a:lnTo>
                  <a:pt x="600" y="1363"/>
                </a:lnTo>
                <a:lnTo>
                  <a:pt x="598" y="1386"/>
                </a:lnTo>
                <a:lnTo>
                  <a:pt x="598" y="1407"/>
                </a:lnTo>
                <a:lnTo>
                  <a:pt x="598" y="1428"/>
                </a:lnTo>
                <a:lnTo>
                  <a:pt x="596" y="1447"/>
                </a:lnTo>
                <a:lnTo>
                  <a:pt x="596" y="1467"/>
                </a:lnTo>
                <a:lnTo>
                  <a:pt x="594" y="1486"/>
                </a:lnTo>
                <a:lnTo>
                  <a:pt x="594" y="1505"/>
                </a:lnTo>
                <a:lnTo>
                  <a:pt x="592" y="1522"/>
                </a:lnTo>
                <a:lnTo>
                  <a:pt x="591" y="1540"/>
                </a:lnTo>
                <a:lnTo>
                  <a:pt x="591" y="1555"/>
                </a:lnTo>
                <a:lnTo>
                  <a:pt x="589" y="1570"/>
                </a:lnTo>
                <a:lnTo>
                  <a:pt x="587" y="1586"/>
                </a:lnTo>
                <a:lnTo>
                  <a:pt x="587" y="1601"/>
                </a:lnTo>
                <a:lnTo>
                  <a:pt x="585" y="1614"/>
                </a:lnTo>
                <a:lnTo>
                  <a:pt x="583" y="1626"/>
                </a:lnTo>
                <a:lnTo>
                  <a:pt x="581" y="1639"/>
                </a:lnTo>
                <a:lnTo>
                  <a:pt x="581" y="1651"/>
                </a:lnTo>
                <a:lnTo>
                  <a:pt x="579" y="1662"/>
                </a:lnTo>
                <a:lnTo>
                  <a:pt x="577" y="1672"/>
                </a:lnTo>
                <a:lnTo>
                  <a:pt x="575" y="1682"/>
                </a:lnTo>
                <a:lnTo>
                  <a:pt x="573" y="1689"/>
                </a:lnTo>
                <a:lnTo>
                  <a:pt x="571" y="1699"/>
                </a:lnTo>
                <a:lnTo>
                  <a:pt x="568" y="1714"/>
                </a:lnTo>
                <a:lnTo>
                  <a:pt x="564" y="1732"/>
                </a:lnTo>
                <a:lnTo>
                  <a:pt x="560" y="1745"/>
                </a:lnTo>
                <a:lnTo>
                  <a:pt x="558" y="1758"/>
                </a:lnTo>
                <a:lnTo>
                  <a:pt x="554" y="1772"/>
                </a:lnTo>
                <a:lnTo>
                  <a:pt x="552" y="1783"/>
                </a:lnTo>
                <a:lnTo>
                  <a:pt x="548" y="1793"/>
                </a:lnTo>
                <a:lnTo>
                  <a:pt x="546" y="1803"/>
                </a:lnTo>
                <a:lnTo>
                  <a:pt x="545" y="1810"/>
                </a:lnTo>
                <a:lnTo>
                  <a:pt x="543" y="1818"/>
                </a:lnTo>
                <a:lnTo>
                  <a:pt x="539" y="1824"/>
                </a:lnTo>
                <a:lnTo>
                  <a:pt x="537" y="1827"/>
                </a:lnTo>
                <a:lnTo>
                  <a:pt x="535" y="1831"/>
                </a:lnTo>
                <a:lnTo>
                  <a:pt x="533" y="1835"/>
                </a:lnTo>
                <a:lnTo>
                  <a:pt x="531" y="1835"/>
                </a:lnTo>
                <a:lnTo>
                  <a:pt x="529" y="1837"/>
                </a:lnTo>
                <a:lnTo>
                  <a:pt x="527" y="1835"/>
                </a:lnTo>
                <a:lnTo>
                  <a:pt x="525" y="1835"/>
                </a:lnTo>
                <a:lnTo>
                  <a:pt x="521" y="1833"/>
                </a:lnTo>
                <a:lnTo>
                  <a:pt x="520" y="1831"/>
                </a:lnTo>
                <a:lnTo>
                  <a:pt x="516" y="1827"/>
                </a:lnTo>
                <a:lnTo>
                  <a:pt x="514" y="1826"/>
                </a:lnTo>
                <a:lnTo>
                  <a:pt x="510" y="1820"/>
                </a:lnTo>
                <a:lnTo>
                  <a:pt x="506" y="1816"/>
                </a:lnTo>
                <a:lnTo>
                  <a:pt x="502" y="1810"/>
                </a:lnTo>
                <a:lnTo>
                  <a:pt x="500" y="1804"/>
                </a:lnTo>
                <a:lnTo>
                  <a:pt x="497" y="1797"/>
                </a:lnTo>
                <a:lnTo>
                  <a:pt x="493" y="1789"/>
                </a:lnTo>
                <a:lnTo>
                  <a:pt x="489" y="1781"/>
                </a:lnTo>
                <a:lnTo>
                  <a:pt x="485" y="1774"/>
                </a:lnTo>
                <a:lnTo>
                  <a:pt x="481" y="1764"/>
                </a:lnTo>
                <a:lnTo>
                  <a:pt x="477" y="1753"/>
                </a:lnTo>
                <a:lnTo>
                  <a:pt x="472" y="1743"/>
                </a:lnTo>
                <a:lnTo>
                  <a:pt x="466" y="1733"/>
                </a:lnTo>
                <a:lnTo>
                  <a:pt x="462" y="1724"/>
                </a:lnTo>
                <a:lnTo>
                  <a:pt x="456" y="1714"/>
                </a:lnTo>
                <a:lnTo>
                  <a:pt x="454" y="1705"/>
                </a:lnTo>
                <a:lnTo>
                  <a:pt x="450" y="1695"/>
                </a:lnTo>
                <a:lnTo>
                  <a:pt x="447" y="1685"/>
                </a:lnTo>
                <a:lnTo>
                  <a:pt x="445" y="1678"/>
                </a:lnTo>
                <a:lnTo>
                  <a:pt x="443" y="1668"/>
                </a:lnTo>
                <a:lnTo>
                  <a:pt x="443" y="1660"/>
                </a:lnTo>
                <a:lnTo>
                  <a:pt x="441" y="1653"/>
                </a:lnTo>
                <a:lnTo>
                  <a:pt x="441" y="1645"/>
                </a:lnTo>
                <a:lnTo>
                  <a:pt x="441" y="1637"/>
                </a:lnTo>
                <a:lnTo>
                  <a:pt x="443" y="1630"/>
                </a:lnTo>
                <a:lnTo>
                  <a:pt x="443" y="1622"/>
                </a:lnTo>
                <a:lnTo>
                  <a:pt x="445" y="1614"/>
                </a:lnTo>
                <a:lnTo>
                  <a:pt x="449" y="1605"/>
                </a:lnTo>
                <a:lnTo>
                  <a:pt x="450" y="1595"/>
                </a:lnTo>
                <a:lnTo>
                  <a:pt x="452" y="1586"/>
                </a:lnTo>
                <a:lnTo>
                  <a:pt x="454" y="1576"/>
                </a:lnTo>
                <a:lnTo>
                  <a:pt x="454" y="1568"/>
                </a:lnTo>
                <a:lnTo>
                  <a:pt x="456" y="1561"/>
                </a:lnTo>
                <a:lnTo>
                  <a:pt x="456" y="1555"/>
                </a:lnTo>
                <a:lnTo>
                  <a:pt x="456" y="1551"/>
                </a:lnTo>
                <a:lnTo>
                  <a:pt x="456" y="1549"/>
                </a:lnTo>
                <a:lnTo>
                  <a:pt x="456" y="1543"/>
                </a:lnTo>
                <a:lnTo>
                  <a:pt x="456" y="1540"/>
                </a:lnTo>
                <a:lnTo>
                  <a:pt x="458" y="1532"/>
                </a:lnTo>
                <a:lnTo>
                  <a:pt x="458" y="1522"/>
                </a:lnTo>
                <a:lnTo>
                  <a:pt x="460" y="1513"/>
                </a:lnTo>
                <a:lnTo>
                  <a:pt x="460" y="1501"/>
                </a:lnTo>
                <a:lnTo>
                  <a:pt x="462" y="1488"/>
                </a:lnTo>
                <a:lnTo>
                  <a:pt x="464" y="1472"/>
                </a:lnTo>
                <a:lnTo>
                  <a:pt x="466" y="1455"/>
                </a:lnTo>
                <a:lnTo>
                  <a:pt x="468" y="1438"/>
                </a:lnTo>
                <a:lnTo>
                  <a:pt x="470" y="1417"/>
                </a:lnTo>
                <a:lnTo>
                  <a:pt x="472" y="1396"/>
                </a:lnTo>
                <a:lnTo>
                  <a:pt x="474" y="1373"/>
                </a:lnTo>
                <a:lnTo>
                  <a:pt x="475" y="1348"/>
                </a:lnTo>
                <a:lnTo>
                  <a:pt x="477" y="1321"/>
                </a:lnTo>
                <a:lnTo>
                  <a:pt x="479" y="1294"/>
                </a:lnTo>
                <a:lnTo>
                  <a:pt x="479" y="1267"/>
                </a:lnTo>
                <a:lnTo>
                  <a:pt x="481" y="1242"/>
                </a:lnTo>
                <a:lnTo>
                  <a:pt x="483" y="1217"/>
                </a:lnTo>
                <a:lnTo>
                  <a:pt x="483" y="1194"/>
                </a:lnTo>
                <a:lnTo>
                  <a:pt x="485" y="1171"/>
                </a:lnTo>
                <a:lnTo>
                  <a:pt x="485" y="1148"/>
                </a:lnTo>
                <a:lnTo>
                  <a:pt x="485" y="1129"/>
                </a:lnTo>
                <a:lnTo>
                  <a:pt x="487" y="1108"/>
                </a:lnTo>
                <a:lnTo>
                  <a:pt x="487" y="1091"/>
                </a:lnTo>
                <a:lnTo>
                  <a:pt x="487" y="1071"/>
                </a:lnTo>
                <a:lnTo>
                  <a:pt x="487" y="1054"/>
                </a:lnTo>
                <a:lnTo>
                  <a:pt x="487" y="1039"/>
                </a:lnTo>
                <a:lnTo>
                  <a:pt x="487" y="1025"/>
                </a:lnTo>
                <a:lnTo>
                  <a:pt x="487" y="1010"/>
                </a:lnTo>
                <a:lnTo>
                  <a:pt x="487" y="998"/>
                </a:lnTo>
                <a:lnTo>
                  <a:pt x="487" y="973"/>
                </a:lnTo>
                <a:lnTo>
                  <a:pt x="487" y="960"/>
                </a:lnTo>
                <a:lnTo>
                  <a:pt x="487" y="947"/>
                </a:lnTo>
                <a:lnTo>
                  <a:pt x="487" y="931"/>
                </a:lnTo>
                <a:lnTo>
                  <a:pt x="487" y="918"/>
                </a:lnTo>
                <a:lnTo>
                  <a:pt x="487" y="902"/>
                </a:lnTo>
                <a:lnTo>
                  <a:pt x="487" y="887"/>
                </a:lnTo>
                <a:lnTo>
                  <a:pt x="487" y="870"/>
                </a:lnTo>
                <a:lnTo>
                  <a:pt x="487" y="853"/>
                </a:lnTo>
                <a:lnTo>
                  <a:pt x="487" y="835"/>
                </a:lnTo>
                <a:lnTo>
                  <a:pt x="487" y="818"/>
                </a:lnTo>
                <a:lnTo>
                  <a:pt x="487" y="799"/>
                </a:lnTo>
                <a:lnTo>
                  <a:pt x="487" y="780"/>
                </a:lnTo>
                <a:lnTo>
                  <a:pt x="487" y="760"/>
                </a:lnTo>
                <a:lnTo>
                  <a:pt x="487" y="739"/>
                </a:lnTo>
                <a:lnTo>
                  <a:pt x="485" y="720"/>
                </a:lnTo>
                <a:lnTo>
                  <a:pt x="483" y="701"/>
                </a:lnTo>
                <a:lnTo>
                  <a:pt x="481" y="684"/>
                </a:lnTo>
                <a:lnTo>
                  <a:pt x="479" y="666"/>
                </a:lnTo>
                <a:lnTo>
                  <a:pt x="477" y="649"/>
                </a:lnTo>
                <a:lnTo>
                  <a:pt x="475" y="636"/>
                </a:lnTo>
                <a:lnTo>
                  <a:pt x="474" y="622"/>
                </a:lnTo>
                <a:lnTo>
                  <a:pt x="472" y="609"/>
                </a:lnTo>
                <a:lnTo>
                  <a:pt x="470" y="597"/>
                </a:lnTo>
                <a:lnTo>
                  <a:pt x="468" y="588"/>
                </a:lnTo>
                <a:lnTo>
                  <a:pt x="466" y="578"/>
                </a:lnTo>
                <a:lnTo>
                  <a:pt x="464" y="569"/>
                </a:lnTo>
                <a:lnTo>
                  <a:pt x="462" y="563"/>
                </a:lnTo>
                <a:lnTo>
                  <a:pt x="460" y="555"/>
                </a:lnTo>
                <a:lnTo>
                  <a:pt x="458" y="551"/>
                </a:lnTo>
                <a:lnTo>
                  <a:pt x="456" y="547"/>
                </a:lnTo>
                <a:lnTo>
                  <a:pt x="452" y="544"/>
                </a:lnTo>
                <a:lnTo>
                  <a:pt x="450" y="540"/>
                </a:lnTo>
                <a:lnTo>
                  <a:pt x="445" y="538"/>
                </a:lnTo>
                <a:lnTo>
                  <a:pt x="441" y="536"/>
                </a:lnTo>
                <a:lnTo>
                  <a:pt x="433" y="534"/>
                </a:lnTo>
                <a:lnTo>
                  <a:pt x="427" y="534"/>
                </a:lnTo>
                <a:lnTo>
                  <a:pt x="418" y="532"/>
                </a:lnTo>
                <a:lnTo>
                  <a:pt x="410" y="532"/>
                </a:lnTo>
                <a:lnTo>
                  <a:pt x="401" y="532"/>
                </a:lnTo>
                <a:lnTo>
                  <a:pt x="389" y="532"/>
                </a:lnTo>
                <a:lnTo>
                  <a:pt x="378" y="532"/>
                </a:lnTo>
                <a:lnTo>
                  <a:pt x="366" y="532"/>
                </a:lnTo>
                <a:lnTo>
                  <a:pt x="353" y="534"/>
                </a:lnTo>
                <a:lnTo>
                  <a:pt x="339" y="534"/>
                </a:lnTo>
                <a:lnTo>
                  <a:pt x="324" y="536"/>
                </a:lnTo>
                <a:lnTo>
                  <a:pt x="308" y="538"/>
                </a:lnTo>
                <a:lnTo>
                  <a:pt x="245" y="544"/>
                </a:lnTo>
                <a:lnTo>
                  <a:pt x="214" y="547"/>
                </a:lnTo>
                <a:lnTo>
                  <a:pt x="184" y="549"/>
                </a:lnTo>
                <a:lnTo>
                  <a:pt x="153" y="553"/>
                </a:lnTo>
                <a:lnTo>
                  <a:pt x="124" y="555"/>
                </a:lnTo>
                <a:lnTo>
                  <a:pt x="95" y="555"/>
                </a:lnTo>
                <a:lnTo>
                  <a:pt x="67" y="555"/>
                </a:lnTo>
                <a:lnTo>
                  <a:pt x="67" y="492"/>
                </a:lnTo>
                <a:lnTo>
                  <a:pt x="88" y="490"/>
                </a:lnTo>
                <a:lnTo>
                  <a:pt x="109" y="488"/>
                </a:lnTo>
                <a:lnTo>
                  <a:pt x="128" y="486"/>
                </a:lnTo>
                <a:lnTo>
                  <a:pt x="147" y="484"/>
                </a:lnTo>
                <a:lnTo>
                  <a:pt x="166" y="482"/>
                </a:lnTo>
                <a:lnTo>
                  <a:pt x="184" y="480"/>
                </a:lnTo>
                <a:lnTo>
                  <a:pt x="201" y="480"/>
                </a:lnTo>
                <a:lnTo>
                  <a:pt x="216" y="478"/>
                </a:lnTo>
                <a:lnTo>
                  <a:pt x="232" y="476"/>
                </a:lnTo>
                <a:lnTo>
                  <a:pt x="247" y="474"/>
                </a:lnTo>
                <a:lnTo>
                  <a:pt x="260" y="473"/>
                </a:lnTo>
                <a:lnTo>
                  <a:pt x="274" y="471"/>
                </a:lnTo>
                <a:lnTo>
                  <a:pt x="285" y="469"/>
                </a:lnTo>
                <a:lnTo>
                  <a:pt x="297" y="467"/>
                </a:lnTo>
                <a:lnTo>
                  <a:pt x="308" y="465"/>
                </a:lnTo>
                <a:lnTo>
                  <a:pt x="318" y="463"/>
                </a:lnTo>
                <a:lnTo>
                  <a:pt x="328" y="461"/>
                </a:lnTo>
                <a:lnTo>
                  <a:pt x="337" y="459"/>
                </a:lnTo>
                <a:lnTo>
                  <a:pt x="347" y="457"/>
                </a:lnTo>
                <a:lnTo>
                  <a:pt x="355" y="455"/>
                </a:lnTo>
                <a:lnTo>
                  <a:pt x="362" y="453"/>
                </a:lnTo>
                <a:lnTo>
                  <a:pt x="370" y="450"/>
                </a:lnTo>
                <a:lnTo>
                  <a:pt x="376" y="448"/>
                </a:lnTo>
                <a:lnTo>
                  <a:pt x="381" y="444"/>
                </a:lnTo>
                <a:lnTo>
                  <a:pt x="387" y="442"/>
                </a:lnTo>
                <a:lnTo>
                  <a:pt x="393" y="438"/>
                </a:lnTo>
                <a:lnTo>
                  <a:pt x="397" y="434"/>
                </a:lnTo>
                <a:lnTo>
                  <a:pt x="403" y="432"/>
                </a:lnTo>
                <a:lnTo>
                  <a:pt x="406" y="428"/>
                </a:lnTo>
                <a:lnTo>
                  <a:pt x="408" y="425"/>
                </a:lnTo>
                <a:lnTo>
                  <a:pt x="412" y="421"/>
                </a:lnTo>
                <a:lnTo>
                  <a:pt x="414" y="417"/>
                </a:lnTo>
                <a:lnTo>
                  <a:pt x="418" y="411"/>
                </a:lnTo>
                <a:lnTo>
                  <a:pt x="424" y="405"/>
                </a:lnTo>
                <a:lnTo>
                  <a:pt x="429" y="402"/>
                </a:lnTo>
                <a:lnTo>
                  <a:pt x="435" y="398"/>
                </a:lnTo>
                <a:lnTo>
                  <a:pt x="443" y="394"/>
                </a:lnTo>
                <a:lnTo>
                  <a:pt x="450" y="392"/>
                </a:lnTo>
                <a:lnTo>
                  <a:pt x="458" y="390"/>
                </a:lnTo>
                <a:lnTo>
                  <a:pt x="466" y="390"/>
                </a:lnTo>
                <a:lnTo>
                  <a:pt x="470" y="392"/>
                </a:lnTo>
                <a:lnTo>
                  <a:pt x="475" y="394"/>
                </a:lnTo>
                <a:lnTo>
                  <a:pt x="485" y="398"/>
                </a:lnTo>
                <a:lnTo>
                  <a:pt x="498" y="402"/>
                </a:lnTo>
                <a:lnTo>
                  <a:pt x="512" y="405"/>
                </a:lnTo>
                <a:lnTo>
                  <a:pt x="527" y="409"/>
                </a:lnTo>
                <a:lnTo>
                  <a:pt x="545" y="415"/>
                </a:lnTo>
                <a:lnTo>
                  <a:pt x="562" y="421"/>
                </a:lnTo>
                <a:lnTo>
                  <a:pt x="581" y="426"/>
                </a:lnTo>
                <a:lnTo>
                  <a:pt x="591" y="432"/>
                </a:lnTo>
                <a:lnTo>
                  <a:pt x="600" y="438"/>
                </a:lnTo>
                <a:lnTo>
                  <a:pt x="608" y="442"/>
                </a:lnTo>
                <a:lnTo>
                  <a:pt x="616" y="446"/>
                </a:lnTo>
                <a:lnTo>
                  <a:pt x="623" y="450"/>
                </a:lnTo>
                <a:lnTo>
                  <a:pt x="629" y="455"/>
                </a:lnTo>
                <a:lnTo>
                  <a:pt x="635" y="457"/>
                </a:lnTo>
                <a:lnTo>
                  <a:pt x="639" y="461"/>
                </a:lnTo>
                <a:lnTo>
                  <a:pt x="644" y="465"/>
                </a:lnTo>
                <a:lnTo>
                  <a:pt x="648" y="469"/>
                </a:lnTo>
                <a:lnTo>
                  <a:pt x="656" y="474"/>
                </a:lnTo>
                <a:lnTo>
                  <a:pt x="662" y="478"/>
                </a:lnTo>
                <a:lnTo>
                  <a:pt x="665" y="482"/>
                </a:lnTo>
                <a:lnTo>
                  <a:pt x="665" y="490"/>
                </a:lnTo>
                <a:lnTo>
                  <a:pt x="663" y="496"/>
                </a:lnTo>
                <a:lnTo>
                  <a:pt x="662" y="503"/>
                </a:lnTo>
                <a:lnTo>
                  <a:pt x="658" y="509"/>
                </a:lnTo>
                <a:lnTo>
                  <a:pt x="654" y="515"/>
                </a:lnTo>
                <a:lnTo>
                  <a:pt x="648" y="521"/>
                </a:lnTo>
                <a:lnTo>
                  <a:pt x="642" y="524"/>
                </a:lnTo>
                <a:lnTo>
                  <a:pt x="635" y="528"/>
                </a:lnTo>
                <a:close/>
                <a:moveTo>
                  <a:pt x="961" y="482"/>
                </a:moveTo>
                <a:lnTo>
                  <a:pt x="949" y="478"/>
                </a:lnTo>
                <a:lnTo>
                  <a:pt x="938" y="474"/>
                </a:lnTo>
                <a:lnTo>
                  <a:pt x="930" y="469"/>
                </a:lnTo>
                <a:lnTo>
                  <a:pt x="923" y="463"/>
                </a:lnTo>
                <a:lnTo>
                  <a:pt x="917" y="459"/>
                </a:lnTo>
                <a:lnTo>
                  <a:pt x="911" y="453"/>
                </a:lnTo>
                <a:lnTo>
                  <a:pt x="909" y="450"/>
                </a:lnTo>
                <a:lnTo>
                  <a:pt x="907" y="448"/>
                </a:lnTo>
                <a:lnTo>
                  <a:pt x="907" y="446"/>
                </a:lnTo>
                <a:lnTo>
                  <a:pt x="907" y="444"/>
                </a:lnTo>
                <a:lnTo>
                  <a:pt x="909" y="444"/>
                </a:lnTo>
                <a:lnTo>
                  <a:pt x="911" y="442"/>
                </a:lnTo>
                <a:lnTo>
                  <a:pt x="913" y="442"/>
                </a:lnTo>
                <a:lnTo>
                  <a:pt x="917" y="440"/>
                </a:lnTo>
                <a:lnTo>
                  <a:pt x="921" y="438"/>
                </a:lnTo>
                <a:lnTo>
                  <a:pt x="924" y="436"/>
                </a:lnTo>
                <a:lnTo>
                  <a:pt x="930" y="436"/>
                </a:lnTo>
                <a:lnTo>
                  <a:pt x="934" y="434"/>
                </a:lnTo>
                <a:lnTo>
                  <a:pt x="942" y="432"/>
                </a:lnTo>
                <a:lnTo>
                  <a:pt x="948" y="430"/>
                </a:lnTo>
                <a:lnTo>
                  <a:pt x="955" y="428"/>
                </a:lnTo>
                <a:lnTo>
                  <a:pt x="965" y="425"/>
                </a:lnTo>
                <a:lnTo>
                  <a:pt x="972" y="423"/>
                </a:lnTo>
                <a:lnTo>
                  <a:pt x="982" y="421"/>
                </a:lnTo>
                <a:lnTo>
                  <a:pt x="994" y="419"/>
                </a:lnTo>
                <a:lnTo>
                  <a:pt x="1005" y="415"/>
                </a:lnTo>
                <a:lnTo>
                  <a:pt x="1017" y="413"/>
                </a:lnTo>
                <a:lnTo>
                  <a:pt x="1028" y="409"/>
                </a:lnTo>
                <a:lnTo>
                  <a:pt x="1042" y="407"/>
                </a:lnTo>
                <a:lnTo>
                  <a:pt x="1055" y="403"/>
                </a:lnTo>
                <a:lnTo>
                  <a:pt x="1068" y="402"/>
                </a:lnTo>
                <a:lnTo>
                  <a:pt x="1084" y="398"/>
                </a:lnTo>
                <a:lnTo>
                  <a:pt x="1099" y="394"/>
                </a:lnTo>
                <a:lnTo>
                  <a:pt x="1114" y="390"/>
                </a:lnTo>
                <a:lnTo>
                  <a:pt x="1132" y="386"/>
                </a:lnTo>
                <a:lnTo>
                  <a:pt x="1149" y="382"/>
                </a:lnTo>
                <a:lnTo>
                  <a:pt x="1166" y="379"/>
                </a:lnTo>
                <a:lnTo>
                  <a:pt x="1185" y="375"/>
                </a:lnTo>
                <a:lnTo>
                  <a:pt x="1205" y="371"/>
                </a:lnTo>
                <a:lnTo>
                  <a:pt x="1224" y="367"/>
                </a:lnTo>
                <a:lnTo>
                  <a:pt x="1245" y="363"/>
                </a:lnTo>
                <a:lnTo>
                  <a:pt x="1285" y="354"/>
                </a:lnTo>
                <a:lnTo>
                  <a:pt x="1324" y="346"/>
                </a:lnTo>
                <a:lnTo>
                  <a:pt x="1360" y="338"/>
                </a:lnTo>
                <a:lnTo>
                  <a:pt x="1397" y="331"/>
                </a:lnTo>
                <a:lnTo>
                  <a:pt x="1429" y="325"/>
                </a:lnTo>
                <a:lnTo>
                  <a:pt x="1462" y="319"/>
                </a:lnTo>
                <a:lnTo>
                  <a:pt x="1493" y="313"/>
                </a:lnTo>
                <a:lnTo>
                  <a:pt x="1519" y="307"/>
                </a:lnTo>
                <a:lnTo>
                  <a:pt x="1546" y="304"/>
                </a:lnTo>
                <a:lnTo>
                  <a:pt x="1571" y="300"/>
                </a:lnTo>
                <a:lnTo>
                  <a:pt x="1596" y="296"/>
                </a:lnTo>
                <a:lnTo>
                  <a:pt x="1617" y="294"/>
                </a:lnTo>
                <a:lnTo>
                  <a:pt x="1636" y="292"/>
                </a:lnTo>
                <a:lnTo>
                  <a:pt x="1656" y="290"/>
                </a:lnTo>
                <a:lnTo>
                  <a:pt x="1671" y="288"/>
                </a:lnTo>
                <a:lnTo>
                  <a:pt x="1686" y="288"/>
                </a:lnTo>
                <a:lnTo>
                  <a:pt x="1698" y="288"/>
                </a:lnTo>
                <a:lnTo>
                  <a:pt x="1709" y="288"/>
                </a:lnTo>
                <a:lnTo>
                  <a:pt x="1729" y="288"/>
                </a:lnTo>
                <a:lnTo>
                  <a:pt x="1748" y="288"/>
                </a:lnTo>
                <a:lnTo>
                  <a:pt x="1767" y="290"/>
                </a:lnTo>
                <a:lnTo>
                  <a:pt x="1782" y="290"/>
                </a:lnTo>
                <a:lnTo>
                  <a:pt x="1798" y="292"/>
                </a:lnTo>
                <a:lnTo>
                  <a:pt x="1811" y="294"/>
                </a:lnTo>
                <a:lnTo>
                  <a:pt x="1823" y="298"/>
                </a:lnTo>
                <a:lnTo>
                  <a:pt x="1828" y="300"/>
                </a:lnTo>
                <a:lnTo>
                  <a:pt x="1834" y="302"/>
                </a:lnTo>
                <a:lnTo>
                  <a:pt x="1842" y="306"/>
                </a:lnTo>
                <a:lnTo>
                  <a:pt x="1849" y="307"/>
                </a:lnTo>
                <a:lnTo>
                  <a:pt x="1855" y="311"/>
                </a:lnTo>
                <a:lnTo>
                  <a:pt x="1859" y="315"/>
                </a:lnTo>
                <a:lnTo>
                  <a:pt x="1863" y="319"/>
                </a:lnTo>
                <a:lnTo>
                  <a:pt x="1865" y="323"/>
                </a:lnTo>
                <a:lnTo>
                  <a:pt x="1865" y="327"/>
                </a:lnTo>
                <a:lnTo>
                  <a:pt x="1865" y="332"/>
                </a:lnTo>
                <a:lnTo>
                  <a:pt x="1865" y="336"/>
                </a:lnTo>
                <a:lnTo>
                  <a:pt x="1863" y="340"/>
                </a:lnTo>
                <a:lnTo>
                  <a:pt x="1863" y="342"/>
                </a:lnTo>
                <a:lnTo>
                  <a:pt x="1861" y="346"/>
                </a:lnTo>
                <a:lnTo>
                  <a:pt x="1857" y="350"/>
                </a:lnTo>
                <a:lnTo>
                  <a:pt x="1853" y="354"/>
                </a:lnTo>
                <a:lnTo>
                  <a:pt x="1851" y="355"/>
                </a:lnTo>
                <a:lnTo>
                  <a:pt x="1848" y="355"/>
                </a:lnTo>
                <a:lnTo>
                  <a:pt x="1844" y="357"/>
                </a:lnTo>
                <a:lnTo>
                  <a:pt x="1840" y="359"/>
                </a:lnTo>
                <a:lnTo>
                  <a:pt x="1834" y="361"/>
                </a:lnTo>
                <a:lnTo>
                  <a:pt x="1828" y="361"/>
                </a:lnTo>
                <a:lnTo>
                  <a:pt x="1823" y="363"/>
                </a:lnTo>
                <a:lnTo>
                  <a:pt x="1815" y="365"/>
                </a:lnTo>
                <a:lnTo>
                  <a:pt x="1807" y="367"/>
                </a:lnTo>
                <a:lnTo>
                  <a:pt x="1800" y="369"/>
                </a:lnTo>
                <a:lnTo>
                  <a:pt x="1790" y="371"/>
                </a:lnTo>
                <a:lnTo>
                  <a:pt x="1780" y="373"/>
                </a:lnTo>
                <a:lnTo>
                  <a:pt x="1769" y="375"/>
                </a:lnTo>
                <a:lnTo>
                  <a:pt x="1757" y="377"/>
                </a:lnTo>
                <a:lnTo>
                  <a:pt x="1746" y="380"/>
                </a:lnTo>
                <a:lnTo>
                  <a:pt x="1732" y="382"/>
                </a:lnTo>
                <a:lnTo>
                  <a:pt x="1719" y="384"/>
                </a:lnTo>
                <a:lnTo>
                  <a:pt x="1704" y="386"/>
                </a:lnTo>
                <a:lnTo>
                  <a:pt x="1688" y="390"/>
                </a:lnTo>
                <a:lnTo>
                  <a:pt x="1673" y="392"/>
                </a:lnTo>
                <a:lnTo>
                  <a:pt x="1658" y="396"/>
                </a:lnTo>
                <a:lnTo>
                  <a:pt x="1640" y="398"/>
                </a:lnTo>
                <a:lnTo>
                  <a:pt x="1621" y="402"/>
                </a:lnTo>
                <a:lnTo>
                  <a:pt x="1604" y="403"/>
                </a:lnTo>
                <a:lnTo>
                  <a:pt x="1585" y="407"/>
                </a:lnTo>
                <a:lnTo>
                  <a:pt x="1564" y="409"/>
                </a:lnTo>
                <a:lnTo>
                  <a:pt x="1544" y="413"/>
                </a:lnTo>
                <a:lnTo>
                  <a:pt x="1523" y="417"/>
                </a:lnTo>
                <a:lnTo>
                  <a:pt x="1500" y="421"/>
                </a:lnTo>
                <a:lnTo>
                  <a:pt x="1477" y="423"/>
                </a:lnTo>
                <a:lnTo>
                  <a:pt x="1454" y="426"/>
                </a:lnTo>
                <a:lnTo>
                  <a:pt x="1431" y="432"/>
                </a:lnTo>
                <a:lnTo>
                  <a:pt x="1408" y="436"/>
                </a:lnTo>
                <a:lnTo>
                  <a:pt x="1387" y="440"/>
                </a:lnTo>
                <a:lnTo>
                  <a:pt x="1366" y="444"/>
                </a:lnTo>
                <a:lnTo>
                  <a:pt x="1345" y="448"/>
                </a:lnTo>
                <a:lnTo>
                  <a:pt x="1326" y="450"/>
                </a:lnTo>
                <a:lnTo>
                  <a:pt x="1306" y="453"/>
                </a:lnTo>
                <a:lnTo>
                  <a:pt x="1287" y="457"/>
                </a:lnTo>
                <a:lnTo>
                  <a:pt x="1270" y="459"/>
                </a:lnTo>
                <a:lnTo>
                  <a:pt x="1253" y="463"/>
                </a:lnTo>
                <a:lnTo>
                  <a:pt x="1235" y="465"/>
                </a:lnTo>
                <a:lnTo>
                  <a:pt x="1220" y="469"/>
                </a:lnTo>
                <a:lnTo>
                  <a:pt x="1205" y="471"/>
                </a:lnTo>
                <a:lnTo>
                  <a:pt x="1191" y="473"/>
                </a:lnTo>
                <a:lnTo>
                  <a:pt x="1178" y="474"/>
                </a:lnTo>
                <a:lnTo>
                  <a:pt x="1164" y="476"/>
                </a:lnTo>
                <a:lnTo>
                  <a:pt x="1153" y="478"/>
                </a:lnTo>
                <a:lnTo>
                  <a:pt x="1141" y="480"/>
                </a:lnTo>
                <a:lnTo>
                  <a:pt x="1130" y="482"/>
                </a:lnTo>
                <a:lnTo>
                  <a:pt x="1120" y="484"/>
                </a:lnTo>
                <a:lnTo>
                  <a:pt x="1111" y="484"/>
                </a:lnTo>
                <a:lnTo>
                  <a:pt x="1101" y="486"/>
                </a:lnTo>
                <a:lnTo>
                  <a:pt x="1093" y="488"/>
                </a:lnTo>
                <a:lnTo>
                  <a:pt x="1086" y="488"/>
                </a:lnTo>
                <a:lnTo>
                  <a:pt x="1080" y="490"/>
                </a:lnTo>
                <a:lnTo>
                  <a:pt x="1074" y="490"/>
                </a:lnTo>
                <a:lnTo>
                  <a:pt x="1068" y="490"/>
                </a:lnTo>
                <a:lnTo>
                  <a:pt x="1065" y="490"/>
                </a:lnTo>
                <a:lnTo>
                  <a:pt x="1061" y="492"/>
                </a:lnTo>
                <a:lnTo>
                  <a:pt x="1059" y="492"/>
                </a:lnTo>
                <a:lnTo>
                  <a:pt x="1057" y="492"/>
                </a:lnTo>
                <a:lnTo>
                  <a:pt x="1055" y="492"/>
                </a:lnTo>
                <a:lnTo>
                  <a:pt x="1047" y="492"/>
                </a:lnTo>
                <a:lnTo>
                  <a:pt x="1038" y="492"/>
                </a:lnTo>
                <a:lnTo>
                  <a:pt x="1026" y="492"/>
                </a:lnTo>
                <a:lnTo>
                  <a:pt x="1015" y="490"/>
                </a:lnTo>
                <a:lnTo>
                  <a:pt x="1003" y="490"/>
                </a:lnTo>
                <a:lnTo>
                  <a:pt x="990" y="488"/>
                </a:lnTo>
                <a:lnTo>
                  <a:pt x="976" y="486"/>
                </a:lnTo>
                <a:lnTo>
                  <a:pt x="961" y="482"/>
                </a:lnTo>
                <a:close/>
                <a:moveTo>
                  <a:pt x="1412" y="363"/>
                </a:moveTo>
                <a:lnTo>
                  <a:pt x="1412" y="388"/>
                </a:lnTo>
                <a:lnTo>
                  <a:pt x="1412" y="413"/>
                </a:lnTo>
                <a:lnTo>
                  <a:pt x="1412" y="442"/>
                </a:lnTo>
                <a:lnTo>
                  <a:pt x="1412" y="471"/>
                </a:lnTo>
                <a:lnTo>
                  <a:pt x="1412" y="503"/>
                </a:lnTo>
                <a:lnTo>
                  <a:pt x="1412" y="536"/>
                </a:lnTo>
                <a:lnTo>
                  <a:pt x="1412" y="570"/>
                </a:lnTo>
                <a:lnTo>
                  <a:pt x="1412" y="605"/>
                </a:lnTo>
                <a:lnTo>
                  <a:pt x="1412" y="643"/>
                </a:lnTo>
                <a:lnTo>
                  <a:pt x="1412" y="682"/>
                </a:lnTo>
                <a:lnTo>
                  <a:pt x="1412" y="722"/>
                </a:lnTo>
                <a:lnTo>
                  <a:pt x="1412" y="766"/>
                </a:lnTo>
                <a:lnTo>
                  <a:pt x="1412" y="810"/>
                </a:lnTo>
                <a:lnTo>
                  <a:pt x="1412" y="854"/>
                </a:lnTo>
                <a:lnTo>
                  <a:pt x="1412" y="902"/>
                </a:lnTo>
                <a:lnTo>
                  <a:pt x="1412" y="952"/>
                </a:lnTo>
                <a:lnTo>
                  <a:pt x="1287" y="952"/>
                </a:lnTo>
                <a:lnTo>
                  <a:pt x="1289" y="906"/>
                </a:lnTo>
                <a:lnTo>
                  <a:pt x="1291" y="860"/>
                </a:lnTo>
                <a:lnTo>
                  <a:pt x="1291" y="816"/>
                </a:lnTo>
                <a:lnTo>
                  <a:pt x="1293" y="772"/>
                </a:lnTo>
                <a:lnTo>
                  <a:pt x="1295" y="730"/>
                </a:lnTo>
                <a:lnTo>
                  <a:pt x="1297" y="687"/>
                </a:lnTo>
                <a:lnTo>
                  <a:pt x="1299" y="647"/>
                </a:lnTo>
                <a:lnTo>
                  <a:pt x="1299" y="607"/>
                </a:lnTo>
                <a:lnTo>
                  <a:pt x="1301" y="567"/>
                </a:lnTo>
                <a:lnTo>
                  <a:pt x="1301" y="528"/>
                </a:lnTo>
                <a:lnTo>
                  <a:pt x="1301" y="492"/>
                </a:lnTo>
                <a:lnTo>
                  <a:pt x="1301" y="455"/>
                </a:lnTo>
                <a:lnTo>
                  <a:pt x="1301" y="419"/>
                </a:lnTo>
                <a:lnTo>
                  <a:pt x="1301" y="384"/>
                </a:lnTo>
                <a:lnTo>
                  <a:pt x="1299" y="350"/>
                </a:lnTo>
                <a:lnTo>
                  <a:pt x="1297" y="317"/>
                </a:lnTo>
                <a:lnTo>
                  <a:pt x="1295" y="286"/>
                </a:lnTo>
                <a:lnTo>
                  <a:pt x="1293" y="258"/>
                </a:lnTo>
                <a:lnTo>
                  <a:pt x="1289" y="231"/>
                </a:lnTo>
                <a:lnTo>
                  <a:pt x="1287" y="206"/>
                </a:lnTo>
                <a:lnTo>
                  <a:pt x="1283" y="183"/>
                </a:lnTo>
                <a:lnTo>
                  <a:pt x="1281" y="162"/>
                </a:lnTo>
                <a:lnTo>
                  <a:pt x="1278" y="141"/>
                </a:lnTo>
                <a:lnTo>
                  <a:pt x="1274" y="123"/>
                </a:lnTo>
                <a:lnTo>
                  <a:pt x="1272" y="106"/>
                </a:lnTo>
                <a:lnTo>
                  <a:pt x="1268" y="93"/>
                </a:lnTo>
                <a:lnTo>
                  <a:pt x="1264" y="79"/>
                </a:lnTo>
                <a:lnTo>
                  <a:pt x="1260" y="68"/>
                </a:lnTo>
                <a:lnTo>
                  <a:pt x="1256" y="58"/>
                </a:lnTo>
                <a:lnTo>
                  <a:pt x="1253" y="50"/>
                </a:lnTo>
                <a:lnTo>
                  <a:pt x="1249" y="45"/>
                </a:lnTo>
                <a:lnTo>
                  <a:pt x="1245" y="41"/>
                </a:lnTo>
                <a:lnTo>
                  <a:pt x="1239" y="37"/>
                </a:lnTo>
                <a:lnTo>
                  <a:pt x="1233" y="33"/>
                </a:lnTo>
                <a:lnTo>
                  <a:pt x="1230" y="31"/>
                </a:lnTo>
                <a:lnTo>
                  <a:pt x="1226" y="27"/>
                </a:lnTo>
                <a:lnTo>
                  <a:pt x="1224" y="25"/>
                </a:lnTo>
                <a:lnTo>
                  <a:pt x="1222" y="23"/>
                </a:lnTo>
                <a:lnTo>
                  <a:pt x="1222" y="20"/>
                </a:lnTo>
                <a:lnTo>
                  <a:pt x="1220" y="18"/>
                </a:lnTo>
                <a:lnTo>
                  <a:pt x="1222" y="16"/>
                </a:lnTo>
                <a:lnTo>
                  <a:pt x="1222" y="14"/>
                </a:lnTo>
                <a:lnTo>
                  <a:pt x="1224" y="12"/>
                </a:lnTo>
                <a:lnTo>
                  <a:pt x="1226" y="10"/>
                </a:lnTo>
                <a:lnTo>
                  <a:pt x="1230" y="8"/>
                </a:lnTo>
                <a:lnTo>
                  <a:pt x="1233" y="6"/>
                </a:lnTo>
                <a:lnTo>
                  <a:pt x="1239" y="4"/>
                </a:lnTo>
                <a:lnTo>
                  <a:pt x="1245" y="4"/>
                </a:lnTo>
                <a:lnTo>
                  <a:pt x="1256" y="0"/>
                </a:lnTo>
                <a:lnTo>
                  <a:pt x="1270" y="0"/>
                </a:lnTo>
                <a:lnTo>
                  <a:pt x="1283" y="0"/>
                </a:lnTo>
                <a:lnTo>
                  <a:pt x="1299" y="2"/>
                </a:lnTo>
                <a:lnTo>
                  <a:pt x="1316" y="4"/>
                </a:lnTo>
                <a:lnTo>
                  <a:pt x="1333" y="10"/>
                </a:lnTo>
                <a:lnTo>
                  <a:pt x="1350" y="16"/>
                </a:lnTo>
                <a:lnTo>
                  <a:pt x="1370" y="22"/>
                </a:lnTo>
                <a:lnTo>
                  <a:pt x="1379" y="27"/>
                </a:lnTo>
                <a:lnTo>
                  <a:pt x="1389" y="31"/>
                </a:lnTo>
                <a:lnTo>
                  <a:pt x="1398" y="37"/>
                </a:lnTo>
                <a:lnTo>
                  <a:pt x="1406" y="41"/>
                </a:lnTo>
                <a:lnTo>
                  <a:pt x="1414" y="45"/>
                </a:lnTo>
                <a:lnTo>
                  <a:pt x="1421" y="48"/>
                </a:lnTo>
                <a:lnTo>
                  <a:pt x="1427" y="52"/>
                </a:lnTo>
                <a:lnTo>
                  <a:pt x="1433" y="56"/>
                </a:lnTo>
                <a:lnTo>
                  <a:pt x="1439" y="60"/>
                </a:lnTo>
                <a:lnTo>
                  <a:pt x="1445" y="62"/>
                </a:lnTo>
                <a:lnTo>
                  <a:pt x="1448" y="66"/>
                </a:lnTo>
                <a:lnTo>
                  <a:pt x="1454" y="68"/>
                </a:lnTo>
                <a:lnTo>
                  <a:pt x="1456" y="71"/>
                </a:lnTo>
                <a:lnTo>
                  <a:pt x="1460" y="73"/>
                </a:lnTo>
                <a:lnTo>
                  <a:pt x="1464" y="75"/>
                </a:lnTo>
                <a:lnTo>
                  <a:pt x="1466" y="77"/>
                </a:lnTo>
                <a:lnTo>
                  <a:pt x="1464" y="83"/>
                </a:lnTo>
                <a:lnTo>
                  <a:pt x="1464" y="91"/>
                </a:lnTo>
                <a:lnTo>
                  <a:pt x="1462" y="98"/>
                </a:lnTo>
                <a:lnTo>
                  <a:pt x="1458" y="104"/>
                </a:lnTo>
                <a:lnTo>
                  <a:pt x="1456" y="112"/>
                </a:lnTo>
                <a:lnTo>
                  <a:pt x="1452" y="118"/>
                </a:lnTo>
                <a:lnTo>
                  <a:pt x="1445" y="133"/>
                </a:lnTo>
                <a:lnTo>
                  <a:pt x="1443" y="137"/>
                </a:lnTo>
                <a:lnTo>
                  <a:pt x="1441" y="142"/>
                </a:lnTo>
                <a:lnTo>
                  <a:pt x="1439" y="148"/>
                </a:lnTo>
                <a:lnTo>
                  <a:pt x="1437" y="156"/>
                </a:lnTo>
                <a:lnTo>
                  <a:pt x="1435" y="165"/>
                </a:lnTo>
                <a:lnTo>
                  <a:pt x="1433" y="177"/>
                </a:lnTo>
                <a:lnTo>
                  <a:pt x="1431" y="189"/>
                </a:lnTo>
                <a:lnTo>
                  <a:pt x="1427" y="202"/>
                </a:lnTo>
                <a:lnTo>
                  <a:pt x="1425" y="217"/>
                </a:lnTo>
                <a:lnTo>
                  <a:pt x="1423" y="235"/>
                </a:lnTo>
                <a:lnTo>
                  <a:pt x="1421" y="252"/>
                </a:lnTo>
                <a:lnTo>
                  <a:pt x="1420" y="271"/>
                </a:lnTo>
                <a:lnTo>
                  <a:pt x="1418" y="292"/>
                </a:lnTo>
                <a:lnTo>
                  <a:pt x="1416" y="313"/>
                </a:lnTo>
                <a:lnTo>
                  <a:pt x="1414" y="338"/>
                </a:lnTo>
                <a:lnTo>
                  <a:pt x="1412" y="363"/>
                </a:lnTo>
                <a:close/>
                <a:moveTo>
                  <a:pt x="1266" y="640"/>
                </a:moveTo>
                <a:lnTo>
                  <a:pt x="1299" y="632"/>
                </a:lnTo>
                <a:lnTo>
                  <a:pt x="1329" y="626"/>
                </a:lnTo>
                <a:lnTo>
                  <a:pt x="1360" y="620"/>
                </a:lnTo>
                <a:lnTo>
                  <a:pt x="1387" y="615"/>
                </a:lnTo>
                <a:lnTo>
                  <a:pt x="1414" y="609"/>
                </a:lnTo>
                <a:lnTo>
                  <a:pt x="1441" y="605"/>
                </a:lnTo>
                <a:lnTo>
                  <a:pt x="1464" y="601"/>
                </a:lnTo>
                <a:lnTo>
                  <a:pt x="1487" y="597"/>
                </a:lnTo>
                <a:lnTo>
                  <a:pt x="1510" y="593"/>
                </a:lnTo>
                <a:lnTo>
                  <a:pt x="1529" y="592"/>
                </a:lnTo>
                <a:lnTo>
                  <a:pt x="1548" y="590"/>
                </a:lnTo>
                <a:lnTo>
                  <a:pt x="1565" y="588"/>
                </a:lnTo>
                <a:lnTo>
                  <a:pt x="1581" y="586"/>
                </a:lnTo>
                <a:lnTo>
                  <a:pt x="1596" y="584"/>
                </a:lnTo>
                <a:lnTo>
                  <a:pt x="1610" y="584"/>
                </a:lnTo>
                <a:lnTo>
                  <a:pt x="1623" y="584"/>
                </a:lnTo>
                <a:lnTo>
                  <a:pt x="1635" y="584"/>
                </a:lnTo>
                <a:lnTo>
                  <a:pt x="1644" y="584"/>
                </a:lnTo>
                <a:lnTo>
                  <a:pt x="1656" y="584"/>
                </a:lnTo>
                <a:lnTo>
                  <a:pt x="1663" y="586"/>
                </a:lnTo>
                <a:lnTo>
                  <a:pt x="1673" y="586"/>
                </a:lnTo>
                <a:lnTo>
                  <a:pt x="1681" y="588"/>
                </a:lnTo>
                <a:lnTo>
                  <a:pt x="1688" y="590"/>
                </a:lnTo>
                <a:lnTo>
                  <a:pt x="1694" y="590"/>
                </a:lnTo>
                <a:lnTo>
                  <a:pt x="1700" y="592"/>
                </a:lnTo>
                <a:lnTo>
                  <a:pt x="1704" y="593"/>
                </a:lnTo>
                <a:lnTo>
                  <a:pt x="1707" y="597"/>
                </a:lnTo>
                <a:lnTo>
                  <a:pt x="1711" y="599"/>
                </a:lnTo>
                <a:lnTo>
                  <a:pt x="1713" y="601"/>
                </a:lnTo>
                <a:lnTo>
                  <a:pt x="1715" y="605"/>
                </a:lnTo>
                <a:lnTo>
                  <a:pt x="1717" y="609"/>
                </a:lnTo>
                <a:lnTo>
                  <a:pt x="1717" y="611"/>
                </a:lnTo>
                <a:lnTo>
                  <a:pt x="1717" y="615"/>
                </a:lnTo>
                <a:lnTo>
                  <a:pt x="1713" y="618"/>
                </a:lnTo>
                <a:lnTo>
                  <a:pt x="1709" y="622"/>
                </a:lnTo>
                <a:lnTo>
                  <a:pt x="1704" y="626"/>
                </a:lnTo>
                <a:lnTo>
                  <a:pt x="1696" y="630"/>
                </a:lnTo>
                <a:lnTo>
                  <a:pt x="1686" y="636"/>
                </a:lnTo>
                <a:lnTo>
                  <a:pt x="1675" y="640"/>
                </a:lnTo>
                <a:lnTo>
                  <a:pt x="1661" y="645"/>
                </a:lnTo>
                <a:lnTo>
                  <a:pt x="1648" y="649"/>
                </a:lnTo>
                <a:lnTo>
                  <a:pt x="1631" y="655"/>
                </a:lnTo>
                <a:lnTo>
                  <a:pt x="1613" y="659"/>
                </a:lnTo>
                <a:lnTo>
                  <a:pt x="1592" y="664"/>
                </a:lnTo>
                <a:lnTo>
                  <a:pt x="1571" y="668"/>
                </a:lnTo>
                <a:lnTo>
                  <a:pt x="1548" y="674"/>
                </a:lnTo>
                <a:lnTo>
                  <a:pt x="1523" y="680"/>
                </a:lnTo>
                <a:lnTo>
                  <a:pt x="1496" y="686"/>
                </a:lnTo>
                <a:lnTo>
                  <a:pt x="1469" y="691"/>
                </a:lnTo>
                <a:lnTo>
                  <a:pt x="1443" y="699"/>
                </a:lnTo>
                <a:lnTo>
                  <a:pt x="1418" y="705"/>
                </a:lnTo>
                <a:lnTo>
                  <a:pt x="1393" y="709"/>
                </a:lnTo>
                <a:lnTo>
                  <a:pt x="1368" y="714"/>
                </a:lnTo>
                <a:lnTo>
                  <a:pt x="1345" y="718"/>
                </a:lnTo>
                <a:lnTo>
                  <a:pt x="1322" y="722"/>
                </a:lnTo>
                <a:lnTo>
                  <a:pt x="1299" y="726"/>
                </a:lnTo>
                <a:lnTo>
                  <a:pt x="1278" y="730"/>
                </a:lnTo>
                <a:lnTo>
                  <a:pt x="1258" y="732"/>
                </a:lnTo>
                <a:lnTo>
                  <a:pt x="1237" y="735"/>
                </a:lnTo>
                <a:lnTo>
                  <a:pt x="1218" y="737"/>
                </a:lnTo>
                <a:lnTo>
                  <a:pt x="1201" y="737"/>
                </a:lnTo>
                <a:lnTo>
                  <a:pt x="1182" y="739"/>
                </a:lnTo>
                <a:lnTo>
                  <a:pt x="1166" y="739"/>
                </a:lnTo>
                <a:lnTo>
                  <a:pt x="1149" y="739"/>
                </a:lnTo>
                <a:lnTo>
                  <a:pt x="1134" y="739"/>
                </a:lnTo>
                <a:lnTo>
                  <a:pt x="1120" y="739"/>
                </a:lnTo>
                <a:lnTo>
                  <a:pt x="1107" y="739"/>
                </a:lnTo>
                <a:lnTo>
                  <a:pt x="1093" y="739"/>
                </a:lnTo>
                <a:lnTo>
                  <a:pt x="1082" y="737"/>
                </a:lnTo>
                <a:lnTo>
                  <a:pt x="1072" y="735"/>
                </a:lnTo>
                <a:lnTo>
                  <a:pt x="1063" y="735"/>
                </a:lnTo>
                <a:lnTo>
                  <a:pt x="1053" y="734"/>
                </a:lnTo>
                <a:lnTo>
                  <a:pt x="1045" y="732"/>
                </a:lnTo>
                <a:lnTo>
                  <a:pt x="1038" y="730"/>
                </a:lnTo>
                <a:lnTo>
                  <a:pt x="1032" y="728"/>
                </a:lnTo>
                <a:lnTo>
                  <a:pt x="1026" y="724"/>
                </a:lnTo>
                <a:lnTo>
                  <a:pt x="1022" y="722"/>
                </a:lnTo>
                <a:lnTo>
                  <a:pt x="1019" y="718"/>
                </a:lnTo>
                <a:lnTo>
                  <a:pt x="1015" y="716"/>
                </a:lnTo>
                <a:lnTo>
                  <a:pt x="1013" y="712"/>
                </a:lnTo>
                <a:lnTo>
                  <a:pt x="1013" y="711"/>
                </a:lnTo>
                <a:lnTo>
                  <a:pt x="1013" y="709"/>
                </a:lnTo>
                <a:lnTo>
                  <a:pt x="1015" y="707"/>
                </a:lnTo>
                <a:lnTo>
                  <a:pt x="1017" y="705"/>
                </a:lnTo>
                <a:lnTo>
                  <a:pt x="1020" y="705"/>
                </a:lnTo>
                <a:lnTo>
                  <a:pt x="1022" y="703"/>
                </a:lnTo>
                <a:lnTo>
                  <a:pt x="1026" y="701"/>
                </a:lnTo>
                <a:lnTo>
                  <a:pt x="1030" y="699"/>
                </a:lnTo>
                <a:lnTo>
                  <a:pt x="1036" y="697"/>
                </a:lnTo>
                <a:lnTo>
                  <a:pt x="1042" y="695"/>
                </a:lnTo>
                <a:lnTo>
                  <a:pt x="1047" y="693"/>
                </a:lnTo>
                <a:lnTo>
                  <a:pt x="1053" y="691"/>
                </a:lnTo>
                <a:lnTo>
                  <a:pt x="1061" y="689"/>
                </a:lnTo>
                <a:lnTo>
                  <a:pt x="1068" y="686"/>
                </a:lnTo>
                <a:lnTo>
                  <a:pt x="1076" y="684"/>
                </a:lnTo>
                <a:lnTo>
                  <a:pt x="1086" y="682"/>
                </a:lnTo>
                <a:lnTo>
                  <a:pt x="1095" y="678"/>
                </a:lnTo>
                <a:lnTo>
                  <a:pt x="1105" y="676"/>
                </a:lnTo>
                <a:lnTo>
                  <a:pt x="1114" y="674"/>
                </a:lnTo>
                <a:lnTo>
                  <a:pt x="1126" y="670"/>
                </a:lnTo>
                <a:lnTo>
                  <a:pt x="1137" y="668"/>
                </a:lnTo>
                <a:lnTo>
                  <a:pt x="1149" y="664"/>
                </a:lnTo>
                <a:lnTo>
                  <a:pt x="1162" y="663"/>
                </a:lnTo>
                <a:lnTo>
                  <a:pt x="1174" y="659"/>
                </a:lnTo>
                <a:lnTo>
                  <a:pt x="1189" y="655"/>
                </a:lnTo>
                <a:lnTo>
                  <a:pt x="1203" y="653"/>
                </a:lnTo>
                <a:lnTo>
                  <a:pt x="1218" y="649"/>
                </a:lnTo>
                <a:lnTo>
                  <a:pt x="1233" y="645"/>
                </a:lnTo>
                <a:lnTo>
                  <a:pt x="1249" y="641"/>
                </a:lnTo>
                <a:lnTo>
                  <a:pt x="1266" y="640"/>
                </a:lnTo>
                <a:close/>
                <a:moveTo>
                  <a:pt x="1045" y="1016"/>
                </a:moveTo>
                <a:lnTo>
                  <a:pt x="1013" y="1021"/>
                </a:lnTo>
                <a:lnTo>
                  <a:pt x="980" y="1027"/>
                </a:lnTo>
                <a:lnTo>
                  <a:pt x="951" y="1031"/>
                </a:lnTo>
                <a:lnTo>
                  <a:pt x="924" y="1035"/>
                </a:lnTo>
                <a:lnTo>
                  <a:pt x="898" y="1039"/>
                </a:lnTo>
                <a:lnTo>
                  <a:pt x="875" y="1043"/>
                </a:lnTo>
                <a:lnTo>
                  <a:pt x="852" y="1046"/>
                </a:lnTo>
                <a:lnTo>
                  <a:pt x="832" y="1050"/>
                </a:lnTo>
                <a:lnTo>
                  <a:pt x="813" y="1052"/>
                </a:lnTo>
                <a:lnTo>
                  <a:pt x="796" y="1056"/>
                </a:lnTo>
                <a:lnTo>
                  <a:pt x="781" y="1058"/>
                </a:lnTo>
                <a:lnTo>
                  <a:pt x="767" y="1060"/>
                </a:lnTo>
                <a:lnTo>
                  <a:pt x="754" y="1060"/>
                </a:lnTo>
                <a:lnTo>
                  <a:pt x="744" y="1062"/>
                </a:lnTo>
                <a:lnTo>
                  <a:pt x="736" y="1062"/>
                </a:lnTo>
                <a:lnTo>
                  <a:pt x="729" y="1062"/>
                </a:lnTo>
                <a:lnTo>
                  <a:pt x="723" y="1062"/>
                </a:lnTo>
                <a:lnTo>
                  <a:pt x="715" y="1062"/>
                </a:lnTo>
                <a:lnTo>
                  <a:pt x="710" y="1060"/>
                </a:lnTo>
                <a:lnTo>
                  <a:pt x="702" y="1058"/>
                </a:lnTo>
                <a:lnTo>
                  <a:pt x="692" y="1054"/>
                </a:lnTo>
                <a:lnTo>
                  <a:pt x="685" y="1050"/>
                </a:lnTo>
                <a:lnTo>
                  <a:pt x="675" y="1046"/>
                </a:lnTo>
                <a:lnTo>
                  <a:pt x="665" y="1043"/>
                </a:lnTo>
                <a:lnTo>
                  <a:pt x="656" y="1037"/>
                </a:lnTo>
                <a:lnTo>
                  <a:pt x="644" y="1031"/>
                </a:lnTo>
                <a:lnTo>
                  <a:pt x="635" y="1023"/>
                </a:lnTo>
                <a:lnTo>
                  <a:pt x="623" y="1016"/>
                </a:lnTo>
                <a:lnTo>
                  <a:pt x="610" y="1008"/>
                </a:lnTo>
                <a:lnTo>
                  <a:pt x="598" y="998"/>
                </a:lnTo>
                <a:lnTo>
                  <a:pt x="585" y="991"/>
                </a:lnTo>
                <a:lnTo>
                  <a:pt x="571" y="979"/>
                </a:lnTo>
                <a:lnTo>
                  <a:pt x="585" y="979"/>
                </a:lnTo>
                <a:lnTo>
                  <a:pt x="598" y="977"/>
                </a:lnTo>
                <a:lnTo>
                  <a:pt x="614" y="977"/>
                </a:lnTo>
                <a:lnTo>
                  <a:pt x="629" y="975"/>
                </a:lnTo>
                <a:lnTo>
                  <a:pt x="644" y="973"/>
                </a:lnTo>
                <a:lnTo>
                  <a:pt x="662" y="973"/>
                </a:lnTo>
                <a:lnTo>
                  <a:pt x="679" y="972"/>
                </a:lnTo>
                <a:lnTo>
                  <a:pt x="698" y="970"/>
                </a:lnTo>
                <a:lnTo>
                  <a:pt x="717" y="968"/>
                </a:lnTo>
                <a:lnTo>
                  <a:pt x="736" y="966"/>
                </a:lnTo>
                <a:lnTo>
                  <a:pt x="758" y="964"/>
                </a:lnTo>
                <a:lnTo>
                  <a:pt x="779" y="960"/>
                </a:lnTo>
                <a:lnTo>
                  <a:pt x="802" y="958"/>
                </a:lnTo>
                <a:lnTo>
                  <a:pt x="825" y="956"/>
                </a:lnTo>
                <a:lnTo>
                  <a:pt x="848" y="952"/>
                </a:lnTo>
                <a:lnTo>
                  <a:pt x="873" y="950"/>
                </a:lnTo>
                <a:lnTo>
                  <a:pt x="898" y="947"/>
                </a:lnTo>
                <a:lnTo>
                  <a:pt x="924" y="945"/>
                </a:lnTo>
                <a:lnTo>
                  <a:pt x="951" y="941"/>
                </a:lnTo>
                <a:lnTo>
                  <a:pt x="978" y="937"/>
                </a:lnTo>
                <a:lnTo>
                  <a:pt x="1007" y="933"/>
                </a:lnTo>
                <a:lnTo>
                  <a:pt x="1036" y="929"/>
                </a:lnTo>
                <a:lnTo>
                  <a:pt x="1066" y="925"/>
                </a:lnTo>
                <a:lnTo>
                  <a:pt x="1097" y="920"/>
                </a:lnTo>
                <a:lnTo>
                  <a:pt x="1128" y="916"/>
                </a:lnTo>
                <a:lnTo>
                  <a:pt x="1161" y="912"/>
                </a:lnTo>
                <a:lnTo>
                  <a:pt x="1193" y="906"/>
                </a:lnTo>
                <a:lnTo>
                  <a:pt x="1228" y="901"/>
                </a:lnTo>
                <a:lnTo>
                  <a:pt x="1262" y="897"/>
                </a:lnTo>
                <a:lnTo>
                  <a:pt x="1297" y="891"/>
                </a:lnTo>
                <a:lnTo>
                  <a:pt x="1333" y="885"/>
                </a:lnTo>
                <a:lnTo>
                  <a:pt x="1370" y="877"/>
                </a:lnTo>
                <a:lnTo>
                  <a:pt x="1408" y="872"/>
                </a:lnTo>
                <a:lnTo>
                  <a:pt x="1443" y="866"/>
                </a:lnTo>
                <a:lnTo>
                  <a:pt x="1477" y="860"/>
                </a:lnTo>
                <a:lnTo>
                  <a:pt x="1512" y="854"/>
                </a:lnTo>
                <a:lnTo>
                  <a:pt x="1544" y="851"/>
                </a:lnTo>
                <a:lnTo>
                  <a:pt x="1577" y="845"/>
                </a:lnTo>
                <a:lnTo>
                  <a:pt x="1608" y="841"/>
                </a:lnTo>
                <a:lnTo>
                  <a:pt x="1636" y="835"/>
                </a:lnTo>
                <a:lnTo>
                  <a:pt x="1665" y="831"/>
                </a:lnTo>
                <a:lnTo>
                  <a:pt x="1692" y="828"/>
                </a:lnTo>
                <a:lnTo>
                  <a:pt x="1719" y="824"/>
                </a:lnTo>
                <a:lnTo>
                  <a:pt x="1744" y="820"/>
                </a:lnTo>
                <a:lnTo>
                  <a:pt x="1769" y="816"/>
                </a:lnTo>
                <a:lnTo>
                  <a:pt x="1792" y="814"/>
                </a:lnTo>
                <a:lnTo>
                  <a:pt x="1815" y="810"/>
                </a:lnTo>
                <a:lnTo>
                  <a:pt x="1836" y="808"/>
                </a:lnTo>
                <a:lnTo>
                  <a:pt x="1855" y="805"/>
                </a:lnTo>
                <a:lnTo>
                  <a:pt x="1874" y="803"/>
                </a:lnTo>
                <a:lnTo>
                  <a:pt x="1894" y="801"/>
                </a:lnTo>
                <a:lnTo>
                  <a:pt x="1911" y="799"/>
                </a:lnTo>
                <a:lnTo>
                  <a:pt x="1926" y="797"/>
                </a:lnTo>
                <a:lnTo>
                  <a:pt x="1942" y="795"/>
                </a:lnTo>
                <a:lnTo>
                  <a:pt x="1955" y="793"/>
                </a:lnTo>
                <a:lnTo>
                  <a:pt x="1968" y="791"/>
                </a:lnTo>
                <a:lnTo>
                  <a:pt x="1980" y="789"/>
                </a:lnTo>
                <a:lnTo>
                  <a:pt x="1990" y="789"/>
                </a:lnTo>
                <a:lnTo>
                  <a:pt x="1999" y="787"/>
                </a:lnTo>
                <a:lnTo>
                  <a:pt x="2009" y="787"/>
                </a:lnTo>
                <a:lnTo>
                  <a:pt x="2016" y="787"/>
                </a:lnTo>
                <a:lnTo>
                  <a:pt x="2022" y="787"/>
                </a:lnTo>
                <a:lnTo>
                  <a:pt x="2028" y="785"/>
                </a:lnTo>
                <a:lnTo>
                  <a:pt x="2034" y="785"/>
                </a:lnTo>
                <a:lnTo>
                  <a:pt x="2039" y="785"/>
                </a:lnTo>
                <a:lnTo>
                  <a:pt x="2045" y="787"/>
                </a:lnTo>
                <a:lnTo>
                  <a:pt x="2061" y="787"/>
                </a:lnTo>
                <a:lnTo>
                  <a:pt x="2076" y="791"/>
                </a:lnTo>
                <a:lnTo>
                  <a:pt x="2093" y="795"/>
                </a:lnTo>
                <a:lnTo>
                  <a:pt x="2112" y="799"/>
                </a:lnTo>
                <a:lnTo>
                  <a:pt x="2130" y="805"/>
                </a:lnTo>
                <a:lnTo>
                  <a:pt x="2151" y="814"/>
                </a:lnTo>
                <a:lnTo>
                  <a:pt x="2170" y="824"/>
                </a:lnTo>
                <a:lnTo>
                  <a:pt x="2189" y="833"/>
                </a:lnTo>
                <a:lnTo>
                  <a:pt x="2206" y="843"/>
                </a:lnTo>
                <a:lnTo>
                  <a:pt x="2224" y="851"/>
                </a:lnTo>
                <a:lnTo>
                  <a:pt x="2231" y="856"/>
                </a:lnTo>
                <a:lnTo>
                  <a:pt x="2237" y="860"/>
                </a:lnTo>
                <a:lnTo>
                  <a:pt x="2245" y="864"/>
                </a:lnTo>
                <a:lnTo>
                  <a:pt x="2251" y="868"/>
                </a:lnTo>
                <a:lnTo>
                  <a:pt x="2256" y="874"/>
                </a:lnTo>
                <a:lnTo>
                  <a:pt x="2262" y="877"/>
                </a:lnTo>
                <a:lnTo>
                  <a:pt x="2266" y="881"/>
                </a:lnTo>
                <a:lnTo>
                  <a:pt x="2270" y="887"/>
                </a:lnTo>
                <a:lnTo>
                  <a:pt x="2272" y="891"/>
                </a:lnTo>
                <a:lnTo>
                  <a:pt x="2275" y="897"/>
                </a:lnTo>
                <a:lnTo>
                  <a:pt x="2275" y="899"/>
                </a:lnTo>
                <a:lnTo>
                  <a:pt x="2275" y="902"/>
                </a:lnTo>
                <a:lnTo>
                  <a:pt x="2275" y="904"/>
                </a:lnTo>
                <a:lnTo>
                  <a:pt x="2274" y="906"/>
                </a:lnTo>
                <a:lnTo>
                  <a:pt x="2274" y="908"/>
                </a:lnTo>
                <a:lnTo>
                  <a:pt x="2272" y="910"/>
                </a:lnTo>
                <a:lnTo>
                  <a:pt x="2268" y="912"/>
                </a:lnTo>
                <a:lnTo>
                  <a:pt x="2266" y="914"/>
                </a:lnTo>
                <a:lnTo>
                  <a:pt x="2262" y="916"/>
                </a:lnTo>
                <a:lnTo>
                  <a:pt x="2258" y="918"/>
                </a:lnTo>
                <a:lnTo>
                  <a:pt x="2252" y="920"/>
                </a:lnTo>
                <a:lnTo>
                  <a:pt x="2249" y="920"/>
                </a:lnTo>
                <a:lnTo>
                  <a:pt x="2243" y="922"/>
                </a:lnTo>
                <a:lnTo>
                  <a:pt x="2235" y="924"/>
                </a:lnTo>
                <a:lnTo>
                  <a:pt x="2229" y="924"/>
                </a:lnTo>
                <a:lnTo>
                  <a:pt x="2222" y="925"/>
                </a:lnTo>
                <a:lnTo>
                  <a:pt x="2214" y="927"/>
                </a:lnTo>
                <a:lnTo>
                  <a:pt x="2206" y="927"/>
                </a:lnTo>
                <a:lnTo>
                  <a:pt x="2197" y="929"/>
                </a:lnTo>
                <a:lnTo>
                  <a:pt x="2189" y="929"/>
                </a:lnTo>
                <a:lnTo>
                  <a:pt x="2170" y="931"/>
                </a:lnTo>
                <a:lnTo>
                  <a:pt x="2147" y="931"/>
                </a:lnTo>
                <a:lnTo>
                  <a:pt x="2124" y="933"/>
                </a:lnTo>
                <a:lnTo>
                  <a:pt x="2099" y="933"/>
                </a:lnTo>
                <a:lnTo>
                  <a:pt x="2072" y="933"/>
                </a:lnTo>
                <a:lnTo>
                  <a:pt x="2043" y="933"/>
                </a:lnTo>
                <a:lnTo>
                  <a:pt x="1984" y="933"/>
                </a:lnTo>
                <a:lnTo>
                  <a:pt x="1924" y="935"/>
                </a:lnTo>
                <a:lnTo>
                  <a:pt x="1867" y="937"/>
                </a:lnTo>
                <a:lnTo>
                  <a:pt x="1807" y="939"/>
                </a:lnTo>
                <a:lnTo>
                  <a:pt x="1688" y="945"/>
                </a:lnTo>
                <a:lnTo>
                  <a:pt x="1571" y="952"/>
                </a:lnTo>
                <a:lnTo>
                  <a:pt x="1540" y="954"/>
                </a:lnTo>
                <a:lnTo>
                  <a:pt x="1510" y="956"/>
                </a:lnTo>
                <a:lnTo>
                  <a:pt x="1448" y="962"/>
                </a:lnTo>
                <a:lnTo>
                  <a:pt x="1385" y="970"/>
                </a:lnTo>
                <a:lnTo>
                  <a:pt x="1320" y="977"/>
                </a:lnTo>
                <a:lnTo>
                  <a:pt x="1253" y="987"/>
                </a:lnTo>
                <a:lnTo>
                  <a:pt x="1184" y="996"/>
                </a:lnTo>
                <a:lnTo>
                  <a:pt x="1114" y="1006"/>
                </a:lnTo>
                <a:lnTo>
                  <a:pt x="1045" y="1016"/>
                </a:lnTo>
                <a:close/>
                <a:moveTo>
                  <a:pt x="214" y="998"/>
                </a:moveTo>
                <a:lnTo>
                  <a:pt x="226" y="995"/>
                </a:lnTo>
                <a:lnTo>
                  <a:pt x="237" y="991"/>
                </a:lnTo>
                <a:lnTo>
                  <a:pt x="251" y="989"/>
                </a:lnTo>
                <a:lnTo>
                  <a:pt x="264" y="985"/>
                </a:lnTo>
                <a:lnTo>
                  <a:pt x="278" y="983"/>
                </a:lnTo>
                <a:lnTo>
                  <a:pt x="293" y="981"/>
                </a:lnTo>
                <a:lnTo>
                  <a:pt x="310" y="979"/>
                </a:lnTo>
                <a:lnTo>
                  <a:pt x="320" y="979"/>
                </a:lnTo>
                <a:lnTo>
                  <a:pt x="330" y="979"/>
                </a:lnTo>
                <a:lnTo>
                  <a:pt x="339" y="979"/>
                </a:lnTo>
                <a:lnTo>
                  <a:pt x="347" y="981"/>
                </a:lnTo>
                <a:lnTo>
                  <a:pt x="356" y="981"/>
                </a:lnTo>
                <a:lnTo>
                  <a:pt x="362" y="981"/>
                </a:lnTo>
                <a:lnTo>
                  <a:pt x="370" y="983"/>
                </a:lnTo>
                <a:lnTo>
                  <a:pt x="376" y="985"/>
                </a:lnTo>
                <a:lnTo>
                  <a:pt x="381" y="985"/>
                </a:lnTo>
                <a:lnTo>
                  <a:pt x="385" y="987"/>
                </a:lnTo>
                <a:lnTo>
                  <a:pt x="391" y="991"/>
                </a:lnTo>
                <a:lnTo>
                  <a:pt x="393" y="993"/>
                </a:lnTo>
                <a:lnTo>
                  <a:pt x="397" y="996"/>
                </a:lnTo>
                <a:lnTo>
                  <a:pt x="399" y="998"/>
                </a:lnTo>
                <a:lnTo>
                  <a:pt x="401" y="1002"/>
                </a:lnTo>
                <a:lnTo>
                  <a:pt x="403" y="1006"/>
                </a:lnTo>
                <a:lnTo>
                  <a:pt x="403" y="1012"/>
                </a:lnTo>
                <a:lnTo>
                  <a:pt x="403" y="1016"/>
                </a:lnTo>
                <a:lnTo>
                  <a:pt x="403" y="1025"/>
                </a:lnTo>
                <a:lnTo>
                  <a:pt x="401" y="1035"/>
                </a:lnTo>
                <a:lnTo>
                  <a:pt x="399" y="1041"/>
                </a:lnTo>
                <a:lnTo>
                  <a:pt x="393" y="1046"/>
                </a:lnTo>
                <a:lnTo>
                  <a:pt x="389" y="1050"/>
                </a:lnTo>
                <a:lnTo>
                  <a:pt x="381" y="1056"/>
                </a:lnTo>
                <a:lnTo>
                  <a:pt x="372" y="1060"/>
                </a:lnTo>
                <a:lnTo>
                  <a:pt x="366" y="1060"/>
                </a:lnTo>
                <a:lnTo>
                  <a:pt x="360" y="1062"/>
                </a:lnTo>
                <a:lnTo>
                  <a:pt x="355" y="1064"/>
                </a:lnTo>
                <a:lnTo>
                  <a:pt x="347" y="1066"/>
                </a:lnTo>
                <a:lnTo>
                  <a:pt x="339" y="1067"/>
                </a:lnTo>
                <a:lnTo>
                  <a:pt x="330" y="1069"/>
                </a:lnTo>
                <a:lnTo>
                  <a:pt x="318" y="1071"/>
                </a:lnTo>
                <a:lnTo>
                  <a:pt x="307" y="1073"/>
                </a:lnTo>
                <a:lnTo>
                  <a:pt x="293" y="1073"/>
                </a:lnTo>
                <a:lnTo>
                  <a:pt x="280" y="1075"/>
                </a:lnTo>
                <a:lnTo>
                  <a:pt x="264" y="1077"/>
                </a:lnTo>
                <a:lnTo>
                  <a:pt x="247" y="1077"/>
                </a:lnTo>
                <a:lnTo>
                  <a:pt x="230" y="1079"/>
                </a:lnTo>
                <a:lnTo>
                  <a:pt x="211" y="1079"/>
                </a:lnTo>
                <a:lnTo>
                  <a:pt x="189" y="1081"/>
                </a:lnTo>
                <a:lnTo>
                  <a:pt x="166" y="1081"/>
                </a:lnTo>
                <a:lnTo>
                  <a:pt x="143" y="1081"/>
                </a:lnTo>
                <a:lnTo>
                  <a:pt x="118" y="1081"/>
                </a:lnTo>
                <a:lnTo>
                  <a:pt x="118" y="1008"/>
                </a:lnTo>
                <a:lnTo>
                  <a:pt x="143" y="1008"/>
                </a:lnTo>
                <a:lnTo>
                  <a:pt x="166" y="1006"/>
                </a:lnTo>
                <a:lnTo>
                  <a:pt x="178" y="1006"/>
                </a:lnTo>
                <a:lnTo>
                  <a:pt x="189" y="1004"/>
                </a:lnTo>
                <a:lnTo>
                  <a:pt x="201" y="1000"/>
                </a:lnTo>
                <a:lnTo>
                  <a:pt x="214" y="998"/>
                </a:lnTo>
                <a:close/>
                <a:moveTo>
                  <a:pt x="992" y="1229"/>
                </a:moveTo>
                <a:lnTo>
                  <a:pt x="988" y="1215"/>
                </a:lnTo>
                <a:lnTo>
                  <a:pt x="986" y="1202"/>
                </a:lnTo>
                <a:lnTo>
                  <a:pt x="986" y="1192"/>
                </a:lnTo>
                <a:lnTo>
                  <a:pt x="986" y="1181"/>
                </a:lnTo>
                <a:lnTo>
                  <a:pt x="988" y="1173"/>
                </a:lnTo>
                <a:lnTo>
                  <a:pt x="990" y="1165"/>
                </a:lnTo>
                <a:lnTo>
                  <a:pt x="995" y="1160"/>
                </a:lnTo>
                <a:lnTo>
                  <a:pt x="999" y="1158"/>
                </a:lnTo>
                <a:lnTo>
                  <a:pt x="1003" y="1156"/>
                </a:lnTo>
                <a:lnTo>
                  <a:pt x="1007" y="1154"/>
                </a:lnTo>
                <a:lnTo>
                  <a:pt x="1011" y="1152"/>
                </a:lnTo>
                <a:lnTo>
                  <a:pt x="1017" y="1152"/>
                </a:lnTo>
                <a:lnTo>
                  <a:pt x="1022" y="1152"/>
                </a:lnTo>
                <a:lnTo>
                  <a:pt x="1028" y="1152"/>
                </a:lnTo>
                <a:lnTo>
                  <a:pt x="1036" y="1152"/>
                </a:lnTo>
                <a:lnTo>
                  <a:pt x="1043" y="1152"/>
                </a:lnTo>
                <a:lnTo>
                  <a:pt x="1051" y="1154"/>
                </a:lnTo>
                <a:lnTo>
                  <a:pt x="1059" y="1154"/>
                </a:lnTo>
                <a:lnTo>
                  <a:pt x="1068" y="1156"/>
                </a:lnTo>
                <a:lnTo>
                  <a:pt x="1080" y="1158"/>
                </a:lnTo>
                <a:lnTo>
                  <a:pt x="1090" y="1162"/>
                </a:lnTo>
                <a:lnTo>
                  <a:pt x="1101" y="1163"/>
                </a:lnTo>
                <a:lnTo>
                  <a:pt x="1113" y="1167"/>
                </a:lnTo>
                <a:lnTo>
                  <a:pt x="1126" y="1169"/>
                </a:lnTo>
                <a:lnTo>
                  <a:pt x="1139" y="1173"/>
                </a:lnTo>
                <a:lnTo>
                  <a:pt x="1139" y="1219"/>
                </a:lnTo>
                <a:lnTo>
                  <a:pt x="1139" y="1265"/>
                </a:lnTo>
                <a:lnTo>
                  <a:pt x="1139" y="1313"/>
                </a:lnTo>
                <a:lnTo>
                  <a:pt x="1139" y="1361"/>
                </a:lnTo>
                <a:lnTo>
                  <a:pt x="1139" y="1388"/>
                </a:lnTo>
                <a:lnTo>
                  <a:pt x="1139" y="1413"/>
                </a:lnTo>
                <a:lnTo>
                  <a:pt x="1139" y="1440"/>
                </a:lnTo>
                <a:lnTo>
                  <a:pt x="1139" y="1467"/>
                </a:lnTo>
                <a:lnTo>
                  <a:pt x="1139" y="1494"/>
                </a:lnTo>
                <a:lnTo>
                  <a:pt x="1139" y="1520"/>
                </a:lnTo>
                <a:lnTo>
                  <a:pt x="1139" y="1549"/>
                </a:lnTo>
                <a:lnTo>
                  <a:pt x="1139" y="1578"/>
                </a:lnTo>
                <a:lnTo>
                  <a:pt x="1137" y="1607"/>
                </a:lnTo>
                <a:lnTo>
                  <a:pt x="1136" y="1636"/>
                </a:lnTo>
                <a:lnTo>
                  <a:pt x="1134" y="1664"/>
                </a:lnTo>
                <a:lnTo>
                  <a:pt x="1134" y="1691"/>
                </a:lnTo>
                <a:lnTo>
                  <a:pt x="1132" y="1718"/>
                </a:lnTo>
                <a:lnTo>
                  <a:pt x="1130" y="1745"/>
                </a:lnTo>
                <a:lnTo>
                  <a:pt x="1128" y="1797"/>
                </a:lnTo>
                <a:lnTo>
                  <a:pt x="1126" y="1847"/>
                </a:lnTo>
                <a:lnTo>
                  <a:pt x="1124" y="1897"/>
                </a:lnTo>
                <a:lnTo>
                  <a:pt x="1122" y="1945"/>
                </a:lnTo>
                <a:lnTo>
                  <a:pt x="1118" y="1993"/>
                </a:lnTo>
                <a:lnTo>
                  <a:pt x="1116" y="2016"/>
                </a:lnTo>
                <a:lnTo>
                  <a:pt x="1114" y="2035"/>
                </a:lnTo>
                <a:lnTo>
                  <a:pt x="1113" y="2054"/>
                </a:lnTo>
                <a:lnTo>
                  <a:pt x="1111" y="2071"/>
                </a:lnTo>
                <a:lnTo>
                  <a:pt x="1109" y="2087"/>
                </a:lnTo>
                <a:lnTo>
                  <a:pt x="1107" y="2102"/>
                </a:lnTo>
                <a:lnTo>
                  <a:pt x="1105" y="2113"/>
                </a:lnTo>
                <a:lnTo>
                  <a:pt x="1103" y="2125"/>
                </a:lnTo>
                <a:lnTo>
                  <a:pt x="1101" y="2135"/>
                </a:lnTo>
                <a:lnTo>
                  <a:pt x="1099" y="2144"/>
                </a:lnTo>
                <a:lnTo>
                  <a:pt x="1097" y="2152"/>
                </a:lnTo>
                <a:lnTo>
                  <a:pt x="1095" y="2158"/>
                </a:lnTo>
                <a:lnTo>
                  <a:pt x="1093" y="2161"/>
                </a:lnTo>
                <a:lnTo>
                  <a:pt x="1090" y="2165"/>
                </a:lnTo>
                <a:lnTo>
                  <a:pt x="1088" y="2167"/>
                </a:lnTo>
                <a:lnTo>
                  <a:pt x="1086" y="2167"/>
                </a:lnTo>
                <a:lnTo>
                  <a:pt x="1078" y="2167"/>
                </a:lnTo>
                <a:lnTo>
                  <a:pt x="1074" y="2165"/>
                </a:lnTo>
                <a:lnTo>
                  <a:pt x="1070" y="2165"/>
                </a:lnTo>
                <a:lnTo>
                  <a:pt x="1066" y="2161"/>
                </a:lnTo>
                <a:lnTo>
                  <a:pt x="1063" y="2159"/>
                </a:lnTo>
                <a:lnTo>
                  <a:pt x="1059" y="2158"/>
                </a:lnTo>
                <a:lnTo>
                  <a:pt x="1055" y="2154"/>
                </a:lnTo>
                <a:lnTo>
                  <a:pt x="1051" y="2148"/>
                </a:lnTo>
                <a:lnTo>
                  <a:pt x="1047" y="2144"/>
                </a:lnTo>
                <a:lnTo>
                  <a:pt x="1043" y="2138"/>
                </a:lnTo>
                <a:lnTo>
                  <a:pt x="1040" y="2133"/>
                </a:lnTo>
                <a:lnTo>
                  <a:pt x="1036" y="2127"/>
                </a:lnTo>
                <a:lnTo>
                  <a:pt x="1032" y="2119"/>
                </a:lnTo>
                <a:lnTo>
                  <a:pt x="1028" y="2111"/>
                </a:lnTo>
                <a:lnTo>
                  <a:pt x="1024" y="2104"/>
                </a:lnTo>
                <a:lnTo>
                  <a:pt x="1013" y="2087"/>
                </a:lnTo>
                <a:lnTo>
                  <a:pt x="1003" y="2073"/>
                </a:lnTo>
                <a:lnTo>
                  <a:pt x="997" y="2060"/>
                </a:lnTo>
                <a:lnTo>
                  <a:pt x="992" y="2048"/>
                </a:lnTo>
                <a:lnTo>
                  <a:pt x="986" y="2039"/>
                </a:lnTo>
                <a:lnTo>
                  <a:pt x="984" y="2031"/>
                </a:lnTo>
                <a:lnTo>
                  <a:pt x="982" y="2025"/>
                </a:lnTo>
                <a:lnTo>
                  <a:pt x="982" y="2021"/>
                </a:lnTo>
                <a:lnTo>
                  <a:pt x="982" y="2017"/>
                </a:lnTo>
                <a:lnTo>
                  <a:pt x="982" y="2012"/>
                </a:lnTo>
                <a:lnTo>
                  <a:pt x="982" y="2006"/>
                </a:lnTo>
                <a:lnTo>
                  <a:pt x="984" y="2000"/>
                </a:lnTo>
                <a:lnTo>
                  <a:pt x="984" y="1993"/>
                </a:lnTo>
                <a:lnTo>
                  <a:pt x="986" y="1985"/>
                </a:lnTo>
                <a:lnTo>
                  <a:pt x="986" y="1975"/>
                </a:lnTo>
                <a:lnTo>
                  <a:pt x="988" y="1966"/>
                </a:lnTo>
                <a:lnTo>
                  <a:pt x="990" y="1954"/>
                </a:lnTo>
                <a:lnTo>
                  <a:pt x="992" y="1943"/>
                </a:lnTo>
                <a:lnTo>
                  <a:pt x="994" y="1931"/>
                </a:lnTo>
                <a:lnTo>
                  <a:pt x="995" y="1918"/>
                </a:lnTo>
                <a:lnTo>
                  <a:pt x="997" y="1902"/>
                </a:lnTo>
                <a:lnTo>
                  <a:pt x="999" y="1887"/>
                </a:lnTo>
                <a:lnTo>
                  <a:pt x="1001" y="1872"/>
                </a:lnTo>
                <a:lnTo>
                  <a:pt x="1003" y="1854"/>
                </a:lnTo>
                <a:lnTo>
                  <a:pt x="1005" y="1837"/>
                </a:lnTo>
                <a:lnTo>
                  <a:pt x="1007" y="1820"/>
                </a:lnTo>
                <a:lnTo>
                  <a:pt x="1009" y="1801"/>
                </a:lnTo>
                <a:lnTo>
                  <a:pt x="1011" y="1781"/>
                </a:lnTo>
                <a:lnTo>
                  <a:pt x="1013" y="1760"/>
                </a:lnTo>
                <a:lnTo>
                  <a:pt x="1013" y="1739"/>
                </a:lnTo>
                <a:lnTo>
                  <a:pt x="1015" y="1718"/>
                </a:lnTo>
                <a:lnTo>
                  <a:pt x="1017" y="1695"/>
                </a:lnTo>
                <a:lnTo>
                  <a:pt x="1019" y="1674"/>
                </a:lnTo>
                <a:lnTo>
                  <a:pt x="1019" y="1649"/>
                </a:lnTo>
                <a:lnTo>
                  <a:pt x="1020" y="1626"/>
                </a:lnTo>
                <a:lnTo>
                  <a:pt x="1022" y="1601"/>
                </a:lnTo>
                <a:lnTo>
                  <a:pt x="1022" y="1576"/>
                </a:lnTo>
                <a:lnTo>
                  <a:pt x="1022" y="1549"/>
                </a:lnTo>
                <a:lnTo>
                  <a:pt x="1022" y="1522"/>
                </a:lnTo>
                <a:lnTo>
                  <a:pt x="1024" y="1495"/>
                </a:lnTo>
                <a:lnTo>
                  <a:pt x="1022" y="1469"/>
                </a:lnTo>
                <a:lnTo>
                  <a:pt x="1022" y="1444"/>
                </a:lnTo>
                <a:lnTo>
                  <a:pt x="1022" y="1419"/>
                </a:lnTo>
                <a:lnTo>
                  <a:pt x="1020" y="1396"/>
                </a:lnTo>
                <a:lnTo>
                  <a:pt x="1020" y="1375"/>
                </a:lnTo>
                <a:lnTo>
                  <a:pt x="1019" y="1353"/>
                </a:lnTo>
                <a:lnTo>
                  <a:pt x="1017" y="1334"/>
                </a:lnTo>
                <a:lnTo>
                  <a:pt x="1015" y="1317"/>
                </a:lnTo>
                <a:lnTo>
                  <a:pt x="1013" y="1302"/>
                </a:lnTo>
                <a:lnTo>
                  <a:pt x="1011" y="1286"/>
                </a:lnTo>
                <a:lnTo>
                  <a:pt x="1009" y="1273"/>
                </a:lnTo>
                <a:lnTo>
                  <a:pt x="1005" y="1261"/>
                </a:lnTo>
                <a:lnTo>
                  <a:pt x="1003" y="1252"/>
                </a:lnTo>
                <a:lnTo>
                  <a:pt x="999" y="1242"/>
                </a:lnTo>
                <a:lnTo>
                  <a:pt x="995" y="1234"/>
                </a:lnTo>
                <a:lnTo>
                  <a:pt x="992" y="1229"/>
                </a:lnTo>
                <a:close/>
                <a:moveTo>
                  <a:pt x="1717" y="2242"/>
                </a:moveTo>
                <a:lnTo>
                  <a:pt x="1706" y="2252"/>
                </a:lnTo>
                <a:lnTo>
                  <a:pt x="1694" y="2261"/>
                </a:lnTo>
                <a:lnTo>
                  <a:pt x="1682" y="2269"/>
                </a:lnTo>
                <a:lnTo>
                  <a:pt x="1673" y="2275"/>
                </a:lnTo>
                <a:lnTo>
                  <a:pt x="1667" y="2277"/>
                </a:lnTo>
                <a:lnTo>
                  <a:pt x="1663" y="2278"/>
                </a:lnTo>
                <a:lnTo>
                  <a:pt x="1659" y="2280"/>
                </a:lnTo>
                <a:lnTo>
                  <a:pt x="1656" y="2280"/>
                </a:lnTo>
                <a:lnTo>
                  <a:pt x="1652" y="2280"/>
                </a:lnTo>
                <a:lnTo>
                  <a:pt x="1648" y="2280"/>
                </a:lnTo>
                <a:lnTo>
                  <a:pt x="1646" y="2280"/>
                </a:lnTo>
                <a:lnTo>
                  <a:pt x="1644" y="2278"/>
                </a:lnTo>
                <a:lnTo>
                  <a:pt x="1636" y="2275"/>
                </a:lnTo>
                <a:lnTo>
                  <a:pt x="1631" y="2269"/>
                </a:lnTo>
                <a:lnTo>
                  <a:pt x="1625" y="2261"/>
                </a:lnTo>
                <a:lnTo>
                  <a:pt x="1621" y="2252"/>
                </a:lnTo>
                <a:lnTo>
                  <a:pt x="1617" y="2242"/>
                </a:lnTo>
                <a:lnTo>
                  <a:pt x="1613" y="2230"/>
                </a:lnTo>
                <a:lnTo>
                  <a:pt x="1613" y="2219"/>
                </a:lnTo>
                <a:lnTo>
                  <a:pt x="1611" y="2206"/>
                </a:lnTo>
                <a:lnTo>
                  <a:pt x="1611" y="2196"/>
                </a:lnTo>
                <a:lnTo>
                  <a:pt x="1610" y="2188"/>
                </a:lnTo>
                <a:lnTo>
                  <a:pt x="1608" y="2179"/>
                </a:lnTo>
                <a:lnTo>
                  <a:pt x="1604" y="2171"/>
                </a:lnTo>
                <a:lnTo>
                  <a:pt x="1600" y="2161"/>
                </a:lnTo>
                <a:lnTo>
                  <a:pt x="1594" y="2154"/>
                </a:lnTo>
                <a:lnTo>
                  <a:pt x="1588" y="2144"/>
                </a:lnTo>
                <a:lnTo>
                  <a:pt x="1581" y="2136"/>
                </a:lnTo>
                <a:lnTo>
                  <a:pt x="1573" y="2127"/>
                </a:lnTo>
                <a:lnTo>
                  <a:pt x="1564" y="2119"/>
                </a:lnTo>
                <a:lnTo>
                  <a:pt x="1552" y="2110"/>
                </a:lnTo>
                <a:lnTo>
                  <a:pt x="1540" y="2102"/>
                </a:lnTo>
                <a:lnTo>
                  <a:pt x="1529" y="2092"/>
                </a:lnTo>
                <a:lnTo>
                  <a:pt x="1516" y="2085"/>
                </a:lnTo>
                <a:lnTo>
                  <a:pt x="1502" y="2075"/>
                </a:lnTo>
                <a:lnTo>
                  <a:pt x="1487" y="2067"/>
                </a:lnTo>
                <a:lnTo>
                  <a:pt x="1471" y="2058"/>
                </a:lnTo>
                <a:lnTo>
                  <a:pt x="1456" y="2050"/>
                </a:lnTo>
                <a:lnTo>
                  <a:pt x="1443" y="2042"/>
                </a:lnTo>
                <a:lnTo>
                  <a:pt x="1431" y="2035"/>
                </a:lnTo>
                <a:lnTo>
                  <a:pt x="1420" y="2029"/>
                </a:lnTo>
                <a:lnTo>
                  <a:pt x="1410" y="2023"/>
                </a:lnTo>
                <a:lnTo>
                  <a:pt x="1400" y="2017"/>
                </a:lnTo>
                <a:lnTo>
                  <a:pt x="1393" y="2012"/>
                </a:lnTo>
                <a:lnTo>
                  <a:pt x="1387" y="2006"/>
                </a:lnTo>
                <a:lnTo>
                  <a:pt x="1381" y="2002"/>
                </a:lnTo>
                <a:lnTo>
                  <a:pt x="1375" y="1998"/>
                </a:lnTo>
                <a:lnTo>
                  <a:pt x="1372" y="1994"/>
                </a:lnTo>
                <a:lnTo>
                  <a:pt x="1370" y="1991"/>
                </a:lnTo>
                <a:lnTo>
                  <a:pt x="1370" y="1989"/>
                </a:lnTo>
                <a:lnTo>
                  <a:pt x="1370" y="1987"/>
                </a:lnTo>
                <a:lnTo>
                  <a:pt x="1370" y="1985"/>
                </a:lnTo>
                <a:lnTo>
                  <a:pt x="1374" y="1981"/>
                </a:lnTo>
                <a:lnTo>
                  <a:pt x="1375" y="1979"/>
                </a:lnTo>
                <a:lnTo>
                  <a:pt x="1379" y="1977"/>
                </a:lnTo>
                <a:lnTo>
                  <a:pt x="1385" y="1975"/>
                </a:lnTo>
                <a:lnTo>
                  <a:pt x="1389" y="1973"/>
                </a:lnTo>
                <a:lnTo>
                  <a:pt x="1395" y="1973"/>
                </a:lnTo>
                <a:lnTo>
                  <a:pt x="1402" y="1973"/>
                </a:lnTo>
                <a:lnTo>
                  <a:pt x="1410" y="1975"/>
                </a:lnTo>
                <a:lnTo>
                  <a:pt x="1418" y="1975"/>
                </a:lnTo>
                <a:lnTo>
                  <a:pt x="1427" y="1977"/>
                </a:lnTo>
                <a:lnTo>
                  <a:pt x="1437" y="1979"/>
                </a:lnTo>
                <a:lnTo>
                  <a:pt x="1446" y="1981"/>
                </a:lnTo>
                <a:lnTo>
                  <a:pt x="1458" y="1983"/>
                </a:lnTo>
                <a:lnTo>
                  <a:pt x="1471" y="1987"/>
                </a:lnTo>
                <a:lnTo>
                  <a:pt x="1483" y="1991"/>
                </a:lnTo>
                <a:lnTo>
                  <a:pt x="1496" y="1993"/>
                </a:lnTo>
                <a:lnTo>
                  <a:pt x="1510" y="1994"/>
                </a:lnTo>
                <a:lnTo>
                  <a:pt x="1523" y="1996"/>
                </a:lnTo>
                <a:lnTo>
                  <a:pt x="1535" y="1996"/>
                </a:lnTo>
                <a:lnTo>
                  <a:pt x="1546" y="1998"/>
                </a:lnTo>
                <a:lnTo>
                  <a:pt x="1556" y="1998"/>
                </a:lnTo>
                <a:lnTo>
                  <a:pt x="1567" y="1998"/>
                </a:lnTo>
                <a:lnTo>
                  <a:pt x="1577" y="1998"/>
                </a:lnTo>
                <a:lnTo>
                  <a:pt x="1585" y="1998"/>
                </a:lnTo>
                <a:lnTo>
                  <a:pt x="1592" y="1998"/>
                </a:lnTo>
                <a:lnTo>
                  <a:pt x="1600" y="1998"/>
                </a:lnTo>
                <a:lnTo>
                  <a:pt x="1608" y="1996"/>
                </a:lnTo>
                <a:lnTo>
                  <a:pt x="1613" y="1994"/>
                </a:lnTo>
                <a:lnTo>
                  <a:pt x="1619" y="1993"/>
                </a:lnTo>
                <a:lnTo>
                  <a:pt x="1625" y="1991"/>
                </a:lnTo>
                <a:lnTo>
                  <a:pt x="1629" y="1987"/>
                </a:lnTo>
                <a:lnTo>
                  <a:pt x="1633" y="1985"/>
                </a:lnTo>
                <a:lnTo>
                  <a:pt x="1636" y="1975"/>
                </a:lnTo>
                <a:lnTo>
                  <a:pt x="1640" y="1968"/>
                </a:lnTo>
                <a:lnTo>
                  <a:pt x="1644" y="1956"/>
                </a:lnTo>
                <a:lnTo>
                  <a:pt x="1648" y="1943"/>
                </a:lnTo>
                <a:lnTo>
                  <a:pt x="1650" y="1929"/>
                </a:lnTo>
                <a:lnTo>
                  <a:pt x="1652" y="1916"/>
                </a:lnTo>
                <a:lnTo>
                  <a:pt x="1654" y="1898"/>
                </a:lnTo>
                <a:lnTo>
                  <a:pt x="1654" y="1883"/>
                </a:lnTo>
                <a:lnTo>
                  <a:pt x="1654" y="1874"/>
                </a:lnTo>
                <a:lnTo>
                  <a:pt x="1654" y="1862"/>
                </a:lnTo>
                <a:lnTo>
                  <a:pt x="1654" y="1849"/>
                </a:lnTo>
                <a:lnTo>
                  <a:pt x="1652" y="1833"/>
                </a:lnTo>
                <a:lnTo>
                  <a:pt x="1652" y="1818"/>
                </a:lnTo>
                <a:lnTo>
                  <a:pt x="1650" y="1799"/>
                </a:lnTo>
                <a:lnTo>
                  <a:pt x="1650" y="1779"/>
                </a:lnTo>
                <a:lnTo>
                  <a:pt x="1648" y="1758"/>
                </a:lnTo>
                <a:lnTo>
                  <a:pt x="1646" y="1735"/>
                </a:lnTo>
                <a:lnTo>
                  <a:pt x="1644" y="1710"/>
                </a:lnTo>
                <a:lnTo>
                  <a:pt x="1642" y="1684"/>
                </a:lnTo>
                <a:lnTo>
                  <a:pt x="1640" y="1655"/>
                </a:lnTo>
                <a:lnTo>
                  <a:pt x="1638" y="1624"/>
                </a:lnTo>
                <a:lnTo>
                  <a:pt x="1636" y="1591"/>
                </a:lnTo>
                <a:lnTo>
                  <a:pt x="1635" y="1559"/>
                </a:lnTo>
                <a:lnTo>
                  <a:pt x="1633" y="1522"/>
                </a:lnTo>
                <a:lnTo>
                  <a:pt x="1633" y="1505"/>
                </a:lnTo>
                <a:lnTo>
                  <a:pt x="1631" y="1488"/>
                </a:lnTo>
                <a:lnTo>
                  <a:pt x="1631" y="1470"/>
                </a:lnTo>
                <a:lnTo>
                  <a:pt x="1629" y="1455"/>
                </a:lnTo>
                <a:lnTo>
                  <a:pt x="1627" y="1438"/>
                </a:lnTo>
                <a:lnTo>
                  <a:pt x="1627" y="1423"/>
                </a:lnTo>
                <a:lnTo>
                  <a:pt x="1625" y="1409"/>
                </a:lnTo>
                <a:lnTo>
                  <a:pt x="1623" y="1394"/>
                </a:lnTo>
                <a:lnTo>
                  <a:pt x="1623" y="1380"/>
                </a:lnTo>
                <a:lnTo>
                  <a:pt x="1621" y="1367"/>
                </a:lnTo>
                <a:lnTo>
                  <a:pt x="1619" y="1353"/>
                </a:lnTo>
                <a:lnTo>
                  <a:pt x="1617" y="1342"/>
                </a:lnTo>
                <a:lnTo>
                  <a:pt x="1615" y="1328"/>
                </a:lnTo>
                <a:lnTo>
                  <a:pt x="1615" y="1317"/>
                </a:lnTo>
                <a:lnTo>
                  <a:pt x="1613" y="1307"/>
                </a:lnTo>
                <a:lnTo>
                  <a:pt x="1611" y="1296"/>
                </a:lnTo>
                <a:lnTo>
                  <a:pt x="1610" y="1286"/>
                </a:lnTo>
                <a:lnTo>
                  <a:pt x="1608" y="1277"/>
                </a:lnTo>
                <a:lnTo>
                  <a:pt x="1606" y="1269"/>
                </a:lnTo>
                <a:lnTo>
                  <a:pt x="1604" y="1259"/>
                </a:lnTo>
                <a:lnTo>
                  <a:pt x="1602" y="1252"/>
                </a:lnTo>
                <a:lnTo>
                  <a:pt x="1600" y="1244"/>
                </a:lnTo>
                <a:lnTo>
                  <a:pt x="1598" y="1238"/>
                </a:lnTo>
                <a:lnTo>
                  <a:pt x="1596" y="1233"/>
                </a:lnTo>
                <a:lnTo>
                  <a:pt x="1594" y="1227"/>
                </a:lnTo>
                <a:lnTo>
                  <a:pt x="1592" y="1221"/>
                </a:lnTo>
                <a:lnTo>
                  <a:pt x="1590" y="1215"/>
                </a:lnTo>
                <a:lnTo>
                  <a:pt x="1588" y="1211"/>
                </a:lnTo>
                <a:lnTo>
                  <a:pt x="1587" y="1208"/>
                </a:lnTo>
                <a:lnTo>
                  <a:pt x="1585" y="1206"/>
                </a:lnTo>
                <a:lnTo>
                  <a:pt x="1583" y="1202"/>
                </a:lnTo>
                <a:lnTo>
                  <a:pt x="1581" y="1200"/>
                </a:lnTo>
                <a:lnTo>
                  <a:pt x="1579" y="1200"/>
                </a:lnTo>
                <a:lnTo>
                  <a:pt x="1575" y="1200"/>
                </a:lnTo>
                <a:lnTo>
                  <a:pt x="1571" y="1198"/>
                </a:lnTo>
                <a:lnTo>
                  <a:pt x="1565" y="1198"/>
                </a:lnTo>
                <a:lnTo>
                  <a:pt x="1560" y="1198"/>
                </a:lnTo>
                <a:lnTo>
                  <a:pt x="1554" y="1198"/>
                </a:lnTo>
                <a:lnTo>
                  <a:pt x="1546" y="1198"/>
                </a:lnTo>
                <a:lnTo>
                  <a:pt x="1537" y="1198"/>
                </a:lnTo>
                <a:lnTo>
                  <a:pt x="1529" y="1198"/>
                </a:lnTo>
                <a:lnTo>
                  <a:pt x="1517" y="1198"/>
                </a:lnTo>
                <a:lnTo>
                  <a:pt x="1506" y="1198"/>
                </a:lnTo>
                <a:lnTo>
                  <a:pt x="1494" y="1198"/>
                </a:lnTo>
                <a:lnTo>
                  <a:pt x="1483" y="1200"/>
                </a:lnTo>
                <a:lnTo>
                  <a:pt x="1469" y="1200"/>
                </a:lnTo>
                <a:lnTo>
                  <a:pt x="1454" y="1202"/>
                </a:lnTo>
                <a:lnTo>
                  <a:pt x="1439" y="1202"/>
                </a:lnTo>
                <a:lnTo>
                  <a:pt x="1423" y="1204"/>
                </a:lnTo>
                <a:lnTo>
                  <a:pt x="1406" y="1206"/>
                </a:lnTo>
                <a:lnTo>
                  <a:pt x="1387" y="1208"/>
                </a:lnTo>
                <a:lnTo>
                  <a:pt x="1368" y="1209"/>
                </a:lnTo>
                <a:lnTo>
                  <a:pt x="1349" y="1211"/>
                </a:lnTo>
                <a:lnTo>
                  <a:pt x="1329" y="1213"/>
                </a:lnTo>
                <a:lnTo>
                  <a:pt x="1306" y="1215"/>
                </a:lnTo>
                <a:lnTo>
                  <a:pt x="1285" y="1219"/>
                </a:lnTo>
                <a:lnTo>
                  <a:pt x="1262" y="1221"/>
                </a:lnTo>
                <a:lnTo>
                  <a:pt x="1237" y="1225"/>
                </a:lnTo>
                <a:lnTo>
                  <a:pt x="1212" y="1227"/>
                </a:lnTo>
                <a:lnTo>
                  <a:pt x="1187" y="1231"/>
                </a:lnTo>
                <a:lnTo>
                  <a:pt x="1161" y="1234"/>
                </a:lnTo>
                <a:lnTo>
                  <a:pt x="1134" y="1238"/>
                </a:lnTo>
                <a:lnTo>
                  <a:pt x="1105" y="1242"/>
                </a:lnTo>
                <a:lnTo>
                  <a:pt x="1076" y="1246"/>
                </a:lnTo>
                <a:lnTo>
                  <a:pt x="1076" y="1183"/>
                </a:lnTo>
                <a:lnTo>
                  <a:pt x="1118" y="1179"/>
                </a:lnTo>
                <a:lnTo>
                  <a:pt x="1161" y="1173"/>
                </a:lnTo>
                <a:lnTo>
                  <a:pt x="1201" y="1169"/>
                </a:lnTo>
                <a:lnTo>
                  <a:pt x="1241" y="1163"/>
                </a:lnTo>
                <a:lnTo>
                  <a:pt x="1281" y="1156"/>
                </a:lnTo>
                <a:lnTo>
                  <a:pt x="1318" y="1150"/>
                </a:lnTo>
                <a:lnTo>
                  <a:pt x="1356" y="1144"/>
                </a:lnTo>
                <a:lnTo>
                  <a:pt x="1391" y="1137"/>
                </a:lnTo>
                <a:lnTo>
                  <a:pt x="1408" y="1135"/>
                </a:lnTo>
                <a:lnTo>
                  <a:pt x="1425" y="1133"/>
                </a:lnTo>
                <a:lnTo>
                  <a:pt x="1439" y="1131"/>
                </a:lnTo>
                <a:lnTo>
                  <a:pt x="1452" y="1129"/>
                </a:lnTo>
                <a:lnTo>
                  <a:pt x="1466" y="1125"/>
                </a:lnTo>
                <a:lnTo>
                  <a:pt x="1477" y="1123"/>
                </a:lnTo>
                <a:lnTo>
                  <a:pt x="1487" y="1121"/>
                </a:lnTo>
                <a:lnTo>
                  <a:pt x="1496" y="1117"/>
                </a:lnTo>
                <a:lnTo>
                  <a:pt x="1506" y="1115"/>
                </a:lnTo>
                <a:lnTo>
                  <a:pt x="1512" y="1114"/>
                </a:lnTo>
                <a:lnTo>
                  <a:pt x="1519" y="1110"/>
                </a:lnTo>
                <a:lnTo>
                  <a:pt x="1525" y="1108"/>
                </a:lnTo>
                <a:lnTo>
                  <a:pt x="1529" y="1106"/>
                </a:lnTo>
                <a:lnTo>
                  <a:pt x="1533" y="1104"/>
                </a:lnTo>
                <a:lnTo>
                  <a:pt x="1537" y="1102"/>
                </a:lnTo>
                <a:lnTo>
                  <a:pt x="1539" y="1100"/>
                </a:lnTo>
                <a:lnTo>
                  <a:pt x="1546" y="1092"/>
                </a:lnTo>
                <a:lnTo>
                  <a:pt x="1550" y="1089"/>
                </a:lnTo>
                <a:lnTo>
                  <a:pt x="1556" y="1087"/>
                </a:lnTo>
                <a:lnTo>
                  <a:pt x="1562" y="1085"/>
                </a:lnTo>
                <a:lnTo>
                  <a:pt x="1567" y="1083"/>
                </a:lnTo>
                <a:lnTo>
                  <a:pt x="1573" y="1081"/>
                </a:lnTo>
                <a:lnTo>
                  <a:pt x="1581" y="1081"/>
                </a:lnTo>
                <a:lnTo>
                  <a:pt x="1585" y="1081"/>
                </a:lnTo>
                <a:lnTo>
                  <a:pt x="1590" y="1081"/>
                </a:lnTo>
                <a:lnTo>
                  <a:pt x="1594" y="1083"/>
                </a:lnTo>
                <a:lnTo>
                  <a:pt x="1600" y="1085"/>
                </a:lnTo>
                <a:lnTo>
                  <a:pt x="1606" y="1087"/>
                </a:lnTo>
                <a:lnTo>
                  <a:pt x="1613" y="1089"/>
                </a:lnTo>
                <a:lnTo>
                  <a:pt x="1621" y="1091"/>
                </a:lnTo>
                <a:lnTo>
                  <a:pt x="1629" y="1094"/>
                </a:lnTo>
                <a:lnTo>
                  <a:pt x="1636" y="1096"/>
                </a:lnTo>
                <a:lnTo>
                  <a:pt x="1644" y="1100"/>
                </a:lnTo>
                <a:lnTo>
                  <a:pt x="1654" y="1104"/>
                </a:lnTo>
                <a:lnTo>
                  <a:pt x="1663" y="1108"/>
                </a:lnTo>
                <a:lnTo>
                  <a:pt x="1673" y="1112"/>
                </a:lnTo>
                <a:lnTo>
                  <a:pt x="1684" y="1117"/>
                </a:lnTo>
                <a:lnTo>
                  <a:pt x="1696" y="1121"/>
                </a:lnTo>
                <a:lnTo>
                  <a:pt x="1707" y="1127"/>
                </a:lnTo>
                <a:lnTo>
                  <a:pt x="1719" y="1135"/>
                </a:lnTo>
                <a:lnTo>
                  <a:pt x="1729" y="1140"/>
                </a:lnTo>
                <a:lnTo>
                  <a:pt x="1738" y="1146"/>
                </a:lnTo>
                <a:lnTo>
                  <a:pt x="1748" y="1154"/>
                </a:lnTo>
                <a:lnTo>
                  <a:pt x="1757" y="1160"/>
                </a:lnTo>
                <a:lnTo>
                  <a:pt x="1765" y="1163"/>
                </a:lnTo>
                <a:lnTo>
                  <a:pt x="1771" y="1169"/>
                </a:lnTo>
                <a:lnTo>
                  <a:pt x="1778" y="1175"/>
                </a:lnTo>
                <a:lnTo>
                  <a:pt x="1784" y="1179"/>
                </a:lnTo>
                <a:lnTo>
                  <a:pt x="1788" y="1183"/>
                </a:lnTo>
                <a:lnTo>
                  <a:pt x="1792" y="1186"/>
                </a:lnTo>
                <a:lnTo>
                  <a:pt x="1796" y="1190"/>
                </a:lnTo>
                <a:lnTo>
                  <a:pt x="1798" y="1194"/>
                </a:lnTo>
                <a:lnTo>
                  <a:pt x="1800" y="1196"/>
                </a:lnTo>
                <a:lnTo>
                  <a:pt x="1801" y="1198"/>
                </a:lnTo>
                <a:lnTo>
                  <a:pt x="1801" y="1200"/>
                </a:lnTo>
                <a:lnTo>
                  <a:pt x="1801" y="1208"/>
                </a:lnTo>
                <a:lnTo>
                  <a:pt x="1800" y="1213"/>
                </a:lnTo>
                <a:lnTo>
                  <a:pt x="1798" y="1217"/>
                </a:lnTo>
                <a:lnTo>
                  <a:pt x="1796" y="1223"/>
                </a:lnTo>
                <a:lnTo>
                  <a:pt x="1792" y="1227"/>
                </a:lnTo>
                <a:lnTo>
                  <a:pt x="1788" y="1231"/>
                </a:lnTo>
                <a:lnTo>
                  <a:pt x="1780" y="1238"/>
                </a:lnTo>
                <a:lnTo>
                  <a:pt x="1773" y="1242"/>
                </a:lnTo>
                <a:lnTo>
                  <a:pt x="1767" y="1248"/>
                </a:lnTo>
                <a:lnTo>
                  <a:pt x="1761" y="1256"/>
                </a:lnTo>
                <a:lnTo>
                  <a:pt x="1757" y="1263"/>
                </a:lnTo>
                <a:lnTo>
                  <a:pt x="1755" y="1273"/>
                </a:lnTo>
                <a:lnTo>
                  <a:pt x="1755" y="1282"/>
                </a:lnTo>
                <a:lnTo>
                  <a:pt x="1757" y="1292"/>
                </a:lnTo>
                <a:lnTo>
                  <a:pt x="1757" y="1298"/>
                </a:lnTo>
                <a:lnTo>
                  <a:pt x="1759" y="1302"/>
                </a:lnTo>
                <a:lnTo>
                  <a:pt x="1759" y="1305"/>
                </a:lnTo>
                <a:lnTo>
                  <a:pt x="1759" y="1309"/>
                </a:lnTo>
                <a:lnTo>
                  <a:pt x="1759" y="1313"/>
                </a:lnTo>
                <a:lnTo>
                  <a:pt x="1759" y="1317"/>
                </a:lnTo>
                <a:lnTo>
                  <a:pt x="1761" y="1323"/>
                </a:lnTo>
                <a:lnTo>
                  <a:pt x="1761" y="1327"/>
                </a:lnTo>
                <a:lnTo>
                  <a:pt x="1761" y="1334"/>
                </a:lnTo>
                <a:lnTo>
                  <a:pt x="1761" y="1340"/>
                </a:lnTo>
                <a:lnTo>
                  <a:pt x="1761" y="1348"/>
                </a:lnTo>
                <a:lnTo>
                  <a:pt x="1763" y="1355"/>
                </a:lnTo>
                <a:lnTo>
                  <a:pt x="1763" y="1363"/>
                </a:lnTo>
                <a:lnTo>
                  <a:pt x="1763" y="1373"/>
                </a:lnTo>
                <a:lnTo>
                  <a:pt x="1765" y="1382"/>
                </a:lnTo>
                <a:lnTo>
                  <a:pt x="1765" y="1392"/>
                </a:lnTo>
                <a:lnTo>
                  <a:pt x="1767" y="1401"/>
                </a:lnTo>
                <a:lnTo>
                  <a:pt x="1767" y="1413"/>
                </a:lnTo>
                <a:lnTo>
                  <a:pt x="1769" y="1424"/>
                </a:lnTo>
                <a:lnTo>
                  <a:pt x="1769" y="1436"/>
                </a:lnTo>
                <a:lnTo>
                  <a:pt x="1771" y="1449"/>
                </a:lnTo>
                <a:lnTo>
                  <a:pt x="1773" y="1463"/>
                </a:lnTo>
                <a:lnTo>
                  <a:pt x="1773" y="1476"/>
                </a:lnTo>
                <a:lnTo>
                  <a:pt x="1775" y="1490"/>
                </a:lnTo>
                <a:lnTo>
                  <a:pt x="1777" y="1505"/>
                </a:lnTo>
                <a:lnTo>
                  <a:pt x="1777" y="1520"/>
                </a:lnTo>
                <a:lnTo>
                  <a:pt x="1778" y="1536"/>
                </a:lnTo>
                <a:lnTo>
                  <a:pt x="1780" y="1551"/>
                </a:lnTo>
                <a:lnTo>
                  <a:pt x="1782" y="1568"/>
                </a:lnTo>
                <a:lnTo>
                  <a:pt x="1784" y="1586"/>
                </a:lnTo>
                <a:lnTo>
                  <a:pt x="1786" y="1605"/>
                </a:lnTo>
                <a:lnTo>
                  <a:pt x="1788" y="1622"/>
                </a:lnTo>
                <a:lnTo>
                  <a:pt x="1790" y="1641"/>
                </a:lnTo>
                <a:lnTo>
                  <a:pt x="1792" y="1662"/>
                </a:lnTo>
                <a:lnTo>
                  <a:pt x="1794" y="1701"/>
                </a:lnTo>
                <a:lnTo>
                  <a:pt x="1796" y="1737"/>
                </a:lnTo>
                <a:lnTo>
                  <a:pt x="1796" y="1774"/>
                </a:lnTo>
                <a:lnTo>
                  <a:pt x="1798" y="1806"/>
                </a:lnTo>
                <a:lnTo>
                  <a:pt x="1800" y="1839"/>
                </a:lnTo>
                <a:lnTo>
                  <a:pt x="1801" y="1870"/>
                </a:lnTo>
                <a:lnTo>
                  <a:pt x="1803" y="1898"/>
                </a:lnTo>
                <a:lnTo>
                  <a:pt x="1803" y="1925"/>
                </a:lnTo>
                <a:lnTo>
                  <a:pt x="1805" y="1950"/>
                </a:lnTo>
                <a:lnTo>
                  <a:pt x="1805" y="1975"/>
                </a:lnTo>
                <a:lnTo>
                  <a:pt x="1805" y="1996"/>
                </a:lnTo>
                <a:lnTo>
                  <a:pt x="1805" y="2017"/>
                </a:lnTo>
                <a:lnTo>
                  <a:pt x="1805" y="2037"/>
                </a:lnTo>
                <a:lnTo>
                  <a:pt x="1805" y="2054"/>
                </a:lnTo>
                <a:lnTo>
                  <a:pt x="1803" y="2071"/>
                </a:lnTo>
                <a:lnTo>
                  <a:pt x="1801" y="2085"/>
                </a:lnTo>
                <a:lnTo>
                  <a:pt x="1800" y="2098"/>
                </a:lnTo>
                <a:lnTo>
                  <a:pt x="1796" y="2110"/>
                </a:lnTo>
                <a:lnTo>
                  <a:pt x="1790" y="2131"/>
                </a:lnTo>
                <a:lnTo>
                  <a:pt x="1782" y="2154"/>
                </a:lnTo>
                <a:lnTo>
                  <a:pt x="1771" y="2173"/>
                </a:lnTo>
                <a:lnTo>
                  <a:pt x="1759" y="2192"/>
                </a:lnTo>
                <a:lnTo>
                  <a:pt x="1746" y="2211"/>
                </a:lnTo>
                <a:lnTo>
                  <a:pt x="1732" y="2227"/>
                </a:lnTo>
                <a:lnTo>
                  <a:pt x="1717" y="2242"/>
                </a:lnTo>
                <a:close/>
                <a:moveTo>
                  <a:pt x="1381" y="1459"/>
                </a:moveTo>
                <a:lnTo>
                  <a:pt x="1368" y="1461"/>
                </a:lnTo>
                <a:lnTo>
                  <a:pt x="1352" y="1463"/>
                </a:lnTo>
                <a:lnTo>
                  <a:pt x="1337" y="1465"/>
                </a:lnTo>
                <a:lnTo>
                  <a:pt x="1322" y="1465"/>
                </a:lnTo>
                <a:lnTo>
                  <a:pt x="1304" y="1467"/>
                </a:lnTo>
                <a:lnTo>
                  <a:pt x="1289" y="1469"/>
                </a:lnTo>
                <a:lnTo>
                  <a:pt x="1270" y="1470"/>
                </a:lnTo>
                <a:lnTo>
                  <a:pt x="1253" y="1472"/>
                </a:lnTo>
                <a:lnTo>
                  <a:pt x="1233" y="1472"/>
                </a:lnTo>
                <a:lnTo>
                  <a:pt x="1212" y="1474"/>
                </a:lnTo>
                <a:lnTo>
                  <a:pt x="1193" y="1474"/>
                </a:lnTo>
                <a:lnTo>
                  <a:pt x="1170" y="1476"/>
                </a:lnTo>
                <a:lnTo>
                  <a:pt x="1149" y="1476"/>
                </a:lnTo>
                <a:lnTo>
                  <a:pt x="1126" y="1476"/>
                </a:lnTo>
                <a:lnTo>
                  <a:pt x="1101" y="1476"/>
                </a:lnTo>
                <a:lnTo>
                  <a:pt x="1076" y="1478"/>
                </a:lnTo>
                <a:lnTo>
                  <a:pt x="1076" y="1403"/>
                </a:lnTo>
                <a:lnTo>
                  <a:pt x="1097" y="1403"/>
                </a:lnTo>
                <a:lnTo>
                  <a:pt x="1116" y="1403"/>
                </a:lnTo>
                <a:lnTo>
                  <a:pt x="1136" y="1403"/>
                </a:lnTo>
                <a:lnTo>
                  <a:pt x="1153" y="1401"/>
                </a:lnTo>
                <a:lnTo>
                  <a:pt x="1170" y="1401"/>
                </a:lnTo>
                <a:lnTo>
                  <a:pt x="1185" y="1399"/>
                </a:lnTo>
                <a:lnTo>
                  <a:pt x="1199" y="1399"/>
                </a:lnTo>
                <a:lnTo>
                  <a:pt x="1212" y="1398"/>
                </a:lnTo>
                <a:lnTo>
                  <a:pt x="1226" y="1396"/>
                </a:lnTo>
                <a:lnTo>
                  <a:pt x="1237" y="1396"/>
                </a:lnTo>
                <a:lnTo>
                  <a:pt x="1247" y="1394"/>
                </a:lnTo>
                <a:lnTo>
                  <a:pt x="1256" y="1392"/>
                </a:lnTo>
                <a:lnTo>
                  <a:pt x="1264" y="1390"/>
                </a:lnTo>
                <a:lnTo>
                  <a:pt x="1274" y="1388"/>
                </a:lnTo>
                <a:lnTo>
                  <a:pt x="1279" y="1386"/>
                </a:lnTo>
                <a:lnTo>
                  <a:pt x="1287" y="1384"/>
                </a:lnTo>
                <a:lnTo>
                  <a:pt x="1297" y="1382"/>
                </a:lnTo>
                <a:lnTo>
                  <a:pt x="1308" y="1380"/>
                </a:lnTo>
                <a:lnTo>
                  <a:pt x="1318" y="1378"/>
                </a:lnTo>
                <a:lnTo>
                  <a:pt x="1327" y="1376"/>
                </a:lnTo>
                <a:lnTo>
                  <a:pt x="1339" y="1376"/>
                </a:lnTo>
                <a:lnTo>
                  <a:pt x="1349" y="1376"/>
                </a:lnTo>
                <a:lnTo>
                  <a:pt x="1358" y="1376"/>
                </a:lnTo>
                <a:lnTo>
                  <a:pt x="1370" y="1376"/>
                </a:lnTo>
                <a:lnTo>
                  <a:pt x="1381" y="1376"/>
                </a:lnTo>
                <a:lnTo>
                  <a:pt x="1393" y="1376"/>
                </a:lnTo>
                <a:lnTo>
                  <a:pt x="1402" y="1376"/>
                </a:lnTo>
                <a:lnTo>
                  <a:pt x="1412" y="1376"/>
                </a:lnTo>
                <a:lnTo>
                  <a:pt x="1421" y="1378"/>
                </a:lnTo>
                <a:lnTo>
                  <a:pt x="1433" y="1380"/>
                </a:lnTo>
                <a:lnTo>
                  <a:pt x="1443" y="1382"/>
                </a:lnTo>
                <a:lnTo>
                  <a:pt x="1454" y="1384"/>
                </a:lnTo>
                <a:lnTo>
                  <a:pt x="1460" y="1386"/>
                </a:lnTo>
                <a:lnTo>
                  <a:pt x="1466" y="1388"/>
                </a:lnTo>
                <a:lnTo>
                  <a:pt x="1475" y="1394"/>
                </a:lnTo>
                <a:lnTo>
                  <a:pt x="1481" y="1398"/>
                </a:lnTo>
                <a:lnTo>
                  <a:pt x="1487" y="1403"/>
                </a:lnTo>
                <a:lnTo>
                  <a:pt x="1493" y="1409"/>
                </a:lnTo>
                <a:lnTo>
                  <a:pt x="1494" y="1413"/>
                </a:lnTo>
                <a:lnTo>
                  <a:pt x="1496" y="1419"/>
                </a:lnTo>
                <a:lnTo>
                  <a:pt x="1496" y="1423"/>
                </a:lnTo>
                <a:lnTo>
                  <a:pt x="1494" y="1424"/>
                </a:lnTo>
                <a:lnTo>
                  <a:pt x="1493" y="1426"/>
                </a:lnTo>
                <a:lnTo>
                  <a:pt x="1489" y="1428"/>
                </a:lnTo>
                <a:lnTo>
                  <a:pt x="1485" y="1430"/>
                </a:lnTo>
                <a:lnTo>
                  <a:pt x="1479" y="1432"/>
                </a:lnTo>
                <a:lnTo>
                  <a:pt x="1475" y="1436"/>
                </a:lnTo>
                <a:lnTo>
                  <a:pt x="1469" y="1438"/>
                </a:lnTo>
                <a:lnTo>
                  <a:pt x="1462" y="1440"/>
                </a:lnTo>
                <a:lnTo>
                  <a:pt x="1456" y="1444"/>
                </a:lnTo>
                <a:lnTo>
                  <a:pt x="1446" y="1446"/>
                </a:lnTo>
                <a:lnTo>
                  <a:pt x="1439" y="1447"/>
                </a:lnTo>
                <a:lnTo>
                  <a:pt x="1429" y="1449"/>
                </a:lnTo>
                <a:lnTo>
                  <a:pt x="1418" y="1453"/>
                </a:lnTo>
                <a:lnTo>
                  <a:pt x="1406" y="1455"/>
                </a:lnTo>
                <a:lnTo>
                  <a:pt x="1395" y="1457"/>
                </a:lnTo>
                <a:lnTo>
                  <a:pt x="1381" y="1459"/>
                </a:lnTo>
                <a:close/>
                <a:moveTo>
                  <a:pt x="1266" y="1634"/>
                </a:moveTo>
                <a:lnTo>
                  <a:pt x="1293" y="1630"/>
                </a:lnTo>
                <a:lnTo>
                  <a:pt x="1318" y="1626"/>
                </a:lnTo>
                <a:lnTo>
                  <a:pt x="1343" y="1624"/>
                </a:lnTo>
                <a:lnTo>
                  <a:pt x="1366" y="1620"/>
                </a:lnTo>
                <a:lnTo>
                  <a:pt x="1389" y="1618"/>
                </a:lnTo>
                <a:lnTo>
                  <a:pt x="1408" y="1616"/>
                </a:lnTo>
                <a:lnTo>
                  <a:pt x="1427" y="1616"/>
                </a:lnTo>
                <a:lnTo>
                  <a:pt x="1437" y="1614"/>
                </a:lnTo>
                <a:lnTo>
                  <a:pt x="1445" y="1614"/>
                </a:lnTo>
                <a:lnTo>
                  <a:pt x="1456" y="1616"/>
                </a:lnTo>
                <a:lnTo>
                  <a:pt x="1466" y="1616"/>
                </a:lnTo>
                <a:lnTo>
                  <a:pt x="1475" y="1618"/>
                </a:lnTo>
                <a:lnTo>
                  <a:pt x="1483" y="1620"/>
                </a:lnTo>
                <a:lnTo>
                  <a:pt x="1489" y="1624"/>
                </a:lnTo>
                <a:lnTo>
                  <a:pt x="1493" y="1628"/>
                </a:lnTo>
                <a:lnTo>
                  <a:pt x="1496" y="1630"/>
                </a:lnTo>
                <a:lnTo>
                  <a:pt x="1496" y="1632"/>
                </a:lnTo>
                <a:lnTo>
                  <a:pt x="1496" y="1634"/>
                </a:lnTo>
                <a:lnTo>
                  <a:pt x="1496" y="1641"/>
                </a:lnTo>
                <a:lnTo>
                  <a:pt x="1494" y="1647"/>
                </a:lnTo>
                <a:lnTo>
                  <a:pt x="1493" y="1655"/>
                </a:lnTo>
                <a:lnTo>
                  <a:pt x="1487" y="1660"/>
                </a:lnTo>
                <a:lnTo>
                  <a:pt x="1481" y="1668"/>
                </a:lnTo>
                <a:lnTo>
                  <a:pt x="1473" y="1676"/>
                </a:lnTo>
                <a:lnTo>
                  <a:pt x="1466" y="1682"/>
                </a:lnTo>
                <a:lnTo>
                  <a:pt x="1460" y="1685"/>
                </a:lnTo>
                <a:lnTo>
                  <a:pt x="1454" y="1689"/>
                </a:lnTo>
                <a:lnTo>
                  <a:pt x="1450" y="1691"/>
                </a:lnTo>
                <a:lnTo>
                  <a:pt x="1448" y="1693"/>
                </a:lnTo>
                <a:lnTo>
                  <a:pt x="1443" y="1695"/>
                </a:lnTo>
                <a:lnTo>
                  <a:pt x="1439" y="1695"/>
                </a:lnTo>
                <a:lnTo>
                  <a:pt x="1433" y="1697"/>
                </a:lnTo>
                <a:lnTo>
                  <a:pt x="1427" y="1699"/>
                </a:lnTo>
                <a:lnTo>
                  <a:pt x="1420" y="1701"/>
                </a:lnTo>
                <a:lnTo>
                  <a:pt x="1414" y="1701"/>
                </a:lnTo>
                <a:lnTo>
                  <a:pt x="1406" y="1703"/>
                </a:lnTo>
                <a:lnTo>
                  <a:pt x="1397" y="1705"/>
                </a:lnTo>
                <a:lnTo>
                  <a:pt x="1389" y="1705"/>
                </a:lnTo>
                <a:lnTo>
                  <a:pt x="1379" y="1707"/>
                </a:lnTo>
                <a:lnTo>
                  <a:pt x="1370" y="1707"/>
                </a:lnTo>
                <a:lnTo>
                  <a:pt x="1358" y="1708"/>
                </a:lnTo>
                <a:lnTo>
                  <a:pt x="1349" y="1708"/>
                </a:lnTo>
                <a:lnTo>
                  <a:pt x="1337" y="1710"/>
                </a:lnTo>
                <a:lnTo>
                  <a:pt x="1324" y="1710"/>
                </a:lnTo>
                <a:lnTo>
                  <a:pt x="1312" y="1712"/>
                </a:lnTo>
                <a:lnTo>
                  <a:pt x="1299" y="1712"/>
                </a:lnTo>
                <a:lnTo>
                  <a:pt x="1285" y="1712"/>
                </a:lnTo>
                <a:lnTo>
                  <a:pt x="1270" y="1714"/>
                </a:lnTo>
                <a:lnTo>
                  <a:pt x="1255" y="1714"/>
                </a:lnTo>
                <a:lnTo>
                  <a:pt x="1239" y="1714"/>
                </a:lnTo>
                <a:lnTo>
                  <a:pt x="1224" y="1714"/>
                </a:lnTo>
                <a:lnTo>
                  <a:pt x="1207" y="1716"/>
                </a:lnTo>
                <a:lnTo>
                  <a:pt x="1189" y="1716"/>
                </a:lnTo>
                <a:lnTo>
                  <a:pt x="1172" y="1716"/>
                </a:lnTo>
                <a:lnTo>
                  <a:pt x="1155" y="1716"/>
                </a:lnTo>
                <a:lnTo>
                  <a:pt x="1136" y="1716"/>
                </a:lnTo>
                <a:lnTo>
                  <a:pt x="1116" y="1716"/>
                </a:lnTo>
                <a:lnTo>
                  <a:pt x="1097" y="1716"/>
                </a:lnTo>
                <a:lnTo>
                  <a:pt x="1076" y="1716"/>
                </a:lnTo>
                <a:lnTo>
                  <a:pt x="1076" y="1653"/>
                </a:lnTo>
                <a:lnTo>
                  <a:pt x="1095" y="1651"/>
                </a:lnTo>
                <a:lnTo>
                  <a:pt x="1118" y="1651"/>
                </a:lnTo>
                <a:lnTo>
                  <a:pt x="1139" y="1649"/>
                </a:lnTo>
                <a:lnTo>
                  <a:pt x="1162" y="1647"/>
                </a:lnTo>
                <a:lnTo>
                  <a:pt x="1187" y="1643"/>
                </a:lnTo>
                <a:lnTo>
                  <a:pt x="1212" y="1641"/>
                </a:lnTo>
                <a:lnTo>
                  <a:pt x="1239" y="1637"/>
                </a:lnTo>
                <a:lnTo>
                  <a:pt x="1266" y="1634"/>
                </a:lnTo>
                <a:close/>
                <a:moveTo>
                  <a:pt x="520" y="1614"/>
                </a:moveTo>
                <a:lnTo>
                  <a:pt x="97" y="1614"/>
                </a:lnTo>
                <a:lnTo>
                  <a:pt x="97" y="1542"/>
                </a:lnTo>
                <a:lnTo>
                  <a:pt x="157" y="1536"/>
                </a:lnTo>
                <a:lnTo>
                  <a:pt x="214" y="1532"/>
                </a:lnTo>
                <a:lnTo>
                  <a:pt x="270" y="1528"/>
                </a:lnTo>
                <a:lnTo>
                  <a:pt x="297" y="1528"/>
                </a:lnTo>
                <a:lnTo>
                  <a:pt x="324" y="1528"/>
                </a:lnTo>
                <a:lnTo>
                  <a:pt x="351" y="1528"/>
                </a:lnTo>
                <a:lnTo>
                  <a:pt x="376" y="1528"/>
                </a:lnTo>
                <a:lnTo>
                  <a:pt x="403" y="1530"/>
                </a:lnTo>
                <a:lnTo>
                  <a:pt x="426" y="1532"/>
                </a:lnTo>
                <a:lnTo>
                  <a:pt x="450" y="1534"/>
                </a:lnTo>
                <a:lnTo>
                  <a:pt x="474" y="1536"/>
                </a:lnTo>
                <a:lnTo>
                  <a:pt x="497" y="1538"/>
                </a:lnTo>
                <a:lnTo>
                  <a:pt x="520" y="1542"/>
                </a:lnTo>
                <a:lnTo>
                  <a:pt x="520" y="16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3" name="Freeform 126"/>
          <p:cNvSpPr>
            <a:spLocks noChangeArrowheads="1"/>
          </p:cNvSpPr>
          <p:nvPr/>
        </p:nvSpPr>
        <p:spPr bwMode="auto">
          <a:xfrm>
            <a:off x="1960563" y="2708275"/>
            <a:ext cx="127000" cy="1069975"/>
          </a:xfrm>
          <a:custGeom>
            <a:avLst/>
            <a:gdLst>
              <a:gd name="T0" fmla="*/ 5 w 161"/>
              <a:gd name="T1" fmla="*/ 76 h 1349"/>
              <a:gd name="T2" fmla="*/ 1 w 161"/>
              <a:gd name="T3" fmla="*/ 25 h 1349"/>
              <a:gd name="T4" fmla="*/ 5 w 161"/>
              <a:gd name="T5" fmla="*/ 7 h 1349"/>
              <a:gd name="T6" fmla="*/ 26 w 161"/>
              <a:gd name="T7" fmla="*/ 0 h 1349"/>
              <a:gd name="T8" fmla="*/ 65 w 161"/>
              <a:gd name="T9" fmla="*/ 2 h 1349"/>
              <a:gd name="T10" fmla="*/ 124 w 161"/>
              <a:gd name="T11" fmla="*/ 13 h 1349"/>
              <a:gd name="T12" fmla="*/ 161 w 161"/>
              <a:gd name="T13" fmla="*/ 92 h 1349"/>
              <a:gd name="T14" fmla="*/ 161 w 161"/>
              <a:gd name="T15" fmla="*/ 226 h 1349"/>
              <a:gd name="T16" fmla="*/ 161 w 161"/>
              <a:gd name="T17" fmla="*/ 351 h 1349"/>
              <a:gd name="T18" fmla="*/ 159 w 161"/>
              <a:gd name="T19" fmla="*/ 468 h 1349"/>
              <a:gd name="T20" fmla="*/ 159 w 161"/>
              <a:gd name="T21" fmla="*/ 577 h 1349"/>
              <a:gd name="T22" fmla="*/ 157 w 161"/>
              <a:gd name="T23" fmla="*/ 677 h 1349"/>
              <a:gd name="T24" fmla="*/ 155 w 161"/>
              <a:gd name="T25" fmla="*/ 771 h 1349"/>
              <a:gd name="T26" fmla="*/ 155 w 161"/>
              <a:gd name="T27" fmla="*/ 856 h 1349"/>
              <a:gd name="T28" fmla="*/ 153 w 161"/>
              <a:gd name="T29" fmla="*/ 930 h 1349"/>
              <a:gd name="T30" fmla="*/ 149 w 161"/>
              <a:gd name="T31" fmla="*/ 1000 h 1349"/>
              <a:gd name="T32" fmla="*/ 147 w 161"/>
              <a:gd name="T33" fmla="*/ 1059 h 1349"/>
              <a:gd name="T34" fmla="*/ 145 w 161"/>
              <a:gd name="T35" fmla="*/ 1113 h 1349"/>
              <a:gd name="T36" fmla="*/ 142 w 161"/>
              <a:gd name="T37" fmla="*/ 1157 h 1349"/>
              <a:gd name="T38" fmla="*/ 138 w 161"/>
              <a:gd name="T39" fmla="*/ 1191 h 1349"/>
              <a:gd name="T40" fmla="*/ 136 w 161"/>
              <a:gd name="T41" fmla="*/ 1220 h 1349"/>
              <a:gd name="T42" fmla="*/ 132 w 161"/>
              <a:gd name="T43" fmla="*/ 1239 h 1349"/>
              <a:gd name="T44" fmla="*/ 122 w 161"/>
              <a:gd name="T45" fmla="*/ 1270 h 1349"/>
              <a:gd name="T46" fmla="*/ 111 w 161"/>
              <a:gd name="T47" fmla="*/ 1309 h 1349"/>
              <a:gd name="T48" fmla="*/ 99 w 161"/>
              <a:gd name="T49" fmla="*/ 1334 h 1349"/>
              <a:gd name="T50" fmla="*/ 92 w 161"/>
              <a:gd name="T51" fmla="*/ 1347 h 1349"/>
              <a:gd name="T52" fmla="*/ 80 w 161"/>
              <a:gd name="T53" fmla="*/ 1347 h 1349"/>
              <a:gd name="T54" fmla="*/ 69 w 161"/>
              <a:gd name="T55" fmla="*/ 1337 h 1349"/>
              <a:gd name="T56" fmla="*/ 57 w 161"/>
              <a:gd name="T57" fmla="*/ 1320 h 1349"/>
              <a:gd name="T58" fmla="*/ 47 w 161"/>
              <a:gd name="T59" fmla="*/ 1293 h 1349"/>
              <a:gd name="T60" fmla="*/ 26 w 161"/>
              <a:gd name="T61" fmla="*/ 1247 h 1349"/>
              <a:gd name="T62" fmla="*/ 15 w 161"/>
              <a:gd name="T63" fmla="*/ 1215 h 1349"/>
              <a:gd name="T64" fmla="*/ 15 w 161"/>
              <a:gd name="T65" fmla="*/ 1199 h 1349"/>
              <a:gd name="T66" fmla="*/ 19 w 161"/>
              <a:gd name="T67" fmla="*/ 1168 h 1349"/>
              <a:gd name="T68" fmla="*/ 26 w 161"/>
              <a:gd name="T69" fmla="*/ 1119 h 1349"/>
              <a:gd name="T70" fmla="*/ 34 w 161"/>
              <a:gd name="T71" fmla="*/ 1055 h 1349"/>
              <a:gd name="T72" fmla="*/ 42 w 161"/>
              <a:gd name="T73" fmla="*/ 971 h 1349"/>
              <a:gd name="T74" fmla="*/ 47 w 161"/>
              <a:gd name="T75" fmla="*/ 861 h 1349"/>
              <a:gd name="T76" fmla="*/ 53 w 161"/>
              <a:gd name="T77" fmla="*/ 729 h 1349"/>
              <a:gd name="T78" fmla="*/ 55 w 161"/>
              <a:gd name="T79" fmla="*/ 572 h 1349"/>
              <a:gd name="T80" fmla="*/ 55 w 161"/>
              <a:gd name="T81" fmla="*/ 468 h 1349"/>
              <a:gd name="T82" fmla="*/ 55 w 161"/>
              <a:gd name="T83" fmla="*/ 393 h 1349"/>
              <a:gd name="T84" fmla="*/ 51 w 161"/>
              <a:gd name="T85" fmla="*/ 326 h 1349"/>
              <a:gd name="T86" fmla="*/ 49 w 161"/>
              <a:gd name="T87" fmla="*/ 270 h 1349"/>
              <a:gd name="T88" fmla="*/ 46 w 161"/>
              <a:gd name="T89" fmla="*/ 222 h 1349"/>
              <a:gd name="T90" fmla="*/ 40 w 161"/>
              <a:gd name="T91" fmla="*/ 182 h 1349"/>
              <a:gd name="T92" fmla="*/ 34 w 161"/>
              <a:gd name="T93" fmla="*/ 151 h 1349"/>
              <a:gd name="T94" fmla="*/ 26 w 161"/>
              <a:gd name="T95" fmla="*/ 128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1" h="1349">
                <a:moveTo>
                  <a:pt x="24" y="124"/>
                </a:moveTo>
                <a:lnTo>
                  <a:pt x="17" y="107"/>
                </a:lnTo>
                <a:lnTo>
                  <a:pt x="11" y="92"/>
                </a:lnTo>
                <a:lnTo>
                  <a:pt x="5" y="76"/>
                </a:lnTo>
                <a:lnTo>
                  <a:pt x="1" y="61"/>
                </a:lnTo>
                <a:lnTo>
                  <a:pt x="0" y="48"/>
                </a:lnTo>
                <a:lnTo>
                  <a:pt x="0" y="36"/>
                </a:lnTo>
                <a:lnTo>
                  <a:pt x="1" y="25"/>
                </a:lnTo>
                <a:lnTo>
                  <a:pt x="1" y="19"/>
                </a:lnTo>
                <a:lnTo>
                  <a:pt x="3" y="13"/>
                </a:lnTo>
                <a:lnTo>
                  <a:pt x="3" y="9"/>
                </a:lnTo>
                <a:lnTo>
                  <a:pt x="5" y="7"/>
                </a:lnTo>
                <a:lnTo>
                  <a:pt x="9" y="5"/>
                </a:lnTo>
                <a:lnTo>
                  <a:pt x="13" y="4"/>
                </a:lnTo>
                <a:lnTo>
                  <a:pt x="19" y="2"/>
                </a:lnTo>
                <a:lnTo>
                  <a:pt x="26" y="0"/>
                </a:lnTo>
                <a:lnTo>
                  <a:pt x="34" y="0"/>
                </a:lnTo>
                <a:lnTo>
                  <a:pt x="44" y="0"/>
                </a:lnTo>
                <a:lnTo>
                  <a:pt x="53" y="2"/>
                </a:lnTo>
                <a:lnTo>
                  <a:pt x="65" y="2"/>
                </a:lnTo>
                <a:lnTo>
                  <a:pt x="78" y="4"/>
                </a:lnTo>
                <a:lnTo>
                  <a:pt x="92" y="7"/>
                </a:lnTo>
                <a:lnTo>
                  <a:pt x="107" y="9"/>
                </a:lnTo>
                <a:lnTo>
                  <a:pt x="124" y="13"/>
                </a:lnTo>
                <a:lnTo>
                  <a:pt x="142" y="17"/>
                </a:lnTo>
                <a:lnTo>
                  <a:pt x="161" y="23"/>
                </a:lnTo>
                <a:lnTo>
                  <a:pt x="161" y="57"/>
                </a:lnTo>
                <a:lnTo>
                  <a:pt x="161" y="92"/>
                </a:lnTo>
                <a:lnTo>
                  <a:pt x="161" y="126"/>
                </a:lnTo>
                <a:lnTo>
                  <a:pt x="161" y="161"/>
                </a:lnTo>
                <a:lnTo>
                  <a:pt x="161" y="194"/>
                </a:lnTo>
                <a:lnTo>
                  <a:pt x="161" y="226"/>
                </a:lnTo>
                <a:lnTo>
                  <a:pt x="161" y="257"/>
                </a:lnTo>
                <a:lnTo>
                  <a:pt x="161" y="289"/>
                </a:lnTo>
                <a:lnTo>
                  <a:pt x="161" y="320"/>
                </a:lnTo>
                <a:lnTo>
                  <a:pt x="161" y="351"/>
                </a:lnTo>
                <a:lnTo>
                  <a:pt x="161" y="382"/>
                </a:lnTo>
                <a:lnTo>
                  <a:pt x="161" y="410"/>
                </a:lnTo>
                <a:lnTo>
                  <a:pt x="161" y="439"/>
                </a:lnTo>
                <a:lnTo>
                  <a:pt x="159" y="468"/>
                </a:lnTo>
                <a:lnTo>
                  <a:pt x="159" y="497"/>
                </a:lnTo>
                <a:lnTo>
                  <a:pt x="159" y="524"/>
                </a:lnTo>
                <a:lnTo>
                  <a:pt x="159" y="550"/>
                </a:lnTo>
                <a:lnTo>
                  <a:pt x="159" y="577"/>
                </a:lnTo>
                <a:lnTo>
                  <a:pt x="159" y="602"/>
                </a:lnTo>
                <a:lnTo>
                  <a:pt x="159" y="629"/>
                </a:lnTo>
                <a:lnTo>
                  <a:pt x="157" y="654"/>
                </a:lnTo>
                <a:lnTo>
                  <a:pt x="157" y="677"/>
                </a:lnTo>
                <a:lnTo>
                  <a:pt x="157" y="702"/>
                </a:lnTo>
                <a:lnTo>
                  <a:pt x="157" y="725"/>
                </a:lnTo>
                <a:lnTo>
                  <a:pt x="157" y="748"/>
                </a:lnTo>
                <a:lnTo>
                  <a:pt x="155" y="771"/>
                </a:lnTo>
                <a:lnTo>
                  <a:pt x="155" y="792"/>
                </a:lnTo>
                <a:lnTo>
                  <a:pt x="155" y="813"/>
                </a:lnTo>
                <a:lnTo>
                  <a:pt x="155" y="835"/>
                </a:lnTo>
                <a:lnTo>
                  <a:pt x="155" y="856"/>
                </a:lnTo>
                <a:lnTo>
                  <a:pt x="153" y="875"/>
                </a:lnTo>
                <a:lnTo>
                  <a:pt x="153" y="894"/>
                </a:lnTo>
                <a:lnTo>
                  <a:pt x="153" y="913"/>
                </a:lnTo>
                <a:lnTo>
                  <a:pt x="153" y="930"/>
                </a:lnTo>
                <a:lnTo>
                  <a:pt x="151" y="950"/>
                </a:lnTo>
                <a:lnTo>
                  <a:pt x="151" y="967"/>
                </a:lnTo>
                <a:lnTo>
                  <a:pt x="151" y="982"/>
                </a:lnTo>
                <a:lnTo>
                  <a:pt x="149" y="1000"/>
                </a:lnTo>
                <a:lnTo>
                  <a:pt x="149" y="1015"/>
                </a:lnTo>
                <a:lnTo>
                  <a:pt x="149" y="1030"/>
                </a:lnTo>
                <a:lnTo>
                  <a:pt x="147" y="1046"/>
                </a:lnTo>
                <a:lnTo>
                  <a:pt x="147" y="1059"/>
                </a:lnTo>
                <a:lnTo>
                  <a:pt x="147" y="1074"/>
                </a:lnTo>
                <a:lnTo>
                  <a:pt x="145" y="1088"/>
                </a:lnTo>
                <a:lnTo>
                  <a:pt x="145" y="1099"/>
                </a:lnTo>
                <a:lnTo>
                  <a:pt x="145" y="1113"/>
                </a:lnTo>
                <a:lnTo>
                  <a:pt x="143" y="1124"/>
                </a:lnTo>
                <a:lnTo>
                  <a:pt x="143" y="1136"/>
                </a:lnTo>
                <a:lnTo>
                  <a:pt x="142" y="1145"/>
                </a:lnTo>
                <a:lnTo>
                  <a:pt x="142" y="1157"/>
                </a:lnTo>
                <a:lnTo>
                  <a:pt x="142" y="1167"/>
                </a:lnTo>
                <a:lnTo>
                  <a:pt x="140" y="1174"/>
                </a:lnTo>
                <a:lnTo>
                  <a:pt x="140" y="1184"/>
                </a:lnTo>
                <a:lnTo>
                  <a:pt x="138" y="1191"/>
                </a:lnTo>
                <a:lnTo>
                  <a:pt x="138" y="1199"/>
                </a:lnTo>
                <a:lnTo>
                  <a:pt x="138" y="1207"/>
                </a:lnTo>
                <a:lnTo>
                  <a:pt x="136" y="1215"/>
                </a:lnTo>
                <a:lnTo>
                  <a:pt x="136" y="1220"/>
                </a:lnTo>
                <a:lnTo>
                  <a:pt x="134" y="1226"/>
                </a:lnTo>
                <a:lnTo>
                  <a:pt x="134" y="1232"/>
                </a:lnTo>
                <a:lnTo>
                  <a:pt x="132" y="1236"/>
                </a:lnTo>
                <a:lnTo>
                  <a:pt x="132" y="1239"/>
                </a:lnTo>
                <a:lnTo>
                  <a:pt x="130" y="1243"/>
                </a:lnTo>
                <a:lnTo>
                  <a:pt x="130" y="1247"/>
                </a:lnTo>
                <a:lnTo>
                  <a:pt x="126" y="1259"/>
                </a:lnTo>
                <a:lnTo>
                  <a:pt x="122" y="1270"/>
                </a:lnTo>
                <a:lnTo>
                  <a:pt x="118" y="1282"/>
                </a:lnTo>
                <a:lnTo>
                  <a:pt x="117" y="1291"/>
                </a:lnTo>
                <a:lnTo>
                  <a:pt x="113" y="1299"/>
                </a:lnTo>
                <a:lnTo>
                  <a:pt x="111" y="1309"/>
                </a:lnTo>
                <a:lnTo>
                  <a:pt x="107" y="1316"/>
                </a:lnTo>
                <a:lnTo>
                  <a:pt x="105" y="1322"/>
                </a:lnTo>
                <a:lnTo>
                  <a:pt x="103" y="1328"/>
                </a:lnTo>
                <a:lnTo>
                  <a:pt x="99" y="1334"/>
                </a:lnTo>
                <a:lnTo>
                  <a:pt x="97" y="1339"/>
                </a:lnTo>
                <a:lnTo>
                  <a:pt x="95" y="1343"/>
                </a:lnTo>
                <a:lnTo>
                  <a:pt x="94" y="1345"/>
                </a:lnTo>
                <a:lnTo>
                  <a:pt x="92" y="1347"/>
                </a:lnTo>
                <a:lnTo>
                  <a:pt x="90" y="1349"/>
                </a:lnTo>
                <a:lnTo>
                  <a:pt x="88" y="1349"/>
                </a:lnTo>
                <a:lnTo>
                  <a:pt x="84" y="1349"/>
                </a:lnTo>
                <a:lnTo>
                  <a:pt x="80" y="1347"/>
                </a:lnTo>
                <a:lnTo>
                  <a:pt x="78" y="1345"/>
                </a:lnTo>
                <a:lnTo>
                  <a:pt x="74" y="1343"/>
                </a:lnTo>
                <a:lnTo>
                  <a:pt x="72" y="1341"/>
                </a:lnTo>
                <a:lnTo>
                  <a:pt x="69" y="1337"/>
                </a:lnTo>
                <a:lnTo>
                  <a:pt x="67" y="1334"/>
                </a:lnTo>
                <a:lnTo>
                  <a:pt x="63" y="1330"/>
                </a:lnTo>
                <a:lnTo>
                  <a:pt x="61" y="1326"/>
                </a:lnTo>
                <a:lnTo>
                  <a:pt x="57" y="1320"/>
                </a:lnTo>
                <a:lnTo>
                  <a:pt x="55" y="1314"/>
                </a:lnTo>
                <a:lnTo>
                  <a:pt x="53" y="1307"/>
                </a:lnTo>
                <a:lnTo>
                  <a:pt x="49" y="1301"/>
                </a:lnTo>
                <a:lnTo>
                  <a:pt x="47" y="1293"/>
                </a:lnTo>
                <a:lnTo>
                  <a:pt x="46" y="1284"/>
                </a:lnTo>
                <a:lnTo>
                  <a:pt x="38" y="1270"/>
                </a:lnTo>
                <a:lnTo>
                  <a:pt x="32" y="1259"/>
                </a:lnTo>
                <a:lnTo>
                  <a:pt x="26" y="1247"/>
                </a:lnTo>
                <a:lnTo>
                  <a:pt x="23" y="1238"/>
                </a:lnTo>
                <a:lnTo>
                  <a:pt x="19" y="1228"/>
                </a:lnTo>
                <a:lnTo>
                  <a:pt x="17" y="1220"/>
                </a:lnTo>
                <a:lnTo>
                  <a:pt x="15" y="1215"/>
                </a:lnTo>
                <a:lnTo>
                  <a:pt x="15" y="1211"/>
                </a:lnTo>
                <a:lnTo>
                  <a:pt x="15" y="1209"/>
                </a:lnTo>
                <a:lnTo>
                  <a:pt x="15" y="1205"/>
                </a:lnTo>
                <a:lnTo>
                  <a:pt x="15" y="1199"/>
                </a:lnTo>
                <a:lnTo>
                  <a:pt x="15" y="1193"/>
                </a:lnTo>
                <a:lnTo>
                  <a:pt x="17" y="1186"/>
                </a:lnTo>
                <a:lnTo>
                  <a:pt x="19" y="1178"/>
                </a:lnTo>
                <a:lnTo>
                  <a:pt x="19" y="1168"/>
                </a:lnTo>
                <a:lnTo>
                  <a:pt x="21" y="1157"/>
                </a:lnTo>
                <a:lnTo>
                  <a:pt x="23" y="1145"/>
                </a:lnTo>
                <a:lnTo>
                  <a:pt x="24" y="1134"/>
                </a:lnTo>
                <a:lnTo>
                  <a:pt x="26" y="1119"/>
                </a:lnTo>
                <a:lnTo>
                  <a:pt x="28" y="1105"/>
                </a:lnTo>
                <a:lnTo>
                  <a:pt x="30" y="1088"/>
                </a:lnTo>
                <a:lnTo>
                  <a:pt x="32" y="1073"/>
                </a:lnTo>
                <a:lnTo>
                  <a:pt x="34" y="1055"/>
                </a:lnTo>
                <a:lnTo>
                  <a:pt x="36" y="1036"/>
                </a:lnTo>
                <a:lnTo>
                  <a:pt x="38" y="1017"/>
                </a:lnTo>
                <a:lnTo>
                  <a:pt x="40" y="994"/>
                </a:lnTo>
                <a:lnTo>
                  <a:pt x="42" y="971"/>
                </a:lnTo>
                <a:lnTo>
                  <a:pt x="42" y="946"/>
                </a:lnTo>
                <a:lnTo>
                  <a:pt x="44" y="919"/>
                </a:lnTo>
                <a:lnTo>
                  <a:pt x="46" y="892"/>
                </a:lnTo>
                <a:lnTo>
                  <a:pt x="47" y="861"/>
                </a:lnTo>
                <a:lnTo>
                  <a:pt x="49" y="831"/>
                </a:lnTo>
                <a:lnTo>
                  <a:pt x="51" y="798"/>
                </a:lnTo>
                <a:lnTo>
                  <a:pt x="51" y="764"/>
                </a:lnTo>
                <a:lnTo>
                  <a:pt x="53" y="729"/>
                </a:lnTo>
                <a:lnTo>
                  <a:pt x="53" y="691"/>
                </a:lnTo>
                <a:lnTo>
                  <a:pt x="55" y="652"/>
                </a:lnTo>
                <a:lnTo>
                  <a:pt x="55" y="614"/>
                </a:lnTo>
                <a:lnTo>
                  <a:pt x="55" y="572"/>
                </a:lnTo>
                <a:lnTo>
                  <a:pt x="55" y="529"/>
                </a:lnTo>
                <a:lnTo>
                  <a:pt x="55" y="508"/>
                </a:lnTo>
                <a:lnTo>
                  <a:pt x="55" y="487"/>
                </a:lnTo>
                <a:lnTo>
                  <a:pt x="55" y="468"/>
                </a:lnTo>
                <a:lnTo>
                  <a:pt x="55" y="447"/>
                </a:lnTo>
                <a:lnTo>
                  <a:pt x="55" y="428"/>
                </a:lnTo>
                <a:lnTo>
                  <a:pt x="55" y="410"/>
                </a:lnTo>
                <a:lnTo>
                  <a:pt x="55" y="393"/>
                </a:lnTo>
                <a:lnTo>
                  <a:pt x="53" y="376"/>
                </a:lnTo>
                <a:lnTo>
                  <a:pt x="53" y="359"/>
                </a:lnTo>
                <a:lnTo>
                  <a:pt x="53" y="343"/>
                </a:lnTo>
                <a:lnTo>
                  <a:pt x="51" y="326"/>
                </a:lnTo>
                <a:lnTo>
                  <a:pt x="51" y="313"/>
                </a:lnTo>
                <a:lnTo>
                  <a:pt x="51" y="297"/>
                </a:lnTo>
                <a:lnTo>
                  <a:pt x="49" y="284"/>
                </a:lnTo>
                <a:lnTo>
                  <a:pt x="49" y="270"/>
                </a:lnTo>
                <a:lnTo>
                  <a:pt x="47" y="257"/>
                </a:lnTo>
                <a:lnTo>
                  <a:pt x="47" y="245"/>
                </a:lnTo>
                <a:lnTo>
                  <a:pt x="46" y="234"/>
                </a:lnTo>
                <a:lnTo>
                  <a:pt x="46" y="222"/>
                </a:lnTo>
                <a:lnTo>
                  <a:pt x="44" y="211"/>
                </a:lnTo>
                <a:lnTo>
                  <a:pt x="42" y="201"/>
                </a:lnTo>
                <a:lnTo>
                  <a:pt x="42" y="192"/>
                </a:lnTo>
                <a:lnTo>
                  <a:pt x="40" y="182"/>
                </a:lnTo>
                <a:lnTo>
                  <a:pt x="38" y="174"/>
                </a:lnTo>
                <a:lnTo>
                  <a:pt x="36" y="167"/>
                </a:lnTo>
                <a:lnTo>
                  <a:pt x="36" y="159"/>
                </a:lnTo>
                <a:lnTo>
                  <a:pt x="34" y="151"/>
                </a:lnTo>
                <a:lnTo>
                  <a:pt x="32" y="146"/>
                </a:lnTo>
                <a:lnTo>
                  <a:pt x="30" y="140"/>
                </a:lnTo>
                <a:lnTo>
                  <a:pt x="28" y="134"/>
                </a:lnTo>
                <a:lnTo>
                  <a:pt x="26" y="128"/>
                </a:lnTo>
                <a:lnTo>
                  <a:pt x="24" y="12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4" name="Freeform 127"/>
          <p:cNvSpPr>
            <a:spLocks noChangeArrowheads="1"/>
          </p:cNvSpPr>
          <p:nvPr/>
        </p:nvSpPr>
        <p:spPr bwMode="auto">
          <a:xfrm>
            <a:off x="2012950" y="2646363"/>
            <a:ext cx="476250" cy="1147762"/>
          </a:xfrm>
          <a:custGeom>
            <a:avLst/>
            <a:gdLst>
              <a:gd name="T0" fmla="*/ 552 w 598"/>
              <a:gd name="T1" fmla="*/ 165 h 1447"/>
              <a:gd name="T2" fmla="*/ 545 w 598"/>
              <a:gd name="T3" fmla="*/ 215 h 1447"/>
              <a:gd name="T4" fmla="*/ 541 w 598"/>
              <a:gd name="T5" fmla="*/ 246 h 1447"/>
              <a:gd name="T6" fmla="*/ 539 w 598"/>
              <a:gd name="T7" fmla="*/ 296 h 1447"/>
              <a:gd name="T8" fmla="*/ 537 w 598"/>
              <a:gd name="T9" fmla="*/ 365 h 1447"/>
              <a:gd name="T10" fmla="*/ 537 w 598"/>
              <a:gd name="T11" fmla="*/ 453 h 1447"/>
              <a:gd name="T12" fmla="*/ 535 w 598"/>
              <a:gd name="T13" fmla="*/ 562 h 1447"/>
              <a:gd name="T14" fmla="*/ 535 w 598"/>
              <a:gd name="T15" fmla="*/ 691 h 1447"/>
              <a:gd name="T16" fmla="*/ 535 w 598"/>
              <a:gd name="T17" fmla="*/ 827 h 1447"/>
              <a:gd name="T18" fmla="*/ 533 w 598"/>
              <a:gd name="T19" fmla="*/ 950 h 1447"/>
              <a:gd name="T20" fmla="*/ 529 w 598"/>
              <a:gd name="T21" fmla="*/ 1057 h 1447"/>
              <a:gd name="T22" fmla="*/ 524 w 598"/>
              <a:gd name="T23" fmla="*/ 1150 h 1447"/>
              <a:gd name="T24" fmla="*/ 518 w 598"/>
              <a:gd name="T25" fmla="*/ 1224 h 1447"/>
              <a:gd name="T26" fmla="*/ 510 w 598"/>
              <a:gd name="T27" fmla="*/ 1282 h 1447"/>
              <a:gd name="T28" fmla="*/ 497 w 598"/>
              <a:gd name="T29" fmla="*/ 1342 h 1447"/>
              <a:gd name="T30" fmla="*/ 481 w 598"/>
              <a:gd name="T31" fmla="*/ 1403 h 1447"/>
              <a:gd name="T32" fmla="*/ 470 w 598"/>
              <a:gd name="T33" fmla="*/ 1437 h 1447"/>
              <a:gd name="T34" fmla="*/ 460 w 598"/>
              <a:gd name="T35" fmla="*/ 1445 h 1447"/>
              <a:gd name="T36" fmla="*/ 447 w 598"/>
              <a:gd name="T37" fmla="*/ 1436 h 1447"/>
              <a:gd name="T38" fmla="*/ 430 w 598"/>
              <a:gd name="T39" fmla="*/ 1407 h 1447"/>
              <a:gd name="T40" fmla="*/ 410 w 598"/>
              <a:gd name="T41" fmla="*/ 1363 h 1447"/>
              <a:gd name="T42" fmla="*/ 387 w 598"/>
              <a:gd name="T43" fmla="*/ 1315 h 1447"/>
              <a:gd name="T44" fmla="*/ 376 w 598"/>
              <a:gd name="T45" fmla="*/ 1270 h 1447"/>
              <a:gd name="T46" fmla="*/ 376 w 598"/>
              <a:gd name="T47" fmla="*/ 1232 h 1447"/>
              <a:gd name="T48" fmla="*/ 387 w 598"/>
              <a:gd name="T49" fmla="*/ 1186 h 1447"/>
              <a:gd name="T50" fmla="*/ 389 w 598"/>
              <a:gd name="T51" fmla="*/ 1159 h 1447"/>
              <a:gd name="T52" fmla="*/ 393 w 598"/>
              <a:gd name="T53" fmla="*/ 1123 h 1447"/>
              <a:gd name="T54" fmla="*/ 401 w 598"/>
              <a:gd name="T55" fmla="*/ 1048 h 1447"/>
              <a:gd name="T56" fmla="*/ 410 w 598"/>
              <a:gd name="T57" fmla="*/ 931 h 1447"/>
              <a:gd name="T58" fmla="*/ 416 w 598"/>
              <a:gd name="T59" fmla="*/ 804 h 1447"/>
              <a:gd name="T60" fmla="*/ 420 w 598"/>
              <a:gd name="T61" fmla="*/ 701 h 1447"/>
              <a:gd name="T62" fmla="*/ 420 w 598"/>
              <a:gd name="T63" fmla="*/ 620 h 1447"/>
              <a:gd name="T64" fmla="*/ 420 w 598"/>
              <a:gd name="T65" fmla="*/ 541 h 1447"/>
              <a:gd name="T66" fmla="*/ 420 w 598"/>
              <a:gd name="T67" fmla="*/ 463 h 1447"/>
              <a:gd name="T68" fmla="*/ 420 w 598"/>
              <a:gd name="T69" fmla="*/ 370 h 1447"/>
              <a:gd name="T70" fmla="*/ 412 w 598"/>
              <a:gd name="T71" fmla="*/ 276 h 1447"/>
              <a:gd name="T72" fmla="*/ 403 w 598"/>
              <a:gd name="T73" fmla="*/ 207 h 1447"/>
              <a:gd name="T74" fmla="*/ 393 w 598"/>
              <a:gd name="T75" fmla="*/ 165 h 1447"/>
              <a:gd name="T76" fmla="*/ 378 w 598"/>
              <a:gd name="T77" fmla="*/ 148 h 1447"/>
              <a:gd name="T78" fmla="*/ 343 w 598"/>
              <a:gd name="T79" fmla="*/ 142 h 1447"/>
              <a:gd name="T80" fmla="*/ 286 w 598"/>
              <a:gd name="T81" fmla="*/ 144 h 1447"/>
              <a:gd name="T82" fmla="*/ 147 w 598"/>
              <a:gd name="T83" fmla="*/ 157 h 1447"/>
              <a:gd name="T84" fmla="*/ 0 w 598"/>
              <a:gd name="T85" fmla="*/ 165 h 1447"/>
              <a:gd name="T86" fmla="*/ 80 w 598"/>
              <a:gd name="T87" fmla="*/ 94 h 1447"/>
              <a:gd name="T88" fmla="*/ 165 w 598"/>
              <a:gd name="T89" fmla="*/ 86 h 1447"/>
              <a:gd name="T90" fmla="*/ 230 w 598"/>
              <a:gd name="T91" fmla="*/ 77 h 1447"/>
              <a:gd name="T92" fmla="*/ 280 w 598"/>
              <a:gd name="T93" fmla="*/ 67 h 1447"/>
              <a:gd name="T94" fmla="*/ 314 w 598"/>
              <a:gd name="T95" fmla="*/ 54 h 1447"/>
              <a:gd name="T96" fmla="*/ 339 w 598"/>
              <a:gd name="T97" fmla="*/ 38 h 1447"/>
              <a:gd name="T98" fmla="*/ 357 w 598"/>
              <a:gd name="T99" fmla="*/ 15 h 1447"/>
              <a:gd name="T100" fmla="*/ 391 w 598"/>
              <a:gd name="T101" fmla="*/ 0 h 1447"/>
              <a:gd name="T102" fmla="*/ 431 w 598"/>
              <a:gd name="T103" fmla="*/ 12 h 1447"/>
              <a:gd name="T104" fmla="*/ 514 w 598"/>
              <a:gd name="T105" fmla="*/ 36 h 1447"/>
              <a:gd name="T106" fmla="*/ 556 w 598"/>
              <a:gd name="T107" fmla="*/ 60 h 1447"/>
              <a:gd name="T108" fmla="*/ 581 w 598"/>
              <a:gd name="T109" fmla="*/ 79 h 1447"/>
              <a:gd name="T110" fmla="*/ 596 w 598"/>
              <a:gd name="T111" fmla="*/ 106 h 1447"/>
              <a:gd name="T112" fmla="*/ 575 w 598"/>
              <a:gd name="T113" fmla="*/ 134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8" h="1447">
                <a:moveTo>
                  <a:pt x="568" y="138"/>
                </a:moveTo>
                <a:lnTo>
                  <a:pt x="564" y="142"/>
                </a:lnTo>
                <a:lnTo>
                  <a:pt x="560" y="148"/>
                </a:lnTo>
                <a:lnTo>
                  <a:pt x="556" y="155"/>
                </a:lnTo>
                <a:lnTo>
                  <a:pt x="552" y="165"/>
                </a:lnTo>
                <a:lnTo>
                  <a:pt x="550" y="175"/>
                </a:lnTo>
                <a:lnTo>
                  <a:pt x="549" y="186"/>
                </a:lnTo>
                <a:lnTo>
                  <a:pt x="547" y="198"/>
                </a:lnTo>
                <a:lnTo>
                  <a:pt x="547" y="211"/>
                </a:lnTo>
                <a:lnTo>
                  <a:pt x="545" y="215"/>
                </a:lnTo>
                <a:lnTo>
                  <a:pt x="545" y="221"/>
                </a:lnTo>
                <a:lnTo>
                  <a:pt x="545" y="226"/>
                </a:lnTo>
                <a:lnTo>
                  <a:pt x="543" y="232"/>
                </a:lnTo>
                <a:lnTo>
                  <a:pt x="543" y="238"/>
                </a:lnTo>
                <a:lnTo>
                  <a:pt x="541" y="246"/>
                </a:lnTo>
                <a:lnTo>
                  <a:pt x="541" y="255"/>
                </a:lnTo>
                <a:lnTo>
                  <a:pt x="541" y="263"/>
                </a:lnTo>
                <a:lnTo>
                  <a:pt x="539" y="274"/>
                </a:lnTo>
                <a:lnTo>
                  <a:pt x="539" y="284"/>
                </a:lnTo>
                <a:lnTo>
                  <a:pt x="539" y="296"/>
                </a:lnTo>
                <a:lnTo>
                  <a:pt x="539" y="309"/>
                </a:lnTo>
                <a:lnTo>
                  <a:pt x="539" y="321"/>
                </a:lnTo>
                <a:lnTo>
                  <a:pt x="537" y="336"/>
                </a:lnTo>
                <a:lnTo>
                  <a:pt x="537" y="349"/>
                </a:lnTo>
                <a:lnTo>
                  <a:pt x="537" y="365"/>
                </a:lnTo>
                <a:lnTo>
                  <a:pt x="537" y="382"/>
                </a:lnTo>
                <a:lnTo>
                  <a:pt x="537" y="397"/>
                </a:lnTo>
                <a:lnTo>
                  <a:pt x="537" y="416"/>
                </a:lnTo>
                <a:lnTo>
                  <a:pt x="537" y="434"/>
                </a:lnTo>
                <a:lnTo>
                  <a:pt x="537" y="453"/>
                </a:lnTo>
                <a:lnTo>
                  <a:pt x="537" y="474"/>
                </a:lnTo>
                <a:lnTo>
                  <a:pt x="537" y="495"/>
                </a:lnTo>
                <a:lnTo>
                  <a:pt x="535" y="516"/>
                </a:lnTo>
                <a:lnTo>
                  <a:pt x="535" y="539"/>
                </a:lnTo>
                <a:lnTo>
                  <a:pt x="535" y="562"/>
                </a:lnTo>
                <a:lnTo>
                  <a:pt x="535" y="585"/>
                </a:lnTo>
                <a:lnTo>
                  <a:pt x="535" y="610"/>
                </a:lnTo>
                <a:lnTo>
                  <a:pt x="535" y="637"/>
                </a:lnTo>
                <a:lnTo>
                  <a:pt x="535" y="664"/>
                </a:lnTo>
                <a:lnTo>
                  <a:pt x="535" y="691"/>
                </a:lnTo>
                <a:lnTo>
                  <a:pt x="535" y="718"/>
                </a:lnTo>
                <a:lnTo>
                  <a:pt x="535" y="747"/>
                </a:lnTo>
                <a:lnTo>
                  <a:pt x="535" y="773"/>
                </a:lnTo>
                <a:lnTo>
                  <a:pt x="535" y="802"/>
                </a:lnTo>
                <a:lnTo>
                  <a:pt x="535" y="827"/>
                </a:lnTo>
                <a:lnTo>
                  <a:pt x="535" y="854"/>
                </a:lnTo>
                <a:lnTo>
                  <a:pt x="535" y="879"/>
                </a:lnTo>
                <a:lnTo>
                  <a:pt x="535" y="904"/>
                </a:lnTo>
                <a:lnTo>
                  <a:pt x="533" y="927"/>
                </a:lnTo>
                <a:lnTo>
                  <a:pt x="533" y="950"/>
                </a:lnTo>
                <a:lnTo>
                  <a:pt x="533" y="973"/>
                </a:lnTo>
                <a:lnTo>
                  <a:pt x="531" y="996"/>
                </a:lnTo>
                <a:lnTo>
                  <a:pt x="531" y="1017"/>
                </a:lnTo>
                <a:lnTo>
                  <a:pt x="531" y="1038"/>
                </a:lnTo>
                <a:lnTo>
                  <a:pt x="529" y="1057"/>
                </a:lnTo>
                <a:lnTo>
                  <a:pt x="529" y="1077"/>
                </a:lnTo>
                <a:lnTo>
                  <a:pt x="527" y="1096"/>
                </a:lnTo>
                <a:lnTo>
                  <a:pt x="527" y="1115"/>
                </a:lnTo>
                <a:lnTo>
                  <a:pt x="525" y="1132"/>
                </a:lnTo>
                <a:lnTo>
                  <a:pt x="524" y="1150"/>
                </a:lnTo>
                <a:lnTo>
                  <a:pt x="524" y="1165"/>
                </a:lnTo>
                <a:lnTo>
                  <a:pt x="522" y="1180"/>
                </a:lnTo>
                <a:lnTo>
                  <a:pt x="520" y="1196"/>
                </a:lnTo>
                <a:lnTo>
                  <a:pt x="520" y="1211"/>
                </a:lnTo>
                <a:lnTo>
                  <a:pt x="518" y="1224"/>
                </a:lnTo>
                <a:lnTo>
                  <a:pt x="516" y="1236"/>
                </a:lnTo>
                <a:lnTo>
                  <a:pt x="514" y="1249"/>
                </a:lnTo>
                <a:lnTo>
                  <a:pt x="514" y="1261"/>
                </a:lnTo>
                <a:lnTo>
                  <a:pt x="512" y="1272"/>
                </a:lnTo>
                <a:lnTo>
                  <a:pt x="510" y="1282"/>
                </a:lnTo>
                <a:lnTo>
                  <a:pt x="508" y="1292"/>
                </a:lnTo>
                <a:lnTo>
                  <a:pt x="506" y="1299"/>
                </a:lnTo>
                <a:lnTo>
                  <a:pt x="504" y="1309"/>
                </a:lnTo>
                <a:lnTo>
                  <a:pt x="501" y="1324"/>
                </a:lnTo>
                <a:lnTo>
                  <a:pt x="497" y="1342"/>
                </a:lnTo>
                <a:lnTo>
                  <a:pt x="493" y="1355"/>
                </a:lnTo>
                <a:lnTo>
                  <a:pt x="491" y="1368"/>
                </a:lnTo>
                <a:lnTo>
                  <a:pt x="487" y="1382"/>
                </a:lnTo>
                <a:lnTo>
                  <a:pt x="485" y="1393"/>
                </a:lnTo>
                <a:lnTo>
                  <a:pt x="481" y="1403"/>
                </a:lnTo>
                <a:lnTo>
                  <a:pt x="479" y="1413"/>
                </a:lnTo>
                <a:lnTo>
                  <a:pt x="478" y="1420"/>
                </a:lnTo>
                <a:lnTo>
                  <a:pt x="476" y="1428"/>
                </a:lnTo>
                <a:lnTo>
                  <a:pt x="472" y="1434"/>
                </a:lnTo>
                <a:lnTo>
                  <a:pt x="470" y="1437"/>
                </a:lnTo>
                <a:lnTo>
                  <a:pt x="468" y="1441"/>
                </a:lnTo>
                <a:lnTo>
                  <a:pt x="466" y="1445"/>
                </a:lnTo>
                <a:lnTo>
                  <a:pt x="464" y="1445"/>
                </a:lnTo>
                <a:lnTo>
                  <a:pt x="462" y="1447"/>
                </a:lnTo>
                <a:lnTo>
                  <a:pt x="460" y="1445"/>
                </a:lnTo>
                <a:lnTo>
                  <a:pt x="458" y="1445"/>
                </a:lnTo>
                <a:lnTo>
                  <a:pt x="454" y="1443"/>
                </a:lnTo>
                <a:lnTo>
                  <a:pt x="453" y="1441"/>
                </a:lnTo>
                <a:lnTo>
                  <a:pt x="449" y="1437"/>
                </a:lnTo>
                <a:lnTo>
                  <a:pt x="447" y="1436"/>
                </a:lnTo>
                <a:lnTo>
                  <a:pt x="443" y="1430"/>
                </a:lnTo>
                <a:lnTo>
                  <a:pt x="439" y="1426"/>
                </a:lnTo>
                <a:lnTo>
                  <a:pt x="435" y="1420"/>
                </a:lnTo>
                <a:lnTo>
                  <a:pt x="433" y="1414"/>
                </a:lnTo>
                <a:lnTo>
                  <a:pt x="430" y="1407"/>
                </a:lnTo>
                <a:lnTo>
                  <a:pt x="426" y="1399"/>
                </a:lnTo>
                <a:lnTo>
                  <a:pt x="422" y="1391"/>
                </a:lnTo>
                <a:lnTo>
                  <a:pt x="418" y="1384"/>
                </a:lnTo>
                <a:lnTo>
                  <a:pt x="414" y="1374"/>
                </a:lnTo>
                <a:lnTo>
                  <a:pt x="410" y="1363"/>
                </a:lnTo>
                <a:lnTo>
                  <a:pt x="405" y="1353"/>
                </a:lnTo>
                <a:lnTo>
                  <a:pt x="399" y="1343"/>
                </a:lnTo>
                <a:lnTo>
                  <a:pt x="395" y="1334"/>
                </a:lnTo>
                <a:lnTo>
                  <a:pt x="389" y="1324"/>
                </a:lnTo>
                <a:lnTo>
                  <a:pt x="387" y="1315"/>
                </a:lnTo>
                <a:lnTo>
                  <a:pt x="383" y="1305"/>
                </a:lnTo>
                <a:lnTo>
                  <a:pt x="380" y="1295"/>
                </a:lnTo>
                <a:lnTo>
                  <a:pt x="378" y="1288"/>
                </a:lnTo>
                <a:lnTo>
                  <a:pt x="376" y="1278"/>
                </a:lnTo>
                <a:lnTo>
                  <a:pt x="376" y="1270"/>
                </a:lnTo>
                <a:lnTo>
                  <a:pt x="374" y="1263"/>
                </a:lnTo>
                <a:lnTo>
                  <a:pt x="374" y="1255"/>
                </a:lnTo>
                <a:lnTo>
                  <a:pt x="374" y="1247"/>
                </a:lnTo>
                <a:lnTo>
                  <a:pt x="376" y="1240"/>
                </a:lnTo>
                <a:lnTo>
                  <a:pt x="376" y="1232"/>
                </a:lnTo>
                <a:lnTo>
                  <a:pt x="378" y="1224"/>
                </a:lnTo>
                <a:lnTo>
                  <a:pt x="382" y="1215"/>
                </a:lnTo>
                <a:lnTo>
                  <a:pt x="383" y="1205"/>
                </a:lnTo>
                <a:lnTo>
                  <a:pt x="385" y="1196"/>
                </a:lnTo>
                <a:lnTo>
                  <a:pt x="387" y="1186"/>
                </a:lnTo>
                <a:lnTo>
                  <a:pt x="387" y="1178"/>
                </a:lnTo>
                <a:lnTo>
                  <a:pt x="389" y="1171"/>
                </a:lnTo>
                <a:lnTo>
                  <a:pt x="389" y="1165"/>
                </a:lnTo>
                <a:lnTo>
                  <a:pt x="389" y="1161"/>
                </a:lnTo>
                <a:lnTo>
                  <a:pt x="389" y="1159"/>
                </a:lnTo>
                <a:lnTo>
                  <a:pt x="389" y="1153"/>
                </a:lnTo>
                <a:lnTo>
                  <a:pt x="389" y="1150"/>
                </a:lnTo>
                <a:lnTo>
                  <a:pt x="391" y="1142"/>
                </a:lnTo>
                <a:lnTo>
                  <a:pt x="391" y="1132"/>
                </a:lnTo>
                <a:lnTo>
                  <a:pt x="393" y="1123"/>
                </a:lnTo>
                <a:lnTo>
                  <a:pt x="393" y="1111"/>
                </a:lnTo>
                <a:lnTo>
                  <a:pt x="395" y="1098"/>
                </a:lnTo>
                <a:lnTo>
                  <a:pt x="397" y="1082"/>
                </a:lnTo>
                <a:lnTo>
                  <a:pt x="399" y="1065"/>
                </a:lnTo>
                <a:lnTo>
                  <a:pt x="401" y="1048"/>
                </a:lnTo>
                <a:lnTo>
                  <a:pt x="403" y="1027"/>
                </a:lnTo>
                <a:lnTo>
                  <a:pt x="405" y="1006"/>
                </a:lnTo>
                <a:lnTo>
                  <a:pt x="407" y="983"/>
                </a:lnTo>
                <a:lnTo>
                  <a:pt x="408" y="958"/>
                </a:lnTo>
                <a:lnTo>
                  <a:pt x="410" y="931"/>
                </a:lnTo>
                <a:lnTo>
                  <a:pt x="412" y="904"/>
                </a:lnTo>
                <a:lnTo>
                  <a:pt x="412" y="877"/>
                </a:lnTo>
                <a:lnTo>
                  <a:pt x="414" y="852"/>
                </a:lnTo>
                <a:lnTo>
                  <a:pt x="416" y="827"/>
                </a:lnTo>
                <a:lnTo>
                  <a:pt x="416" y="804"/>
                </a:lnTo>
                <a:lnTo>
                  <a:pt x="418" y="781"/>
                </a:lnTo>
                <a:lnTo>
                  <a:pt x="418" y="758"/>
                </a:lnTo>
                <a:lnTo>
                  <a:pt x="418" y="739"/>
                </a:lnTo>
                <a:lnTo>
                  <a:pt x="420" y="718"/>
                </a:lnTo>
                <a:lnTo>
                  <a:pt x="420" y="701"/>
                </a:lnTo>
                <a:lnTo>
                  <a:pt x="420" y="681"/>
                </a:lnTo>
                <a:lnTo>
                  <a:pt x="420" y="664"/>
                </a:lnTo>
                <a:lnTo>
                  <a:pt x="420" y="649"/>
                </a:lnTo>
                <a:lnTo>
                  <a:pt x="420" y="635"/>
                </a:lnTo>
                <a:lnTo>
                  <a:pt x="420" y="620"/>
                </a:lnTo>
                <a:lnTo>
                  <a:pt x="420" y="608"/>
                </a:lnTo>
                <a:lnTo>
                  <a:pt x="420" y="583"/>
                </a:lnTo>
                <a:lnTo>
                  <a:pt x="420" y="570"/>
                </a:lnTo>
                <a:lnTo>
                  <a:pt x="420" y="557"/>
                </a:lnTo>
                <a:lnTo>
                  <a:pt x="420" y="541"/>
                </a:lnTo>
                <a:lnTo>
                  <a:pt x="420" y="528"/>
                </a:lnTo>
                <a:lnTo>
                  <a:pt x="420" y="512"/>
                </a:lnTo>
                <a:lnTo>
                  <a:pt x="420" y="497"/>
                </a:lnTo>
                <a:lnTo>
                  <a:pt x="420" y="480"/>
                </a:lnTo>
                <a:lnTo>
                  <a:pt x="420" y="463"/>
                </a:lnTo>
                <a:lnTo>
                  <a:pt x="420" y="445"/>
                </a:lnTo>
                <a:lnTo>
                  <a:pt x="420" y="428"/>
                </a:lnTo>
                <a:lnTo>
                  <a:pt x="420" y="409"/>
                </a:lnTo>
                <a:lnTo>
                  <a:pt x="420" y="390"/>
                </a:lnTo>
                <a:lnTo>
                  <a:pt x="420" y="370"/>
                </a:lnTo>
                <a:lnTo>
                  <a:pt x="420" y="349"/>
                </a:lnTo>
                <a:lnTo>
                  <a:pt x="418" y="330"/>
                </a:lnTo>
                <a:lnTo>
                  <a:pt x="416" y="311"/>
                </a:lnTo>
                <a:lnTo>
                  <a:pt x="414" y="294"/>
                </a:lnTo>
                <a:lnTo>
                  <a:pt x="412" y="276"/>
                </a:lnTo>
                <a:lnTo>
                  <a:pt x="410" y="259"/>
                </a:lnTo>
                <a:lnTo>
                  <a:pt x="408" y="246"/>
                </a:lnTo>
                <a:lnTo>
                  <a:pt x="407" y="232"/>
                </a:lnTo>
                <a:lnTo>
                  <a:pt x="405" y="219"/>
                </a:lnTo>
                <a:lnTo>
                  <a:pt x="403" y="207"/>
                </a:lnTo>
                <a:lnTo>
                  <a:pt x="401" y="198"/>
                </a:lnTo>
                <a:lnTo>
                  <a:pt x="399" y="188"/>
                </a:lnTo>
                <a:lnTo>
                  <a:pt x="397" y="179"/>
                </a:lnTo>
                <a:lnTo>
                  <a:pt x="395" y="173"/>
                </a:lnTo>
                <a:lnTo>
                  <a:pt x="393" y="165"/>
                </a:lnTo>
                <a:lnTo>
                  <a:pt x="391" y="161"/>
                </a:lnTo>
                <a:lnTo>
                  <a:pt x="389" y="157"/>
                </a:lnTo>
                <a:lnTo>
                  <a:pt x="385" y="154"/>
                </a:lnTo>
                <a:lnTo>
                  <a:pt x="383" y="150"/>
                </a:lnTo>
                <a:lnTo>
                  <a:pt x="378" y="148"/>
                </a:lnTo>
                <a:lnTo>
                  <a:pt x="374" y="146"/>
                </a:lnTo>
                <a:lnTo>
                  <a:pt x="366" y="144"/>
                </a:lnTo>
                <a:lnTo>
                  <a:pt x="360" y="144"/>
                </a:lnTo>
                <a:lnTo>
                  <a:pt x="351" y="142"/>
                </a:lnTo>
                <a:lnTo>
                  <a:pt x="343" y="142"/>
                </a:lnTo>
                <a:lnTo>
                  <a:pt x="334" y="142"/>
                </a:lnTo>
                <a:lnTo>
                  <a:pt x="322" y="142"/>
                </a:lnTo>
                <a:lnTo>
                  <a:pt x="311" y="142"/>
                </a:lnTo>
                <a:lnTo>
                  <a:pt x="299" y="142"/>
                </a:lnTo>
                <a:lnTo>
                  <a:pt x="286" y="144"/>
                </a:lnTo>
                <a:lnTo>
                  <a:pt x="272" y="144"/>
                </a:lnTo>
                <a:lnTo>
                  <a:pt x="257" y="146"/>
                </a:lnTo>
                <a:lnTo>
                  <a:pt x="241" y="148"/>
                </a:lnTo>
                <a:lnTo>
                  <a:pt x="178" y="154"/>
                </a:lnTo>
                <a:lnTo>
                  <a:pt x="147" y="157"/>
                </a:lnTo>
                <a:lnTo>
                  <a:pt x="117" y="159"/>
                </a:lnTo>
                <a:lnTo>
                  <a:pt x="86" y="163"/>
                </a:lnTo>
                <a:lnTo>
                  <a:pt x="57" y="165"/>
                </a:lnTo>
                <a:lnTo>
                  <a:pt x="28" y="165"/>
                </a:lnTo>
                <a:lnTo>
                  <a:pt x="0" y="165"/>
                </a:lnTo>
                <a:lnTo>
                  <a:pt x="0" y="102"/>
                </a:lnTo>
                <a:lnTo>
                  <a:pt x="21" y="100"/>
                </a:lnTo>
                <a:lnTo>
                  <a:pt x="42" y="98"/>
                </a:lnTo>
                <a:lnTo>
                  <a:pt x="61" y="96"/>
                </a:lnTo>
                <a:lnTo>
                  <a:pt x="80" y="94"/>
                </a:lnTo>
                <a:lnTo>
                  <a:pt x="99" y="92"/>
                </a:lnTo>
                <a:lnTo>
                  <a:pt x="117" y="90"/>
                </a:lnTo>
                <a:lnTo>
                  <a:pt x="134" y="90"/>
                </a:lnTo>
                <a:lnTo>
                  <a:pt x="149" y="88"/>
                </a:lnTo>
                <a:lnTo>
                  <a:pt x="165" y="86"/>
                </a:lnTo>
                <a:lnTo>
                  <a:pt x="180" y="84"/>
                </a:lnTo>
                <a:lnTo>
                  <a:pt x="193" y="83"/>
                </a:lnTo>
                <a:lnTo>
                  <a:pt x="207" y="81"/>
                </a:lnTo>
                <a:lnTo>
                  <a:pt x="218" y="79"/>
                </a:lnTo>
                <a:lnTo>
                  <a:pt x="230" y="77"/>
                </a:lnTo>
                <a:lnTo>
                  <a:pt x="241" y="75"/>
                </a:lnTo>
                <a:lnTo>
                  <a:pt x="251" y="73"/>
                </a:lnTo>
                <a:lnTo>
                  <a:pt x="261" y="71"/>
                </a:lnTo>
                <a:lnTo>
                  <a:pt x="270" y="69"/>
                </a:lnTo>
                <a:lnTo>
                  <a:pt x="280" y="67"/>
                </a:lnTo>
                <a:lnTo>
                  <a:pt x="288" y="65"/>
                </a:lnTo>
                <a:lnTo>
                  <a:pt x="295" y="63"/>
                </a:lnTo>
                <a:lnTo>
                  <a:pt x="303" y="60"/>
                </a:lnTo>
                <a:lnTo>
                  <a:pt x="309" y="58"/>
                </a:lnTo>
                <a:lnTo>
                  <a:pt x="314" y="54"/>
                </a:lnTo>
                <a:lnTo>
                  <a:pt x="320" y="52"/>
                </a:lnTo>
                <a:lnTo>
                  <a:pt x="326" y="48"/>
                </a:lnTo>
                <a:lnTo>
                  <a:pt x="330" y="44"/>
                </a:lnTo>
                <a:lnTo>
                  <a:pt x="336" y="42"/>
                </a:lnTo>
                <a:lnTo>
                  <a:pt x="339" y="38"/>
                </a:lnTo>
                <a:lnTo>
                  <a:pt x="341" y="35"/>
                </a:lnTo>
                <a:lnTo>
                  <a:pt x="345" y="31"/>
                </a:lnTo>
                <a:lnTo>
                  <a:pt x="347" y="27"/>
                </a:lnTo>
                <a:lnTo>
                  <a:pt x="351" y="21"/>
                </a:lnTo>
                <a:lnTo>
                  <a:pt x="357" y="15"/>
                </a:lnTo>
                <a:lnTo>
                  <a:pt x="362" y="12"/>
                </a:lnTo>
                <a:lnTo>
                  <a:pt x="368" y="8"/>
                </a:lnTo>
                <a:lnTo>
                  <a:pt x="376" y="4"/>
                </a:lnTo>
                <a:lnTo>
                  <a:pt x="383" y="2"/>
                </a:lnTo>
                <a:lnTo>
                  <a:pt x="391" y="0"/>
                </a:lnTo>
                <a:lnTo>
                  <a:pt x="399" y="0"/>
                </a:lnTo>
                <a:lnTo>
                  <a:pt x="403" y="2"/>
                </a:lnTo>
                <a:lnTo>
                  <a:pt x="408" y="4"/>
                </a:lnTo>
                <a:lnTo>
                  <a:pt x="418" y="8"/>
                </a:lnTo>
                <a:lnTo>
                  <a:pt x="431" y="12"/>
                </a:lnTo>
                <a:lnTo>
                  <a:pt x="445" y="15"/>
                </a:lnTo>
                <a:lnTo>
                  <a:pt x="460" y="19"/>
                </a:lnTo>
                <a:lnTo>
                  <a:pt x="478" y="25"/>
                </a:lnTo>
                <a:lnTo>
                  <a:pt x="495" y="31"/>
                </a:lnTo>
                <a:lnTo>
                  <a:pt x="514" y="36"/>
                </a:lnTo>
                <a:lnTo>
                  <a:pt x="524" y="42"/>
                </a:lnTo>
                <a:lnTo>
                  <a:pt x="533" y="48"/>
                </a:lnTo>
                <a:lnTo>
                  <a:pt x="541" y="52"/>
                </a:lnTo>
                <a:lnTo>
                  <a:pt x="549" y="56"/>
                </a:lnTo>
                <a:lnTo>
                  <a:pt x="556" y="60"/>
                </a:lnTo>
                <a:lnTo>
                  <a:pt x="562" y="65"/>
                </a:lnTo>
                <a:lnTo>
                  <a:pt x="568" y="67"/>
                </a:lnTo>
                <a:lnTo>
                  <a:pt x="572" y="71"/>
                </a:lnTo>
                <a:lnTo>
                  <a:pt x="577" y="75"/>
                </a:lnTo>
                <a:lnTo>
                  <a:pt x="581" y="79"/>
                </a:lnTo>
                <a:lnTo>
                  <a:pt x="589" y="84"/>
                </a:lnTo>
                <a:lnTo>
                  <a:pt x="595" y="88"/>
                </a:lnTo>
                <a:lnTo>
                  <a:pt x="598" y="92"/>
                </a:lnTo>
                <a:lnTo>
                  <a:pt x="598" y="100"/>
                </a:lnTo>
                <a:lnTo>
                  <a:pt x="596" y="106"/>
                </a:lnTo>
                <a:lnTo>
                  <a:pt x="595" y="113"/>
                </a:lnTo>
                <a:lnTo>
                  <a:pt x="591" y="119"/>
                </a:lnTo>
                <a:lnTo>
                  <a:pt x="587" y="125"/>
                </a:lnTo>
                <a:lnTo>
                  <a:pt x="581" y="131"/>
                </a:lnTo>
                <a:lnTo>
                  <a:pt x="575" y="134"/>
                </a:lnTo>
                <a:lnTo>
                  <a:pt x="568" y="138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5" name="Freeform 128"/>
          <p:cNvSpPr>
            <a:spLocks noChangeArrowheads="1"/>
          </p:cNvSpPr>
          <p:nvPr/>
        </p:nvSpPr>
        <p:spPr bwMode="auto">
          <a:xfrm>
            <a:off x="2681288" y="2565400"/>
            <a:ext cx="758825" cy="160338"/>
          </a:xfrm>
          <a:custGeom>
            <a:avLst/>
            <a:gdLst>
              <a:gd name="T0" fmla="*/ 31 w 958"/>
              <a:gd name="T1" fmla="*/ 186 h 204"/>
              <a:gd name="T2" fmla="*/ 10 w 958"/>
              <a:gd name="T3" fmla="*/ 171 h 204"/>
              <a:gd name="T4" fmla="*/ 0 w 958"/>
              <a:gd name="T5" fmla="*/ 160 h 204"/>
              <a:gd name="T6" fmla="*/ 2 w 958"/>
              <a:gd name="T7" fmla="*/ 156 h 204"/>
              <a:gd name="T8" fmla="*/ 10 w 958"/>
              <a:gd name="T9" fmla="*/ 152 h 204"/>
              <a:gd name="T10" fmla="*/ 23 w 958"/>
              <a:gd name="T11" fmla="*/ 148 h 204"/>
              <a:gd name="T12" fmla="*/ 41 w 958"/>
              <a:gd name="T13" fmla="*/ 142 h 204"/>
              <a:gd name="T14" fmla="*/ 65 w 958"/>
              <a:gd name="T15" fmla="*/ 135 h 204"/>
              <a:gd name="T16" fmla="*/ 98 w 958"/>
              <a:gd name="T17" fmla="*/ 127 h 204"/>
              <a:gd name="T18" fmla="*/ 135 w 958"/>
              <a:gd name="T19" fmla="*/ 119 h 204"/>
              <a:gd name="T20" fmla="*/ 177 w 958"/>
              <a:gd name="T21" fmla="*/ 110 h 204"/>
              <a:gd name="T22" fmla="*/ 225 w 958"/>
              <a:gd name="T23" fmla="*/ 98 h 204"/>
              <a:gd name="T24" fmla="*/ 278 w 958"/>
              <a:gd name="T25" fmla="*/ 87 h 204"/>
              <a:gd name="T26" fmla="*/ 338 w 958"/>
              <a:gd name="T27" fmla="*/ 75 h 204"/>
              <a:gd name="T28" fmla="*/ 453 w 958"/>
              <a:gd name="T29" fmla="*/ 50 h 204"/>
              <a:gd name="T30" fmla="*/ 555 w 958"/>
              <a:gd name="T31" fmla="*/ 31 h 204"/>
              <a:gd name="T32" fmla="*/ 639 w 958"/>
              <a:gd name="T33" fmla="*/ 16 h 204"/>
              <a:gd name="T34" fmla="*/ 710 w 958"/>
              <a:gd name="T35" fmla="*/ 6 h 204"/>
              <a:gd name="T36" fmla="*/ 764 w 958"/>
              <a:gd name="T37" fmla="*/ 0 h 204"/>
              <a:gd name="T38" fmla="*/ 802 w 958"/>
              <a:gd name="T39" fmla="*/ 0 h 204"/>
              <a:gd name="T40" fmla="*/ 860 w 958"/>
              <a:gd name="T41" fmla="*/ 2 h 204"/>
              <a:gd name="T42" fmla="*/ 904 w 958"/>
              <a:gd name="T43" fmla="*/ 6 h 204"/>
              <a:gd name="T44" fmla="*/ 927 w 958"/>
              <a:gd name="T45" fmla="*/ 14 h 204"/>
              <a:gd name="T46" fmla="*/ 948 w 958"/>
              <a:gd name="T47" fmla="*/ 23 h 204"/>
              <a:gd name="T48" fmla="*/ 958 w 958"/>
              <a:gd name="T49" fmla="*/ 35 h 204"/>
              <a:gd name="T50" fmla="*/ 958 w 958"/>
              <a:gd name="T51" fmla="*/ 48 h 204"/>
              <a:gd name="T52" fmla="*/ 954 w 958"/>
              <a:gd name="T53" fmla="*/ 58 h 204"/>
              <a:gd name="T54" fmla="*/ 944 w 958"/>
              <a:gd name="T55" fmla="*/ 67 h 204"/>
              <a:gd name="T56" fmla="*/ 933 w 958"/>
              <a:gd name="T57" fmla="*/ 71 h 204"/>
              <a:gd name="T58" fmla="*/ 916 w 958"/>
              <a:gd name="T59" fmla="*/ 75 h 204"/>
              <a:gd name="T60" fmla="*/ 893 w 958"/>
              <a:gd name="T61" fmla="*/ 81 h 204"/>
              <a:gd name="T62" fmla="*/ 862 w 958"/>
              <a:gd name="T63" fmla="*/ 87 h 204"/>
              <a:gd name="T64" fmla="*/ 825 w 958"/>
              <a:gd name="T65" fmla="*/ 94 h 204"/>
              <a:gd name="T66" fmla="*/ 781 w 958"/>
              <a:gd name="T67" fmla="*/ 102 h 204"/>
              <a:gd name="T68" fmla="*/ 733 w 958"/>
              <a:gd name="T69" fmla="*/ 110 h 204"/>
              <a:gd name="T70" fmla="*/ 678 w 958"/>
              <a:gd name="T71" fmla="*/ 119 h 204"/>
              <a:gd name="T72" fmla="*/ 616 w 958"/>
              <a:gd name="T73" fmla="*/ 129 h 204"/>
              <a:gd name="T74" fmla="*/ 547 w 958"/>
              <a:gd name="T75" fmla="*/ 138 h 204"/>
              <a:gd name="T76" fmla="*/ 480 w 958"/>
              <a:gd name="T77" fmla="*/ 152 h 204"/>
              <a:gd name="T78" fmla="*/ 419 w 958"/>
              <a:gd name="T79" fmla="*/ 162 h 204"/>
              <a:gd name="T80" fmla="*/ 363 w 958"/>
              <a:gd name="T81" fmla="*/ 171 h 204"/>
              <a:gd name="T82" fmla="*/ 313 w 958"/>
              <a:gd name="T83" fmla="*/ 181 h 204"/>
              <a:gd name="T84" fmla="*/ 271 w 958"/>
              <a:gd name="T85" fmla="*/ 186 h 204"/>
              <a:gd name="T86" fmla="*/ 234 w 958"/>
              <a:gd name="T87" fmla="*/ 192 h 204"/>
              <a:gd name="T88" fmla="*/ 204 w 958"/>
              <a:gd name="T89" fmla="*/ 196 h 204"/>
              <a:gd name="T90" fmla="*/ 179 w 958"/>
              <a:gd name="T91" fmla="*/ 200 h 204"/>
              <a:gd name="T92" fmla="*/ 161 w 958"/>
              <a:gd name="T93" fmla="*/ 202 h 204"/>
              <a:gd name="T94" fmla="*/ 152 w 958"/>
              <a:gd name="T95" fmla="*/ 204 h 204"/>
              <a:gd name="T96" fmla="*/ 140 w 958"/>
              <a:gd name="T97" fmla="*/ 204 h 204"/>
              <a:gd name="T98" fmla="*/ 108 w 958"/>
              <a:gd name="T99" fmla="*/ 202 h 204"/>
              <a:gd name="T100" fmla="*/ 69 w 958"/>
              <a:gd name="T101" fmla="*/ 19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8" h="204">
                <a:moveTo>
                  <a:pt x="54" y="194"/>
                </a:moveTo>
                <a:lnTo>
                  <a:pt x="42" y="190"/>
                </a:lnTo>
                <a:lnTo>
                  <a:pt x="31" y="186"/>
                </a:lnTo>
                <a:lnTo>
                  <a:pt x="23" y="181"/>
                </a:lnTo>
                <a:lnTo>
                  <a:pt x="16" y="175"/>
                </a:lnTo>
                <a:lnTo>
                  <a:pt x="10" y="171"/>
                </a:lnTo>
                <a:lnTo>
                  <a:pt x="4" y="165"/>
                </a:lnTo>
                <a:lnTo>
                  <a:pt x="2" y="162"/>
                </a:lnTo>
                <a:lnTo>
                  <a:pt x="0" y="160"/>
                </a:lnTo>
                <a:lnTo>
                  <a:pt x="0" y="158"/>
                </a:lnTo>
                <a:lnTo>
                  <a:pt x="0" y="156"/>
                </a:lnTo>
                <a:lnTo>
                  <a:pt x="2" y="156"/>
                </a:lnTo>
                <a:lnTo>
                  <a:pt x="4" y="154"/>
                </a:lnTo>
                <a:lnTo>
                  <a:pt x="6" y="154"/>
                </a:lnTo>
                <a:lnTo>
                  <a:pt x="10" y="152"/>
                </a:lnTo>
                <a:lnTo>
                  <a:pt x="14" y="150"/>
                </a:lnTo>
                <a:lnTo>
                  <a:pt x="17" y="148"/>
                </a:lnTo>
                <a:lnTo>
                  <a:pt x="23" y="148"/>
                </a:lnTo>
                <a:lnTo>
                  <a:pt x="27" y="146"/>
                </a:lnTo>
                <a:lnTo>
                  <a:pt x="35" y="144"/>
                </a:lnTo>
                <a:lnTo>
                  <a:pt x="41" y="142"/>
                </a:lnTo>
                <a:lnTo>
                  <a:pt x="48" y="140"/>
                </a:lnTo>
                <a:lnTo>
                  <a:pt x="58" y="137"/>
                </a:lnTo>
                <a:lnTo>
                  <a:pt x="65" y="135"/>
                </a:lnTo>
                <a:lnTo>
                  <a:pt x="75" y="133"/>
                </a:lnTo>
                <a:lnTo>
                  <a:pt x="87" y="131"/>
                </a:lnTo>
                <a:lnTo>
                  <a:pt x="98" y="127"/>
                </a:lnTo>
                <a:lnTo>
                  <a:pt x="110" y="125"/>
                </a:lnTo>
                <a:lnTo>
                  <a:pt x="121" y="121"/>
                </a:lnTo>
                <a:lnTo>
                  <a:pt x="135" y="119"/>
                </a:lnTo>
                <a:lnTo>
                  <a:pt x="148" y="115"/>
                </a:lnTo>
                <a:lnTo>
                  <a:pt x="161" y="114"/>
                </a:lnTo>
                <a:lnTo>
                  <a:pt x="177" y="110"/>
                </a:lnTo>
                <a:lnTo>
                  <a:pt x="192" y="106"/>
                </a:lnTo>
                <a:lnTo>
                  <a:pt x="207" y="102"/>
                </a:lnTo>
                <a:lnTo>
                  <a:pt x="225" y="98"/>
                </a:lnTo>
                <a:lnTo>
                  <a:pt x="242" y="94"/>
                </a:lnTo>
                <a:lnTo>
                  <a:pt x="259" y="91"/>
                </a:lnTo>
                <a:lnTo>
                  <a:pt x="278" y="87"/>
                </a:lnTo>
                <a:lnTo>
                  <a:pt x="298" y="83"/>
                </a:lnTo>
                <a:lnTo>
                  <a:pt x="317" y="79"/>
                </a:lnTo>
                <a:lnTo>
                  <a:pt x="338" y="75"/>
                </a:lnTo>
                <a:lnTo>
                  <a:pt x="378" y="66"/>
                </a:lnTo>
                <a:lnTo>
                  <a:pt x="417" y="58"/>
                </a:lnTo>
                <a:lnTo>
                  <a:pt x="453" y="50"/>
                </a:lnTo>
                <a:lnTo>
                  <a:pt x="490" y="43"/>
                </a:lnTo>
                <a:lnTo>
                  <a:pt x="522" y="37"/>
                </a:lnTo>
                <a:lnTo>
                  <a:pt x="555" y="31"/>
                </a:lnTo>
                <a:lnTo>
                  <a:pt x="586" y="25"/>
                </a:lnTo>
                <a:lnTo>
                  <a:pt x="612" y="19"/>
                </a:lnTo>
                <a:lnTo>
                  <a:pt x="639" y="16"/>
                </a:lnTo>
                <a:lnTo>
                  <a:pt x="664" y="12"/>
                </a:lnTo>
                <a:lnTo>
                  <a:pt x="689" y="8"/>
                </a:lnTo>
                <a:lnTo>
                  <a:pt x="710" y="6"/>
                </a:lnTo>
                <a:lnTo>
                  <a:pt x="729" y="4"/>
                </a:lnTo>
                <a:lnTo>
                  <a:pt x="749" y="2"/>
                </a:lnTo>
                <a:lnTo>
                  <a:pt x="764" y="0"/>
                </a:lnTo>
                <a:lnTo>
                  <a:pt x="779" y="0"/>
                </a:lnTo>
                <a:lnTo>
                  <a:pt x="791" y="0"/>
                </a:lnTo>
                <a:lnTo>
                  <a:pt x="802" y="0"/>
                </a:lnTo>
                <a:lnTo>
                  <a:pt x="822" y="0"/>
                </a:lnTo>
                <a:lnTo>
                  <a:pt x="841" y="0"/>
                </a:lnTo>
                <a:lnTo>
                  <a:pt x="860" y="2"/>
                </a:lnTo>
                <a:lnTo>
                  <a:pt x="875" y="2"/>
                </a:lnTo>
                <a:lnTo>
                  <a:pt x="891" y="4"/>
                </a:lnTo>
                <a:lnTo>
                  <a:pt x="904" y="6"/>
                </a:lnTo>
                <a:lnTo>
                  <a:pt x="916" y="10"/>
                </a:lnTo>
                <a:lnTo>
                  <a:pt x="921" y="12"/>
                </a:lnTo>
                <a:lnTo>
                  <a:pt x="927" y="14"/>
                </a:lnTo>
                <a:lnTo>
                  <a:pt x="935" y="18"/>
                </a:lnTo>
                <a:lnTo>
                  <a:pt x="942" y="19"/>
                </a:lnTo>
                <a:lnTo>
                  <a:pt x="948" y="23"/>
                </a:lnTo>
                <a:lnTo>
                  <a:pt x="952" y="27"/>
                </a:lnTo>
                <a:lnTo>
                  <a:pt x="956" y="31"/>
                </a:lnTo>
                <a:lnTo>
                  <a:pt x="958" y="35"/>
                </a:lnTo>
                <a:lnTo>
                  <a:pt x="958" y="39"/>
                </a:lnTo>
                <a:lnTo>
                  <a:pt x="958" y="44"/>
                </a:lnTo>
                <a:lnTo>
                  <a:pt x="958" y="48"/>
                </a:lnTo>
                <a:lnTo>
                  <a:pt x="956" y="52"/>
                </a:lnTo>
                <a:lnTo>
                  <a:pt x="956" y="54"/>
                </a:lnTo>
                <a:lnTo>
                  <a:pt x="954" y="58"/>
                </a:lnTo>
                <a:lnTo>
                  <a:pt x="950" y="62"/>
                </a:lnTo>
                <a:lnTo>
                  <a:pt x="946" y="66"/>
                </a:lnTo>
                <a:lnTo>
                  <a:pt x="944" y="67"/>
                </a:lnTo>
                <a:lnTo>
                  <a:pt x="941" y="67"/>
                </a:lnTo>
                <a:lnTo>
                  <a:pt x="937" y="69"/>
                </a:lnTo>
                <a:lnTo>
                  <a:pt x="933" y="71"/>
                </a:lnTo>
                <a:lnTo>
                  <a:pt x="927" y="73"/>
                </a:lnTo>
                <a:lnTo>
                  <a:pt x="921" y="73"/>
                </a:lnTo>
                <a:lnTo>
                  <a:pt x="916" y="75"/>
                </a:lnTo>
                <a:lnTo>
                  <a:pt x="908" y="77"/>
                </a:lnTo>
                <a:lnTo>
                  <a:pt x="900" y="79"/>
                </a:lnTo>
                <a:lnTo>
                  <a:pt x="893" y="81"/>
                </a:lnTo>
                <a:lnTo>
                  <a:pt x="883" y="83"/>
                </a:lnTo>
                <a:lnTo>
                  <a:pt x="873" y="85"/>
                </a:lnTo>
                <a:lnTo>
                  <a:pt x="862" y="87"/>
                </a:lnTo>
                <a:lnTo>
                  <a:pt x="850" y="89"/>
                </a:lnTo>
                <a:lnTo>
                  <a:pt x="839" y="92"/>
                </a:lnTo>
                <a:lnTo>
                  <a:pt x="825" y="94"/>
                </a:lnTo>
                <a:lnTo>
                  <a:pt x="812" y="96"/>
                </a:lnTo>
                <a:lnTo>
                  <a:pt x="797" y="98"/>
                </a:lnTo>
                <a:lnTo>
                  <a:pt x="781" y="102"/>
                </a:lnTo>
                <a:lnTo>
                  <a:pt x="766" y="104"/>
                </a:lnTo>
                <a:lnTo>
                  <a:pt x="751" y="108"/>
                </a:lnTo>
                <a:lnTo>
                  <a:pt x="733" y="110"/>
                </a:lnTo>
                <a:lnTo>
                  <a:pt x="714" y="114"/>
                </a:lnTo>
                <a:lnTo>
                  <a:pt x="697" y="115"/>
                </a:lnTo>
                <a:lnTo>
                  <a:pt x="678" y="119"/>
                </a:lnTo>
                <a:lnTo>
                  <a:pt x="657" y="121"/>
                </a:lnTo>
                <a:lnTo>
                  <a:pt x="637" y="125"/>
                </a:lnTo>
                <a:lnTo>
                  <a:pt x="616" y="129"/>
                </a:lnTo>
                <a:lnTo>
                  <a:pt x="593" y="133"/>
                </a:lnTo>
                <a:lnTo>
                  <a:pt x="570" y="135"/>
                </a:lnTo>
                <a:lnTo>
                  <a:pt x="547" y="138"/>
                </a:lnTo>
                <a:lnTo>
                  <a:pt x="524" y="144"/>
                </a:lnTo>
                <a:lnTo>
                  <a:pt x="501" y="148"/>
                </a:lnTo>
                <a:lnTo>
                  <a:pt x="480" y="152"/>
                </a:lnTo>
                <a:lnTo>
                  <a:pt x="459" y="156"/>
                </a:lnTo>
                <a:lnTo>
                  <a:pt x="438" y="160"/>
                </a:lnTo>
                <a:lnTo>
                  <a:pt x="419" y="162"/>
                </a:lnTo>
                <a:lnTo>
                  <a:pt x="399" y="165"/>
                </a:lnTo>
                <a:lnTo>
                  <a:pt x="380" y="169"/>
                </a:lnTo>
                <a:lnTo>
                  <a:pt x="363" y="171"/>
                </a:lnTo>
                <a:lnTo>
                  <a:pt x="346" y="175"/>
                </a:lnTo>
                <a:lnTo>
                  <a:pt x="328" y="177"/>
                </a:lnTo>
                <a:lnTo>
                  <a:pt x="313" y="181"/>
                </a:lnTo>
                <a:lnTo>
                  <a:pt x="298" y="183"/>
                </a:lnTo>
                <a:lnTo>
                  <a:pt x="284" y="185"/>
                </a:lnTo>
                <a:lnTo>
                  <a:pt x="271" y="186"/>
                </a:lnTo>
                <a:lnTo>
                  <a:pt x="257" y="188"/>
                </a:lnTo>
                <a:lnTo>
                  <a:pt x="246" y="190"/>
                </a:lnTo>
                <a:lnTo>
                  <a:pt x="234" y="192"/>
                </a:lnTo>
                <a:lnTo>
                  <a:pt x="223" y="194"/>
                </a:lnTo>
                <a:lnTo>
                  <a:pt x="213" y="196"/>
                </a:lnTo>
                <a:lnTo>
                  <a:pt x="204" y="196"/>
                </a:lnTo>
                <a:lnTo>
                  <a:pt x="194" y="198"/>
                </a:lnTo>
                <a:lnTo>
                  <a:pt x="186" y="200"/>
                </a:lnTo>
                <a:lnTo>
                  <a:pt x="179" y="200"/>
                </a:lnTo>
                <a:lnTo>
                  <a:pt x="173" y="202"/>
                </a:lnTo>
                <a:lnTo>
                  <a:pt x="167" y="202"/>
                </a:lnTo>
                <a:lnTo>
                  <a:pt x="161" y="202"/>
                </a:lnTo>
                <a:lnTo>
                  <a:pt x="158" y="202"/>
                </a:lnTo>
                <a:lnTo>
                  <a:pt x="154" y="204"/>
                </a:lnTo>
                <a:lnTo>
                  <a:pt x="152" y="204"/>
                </a:lnTo>
                <a:lnTo>
                  <a:pt x="150" y="204"/>
                </a:lnTo>
                <a:lnTo>
                  <a:pt x="148" y="204"/>
                </a:lnTo>
                <a:lnTo>
                  <a:pt x="140" y="204"/>
                </a:lnTo>
                <a:lnTo>
                  <a:pt x="131" y="204"/>
                </a:lnTo>
                <a:lnTo>
                  <a:pt x="119" y="204"/>
                </a:lnTo>
                <a:lnTo>
                  <a:pt x="108" y="202"/>
                </a:lnTo>
                <a:lnTo>
                  <a:pt x="96" y="202"/>
                </a:lnTo>
                <a:lnTo>
                  <a:pt x="83" y="200"/>
                </a:lnTo>
                <a:lnTo>
                  <a:pt x="69" y="198"/>
                </a:lnTo>
                <a:lnTo>
                  <a:pt x="54" y="19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6" name="Freeform 129"/>
          <p:cNvSpPr>
            <a:spLocks noChangeArrowheads="1"/>
          </p:cNvSpPr>
          <p:nvPr/>
        </p:nvSpPr>
        <p:spPr bwMode="auto">
          <a:xfrm>
            <a:off x="2928938" y="2336800"/>
            <a:ext cx="195262" cy="755650"/>
          </a:xfrm>
          <a:custGeom>
            <a:avLst/>
            <a:gdLst>
              <a:gd name="T0" fmla="*/ 192 w 246"/>
              <a:gd name="T1" fmla="*/ 388 h 952"/>
              <a:gd name="T2" fmla="*/ 192 w 246"/>
              <a:gd name="T3" fmla="*/ 442 h 952"/>
              <a:gd name="T4" fmla="*/ 192 w 246"/>
              <a:gd name="T5" fmla="*/ 503 h 952"/>
              <a:gd name="T6" fmla="*/ 192 w 246"/>
              <a:gd name="T7" fmla="*/ 570 h 952"/>
              <a:gd name="T8" fmla="*/ 192 w 246"/>
              <a:gd name="T9" fmla="*/ 643 h 952"/>
              <a:gd name="T10" fmla="*/ 192 w 246"/>
              <a:gd name="T11" fmla="*/ 722 h 952"/>
              <a:gd name="T12" fmla="*/ 192 w 246"/>
              <a:gd name="T13" fmla="*/ 810 h 952"/>
              <a:gd name="T14" fmla="*/ 192 w 246"/>
              <a:gd name="T15" fmla="*/ 902 h 952"/>
              <a:gd name="T16" fmla="*/ 67 w 246"/>
              <a:gd name="T17" fmla="*/ 952 h 952"/>
              <a:gd name="T18" fmla="*/ 71 w 246"/>
              <a:gd name="T19" fmla="*/ 860 h 952"/>
              <a:gd name="T20" fmla="*/ 73 w 246"/>
              <a:gd name="T21" fmla="*/ 772 h 952"/>
              <a:gd name="T22" fmla="*/ 77 w 246"/>
              <a:gd name="T23" fmla="*/ 687 h 952"/>
              <a:gd name="T24" fmla="*/ 79 w 246"/>
              <a:gd name="T25" fmla="*/ 607 h 952"/>
              <a:gd name="T26" fmla="*/ 81 w 246"/>
              <a:gd name="T27" fmla="*/ 528 h 952"/>
              <a:gd name="T28" fmla="*/ 81 w 246"/>
              <a:gd name="T29" fmla="*/ 455 h 952"/>
              <a:gd name="T30" fmla="*/ 81 w 246"/>
              <a:gd name="T31" fmla="*/ 384 h 952"/>
              <a:gd name="T32" fmla="*/ 77 w 246"/>
              <a:gd name="T33" fmla="*/ 317 h 952"/>
              <a:gd name="T34" fmla="*/ 73 w 246"/>
              <a:gd name="T35" fmla="*/ 258 h 952"/>
              <a:gd name="T36" fmla="*/ 67 w 246"/>
              <a:gd name="T37" fmla="*/ 206 h 952"/>
              <a:gd name="T38" fmla="*/ 61 w 246"/>
              <a:gd name="T39" fmla="*/ 162 h 952"/>
              <a:gd name="T40" fmla="*/ 54 w 246"/>
              <a:gd name="T41" fmla="*/ 123 h 952"/>
              <a:gd name="T42" fmla="*/ 48 w 246"/>
              <a:gd name="T43" fmla="*/ 93 h 952"/>
              <a:gd name="T44" fmla="*/ 40 w 246"/>
              <a:gd name="T45" fmla="*/ 68 h 952"/>
              <a:gd name="T46" fmla="*/ 33 w 246"/>
              <a:gd name="T47" fmla="*/ 50 h 952"/>
              <a:gd name="T48" fmla="*/ 25 w 246"/>
              <a:gd name="T49" fmla="*/ 41 h 952"/>
              <a:gd name="T50" fmla="*/ 13 w 246"/>
              <a:gd name="T51" fmla="*/ 33 h 952"/>
              <a:gd name="T52" fmla="*/ 6 w 246"/>
              <a:gd name="T53" fmla="*/ 27 h 952"/>
              <a:gd name="T54" fmla="*/ 2 w 246"/>
              <a:gd name="T55" fmla="*/ 23 h 952"/>
              <a:gd name="T56" fmla="*/ 0 w 246"/>
              <a:gd name="T57" fmla="*/ 18 h 952"/>
              <a:gd name="T58" fmla="*/ 2 w 246"/>
              <a:gd name="T59" fmla="*/ 14 h 952"/>
              <a:gd name="T60" fmla="*/ 6 w 246"/>
              <a:gd name="T61" fmla="*/ 10 h 952"/>
              <a:gd name="T62" fmla="*/ 13 w 246"/>
              <a:gd name="T63" fmla="*/ 6 h 952"/>
              <a:gd name="T64" fmla="*/ 25 w 246"/>
              <a:gd name="T65" fmla="*/ 4 h 952"/>
              <a:gd name="T66" fmla="*/ 50 w 246"/>
              <a:gd name="T67" fmla="*/ 0 h 952"/>
              <a:gd name="T68" fmla="*/ 79 w 246"/>
              <a:gd name="T69" fmla="*/ 2 h 952"/>
              <a:gd name="T70" fmla="*/ 113 w 246"/>
              <a:gd name="T71" fmla="*/ 10 h 952"/>
              <a:gd name="T72" fmla="*/ 150 w 246"/>
              <a:gd name="T73" fmla="*/ 22 h 952"/>
              <a:gd name="T74" fmla="*/ 169 w 246"/>
              <a:gd name="T75" fmla="*/ 31 h 952"/>
              <a:gd name="T76" fmla="*/ 186 w 246"/>
              <a:gd name="T77" fmla="*/ 41 h 952"/>
              <a:gd name="T78" fmla="*/ 201 w 246"/>
              <a:gd name="T79" fmla="*/ 48 h 952"/>
              <a:gd name="T80" fmla="*/ 213 w 246"/>
              <a:gd name="T81" fmla="*/ 56 h 952"/>
              <a:gd name="T82" fmla="*/ 225 w 246"/>
              <a:gd name="T83" fmla="*/ 62 h 952"/>
              <a:gd name="T84" fmla="*/ 234 w 246"/>
              <a:gd name="T85" fmla="*/ 68 h 952"/>
              <a:gd name="T86" fmla="*/ 240 w 246"/>
              <a:gd name="T87" fmla="*/ 73 h 952"/>
              <a:gd name="T88" fmla="*/ 246 w 246"/>
              <a:gd name="T89" fmla="*/ 77 h 952"/>
              <a:gd name="T90" fmla="*/ 244 w 246"/>
              <a:gd name="T91" fmla="*/ 91 h 952"/>
              <a:gd name="T92" fmla="*/ 238 w 246"/>
              <a:gd name="T93" fmla="*/ 104 h 952"/>
              <a:gd name="T94" fmla="*/ 232 w 246"/>
              <a:gd name="T95" fmla="*/ 118 h 952"/>
              <a:gd name="T96" fmla="*/ 223 w 246"/>
              <a:gd name="T97" fmla="*/ 137 h 952"/>
              <a:gd name="T98" fmla="*/ 219 w 246"/>
              <a:gd name="T99" fmla="*/ 148 h 952"/>
              <a:gd name="T100" fmla="*/ 215 w 246"/>
              <a:gd name="T101" fmla="*/ 165 h 952"/>
              <a:gd name="T102" fmla="*/ 211 w 246"/>
              <a:gd name="T103" fmla="*/ 189 h 952"/>
              <a:gd name="T104" fmla="*/ 205 w 246"/>
              <a:gd name="T105" fmla="*/ 217 h 952"/>
              <a:gd name="T106" fmla="*/ 201 w 246"/>
              <a:gd name="T107" fmla="*/ 252 h 952"/>
              <a:gd name="T108" fmla="*/ 198 w 246"/>
              <a:gd name="T109" fmla="*/ 292 h 952"/>
              <a:gd name="T110" fmla="*/ 194 w 246"/>
              <a:gd name="T111" fmla="*/ 338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6" h="952">
                <a:moveTo>
                  <a:pt x="192" y="363"/>
                </a:moveTo>
                <a:lnTo>
                  <a:pt x="192" y="388"/>
                </a:lnTo>
                <a:lnTo>
                  <a:pt x="192" y="413"/>
                </a:lnTo>
                <a:lnTo>
                  <a:pt x="192" y="442"/>
                </a:lnTo>
                <a:lnTo>
                  <a:pt x="192" y="471"/>
                </a:lnTo>
                <a:lnTo>
                  <a:pt x="192" y="503"/>
                </a:lnTo>
                <a:lnTo>
                  <a:pt x="192" y="536"/>
                </a:lnTo>
                <a:lnTo>
                  <a:pt x="192" y="570"/>
                </a:lnTo>
                <a:lnTo>
                  <a:pt x="192" y="605"/>
                </a:lnTo>
                <a:lnTo>
                  <a:pt x="192" y="643"/>
                </a:lnTo>
                <a:lnTo>
                  <a:pt x="192" y="682"/>
                </a:lnTo>
                <a:lnTo>
                  <a:pt x="192" y="722"/>
                </a:lnTo>
                <a:lnTo>
                  <a:pt x="192" y="766"/>
                </a:lnTo>
                <a:lnTo>
                  <a:pt x="192" y="810"/>
                </a:lnTo>
                <a:lnTo>
                  <a:pt x="192" y="854"/>
                </a:lnTo>
                <a:lnTo>
                  <a:pt x="192" y="902"/>
                </a:lnTo>
                <a:lnTo>
                  <a:pt x="192" y="952"/>
                </a:lnTo>
                <a:lnTo>
                  <a:pt x="67" y="952"/>
                </a:lnTo>
                <a:lnTo>
                  <a:pt x="69" y="906"/>
                </a:lnTo>
                <a:lnTo>
                  <a:pt x="71" y="860"/>
                </a:lnTo>
                <a:lnTo>
                  <a:pt x="71" y="816"/>
                </a:lnTo>
                <a:lnTo>
                  <a:pt x="73" y="772"/>
                </a:lnTo>
                <a:lnTo>
                  <a:pt x="75" y="730"/>
                </a:lnTo>
                <a:lnTo>
                  <a:pt x="77" y="687"/>
                </a:lnTo>
                <a:lnTo>
                  <a:pt x="79" y="647"/>
                </a:lnTo>
                <a:lnTo>
                  <a:pt x="79" y="607"/>
                </a:lnTo>
                <a:lnTo>
                  <a:pt x="81" y="567"/>
                </a:lnTo>
                <a:lnTo>
                  <a:pt x="81" y="528"/>
                </a:lnTo>
                <a:lnTo>
                  <a:pt x="81" y="492"/>
                </a:lnTo>
                <a:lnTo>
                  <a:pt x="81" y="455"/>
                </a:lnTo>
                <a:lnTo>
                  <a:pt x="81" y="419"/>
                </a:lnTo>
                <a:lnTo>
                  <a:pt x="81" y="384"/>
                </a:lnTo>
                <a:lnTo>
                  <a:pt x="79" y="350"/>
                </a:lnTo>
                <a:lnTo>
                  <a:pt x="77" y="317"/>
                </a:lnTo>
                <a:lnTo>
                  <a:pt x="75" y="286"/>
                </a:lnTo>
                <a:lnTo>
                  <a:pt x="73" y="258"/>
                </a:lnTo>
                <a:lnTo>
                  <a:pt x="69" y="231"/>
                </a:lnTo>
                <a:lnTo>
                  <a:pt x="67" y="206"/>
                </a:lnTo>
                <a:lnTo>
                  <a:pt x="63" y="183"/>
                </a:lnTo>
                <a:lnTo>
                  <a:pt x="61" y="162"/>
                </a:lnTo>
                <a:lnTo>
                  <a:pt x="58" y="141"/>
                </a:lnTo>
                <a:lnTo>
                  <a:pt x="54" y="123"/>
                </a:lnTo>
                <a:lnTo>
                  <a:pt x="52" y="106"/>
                </a:lnTo>
                <a:lnTo>
                  <a:pt x="48" y="93"/>
                </a:lnTo>
                <a:lnTo>
                  <a:pt x="44" y="79"/>
                </a:lnTo>
                <a:lnTo>
                  <a:pt x="40" y="68"/>
                </a:lnTo>
                <a:lnTo>
                  <a:pt x="36" y="58"/>
                </a:lnTo>
                <a:lnTo>
                  <a:pt x="33" y="50"/>
                </a:lnTo>
                <a:lnTo>
                  <a:pt x="29" y="45"/>
                </a:lnTo>
                <a:lnTo>
                  <a:pt x="25" y="41"/>
                </a:lnTo>
                <a:lnTo>
                  <a:pt x="19" y="37"/>
                </a:lnTo>
                <a:lnTo>
                  <a:pt x="13" y="33"/>
                </a:lnTo>
                <a:lnTo>
                  <a:pt x="10" y="31"/>
                </a:lnTo>
                <a:lnTo>
                  <a:pt x="6" y="27"/>
                </a:lnTo>
                <a:lnTo>
                  <a:pt x="4" y="25"/>
                </a:lnTo>
                <a:lnTo>
                  <a:pt x="2" y="23"/>
                </a:lnTo>
                <a:lnTo>
                  <a:pt x="2" y="20"/>
                </a:lnTo>
                <a:lnTo>
                  <a:pt x="0" y="18"/>
                </a:lnTo>
                <a:lnTo>
                  <a:pt x="2" y="16"/>
                </a:lnTo>
                <a:lnTo>
                  <a:pt x="2" y="14"/>
                </a:lnTo>
                <a:lnTo>
                  <a:pt x="4" y="12"/>
                </a:lnTo>
                <a:lnTo>
                  <a:pt x="6" y="10"/>
                </a:lnTo>
                <a:lnTo>
                  <a:pt x="10" y="8"/>
                </a:lnTo>
                <a:lnTo>
                  <a:pt x="13" y="6"/>
                </a:lnTo>
                <a:lnTo>
                  <a:pt x="19" y="4"/>
                </a:lnTo>
                <a:lnTo>
                  <a:pt x="25" y="4"/>
                </a:lnTo>
                <a:lnTo>
                  <a:pt x="36" y="0"/>
                </a:lnTo>
                <a:lnTo>
                  <a:pt x="50" y="0"/>
                </a:lnTo>
                <a:lnTo>
                  <a:pt x="63" y="0"/>
                </a:lnTo>
                <a:lnTo>
                  <a:pt x="79" y="2"/>
                </a:lnTo>
                <a:lnTo>
                  <a:pt x="96" y="4"/>
                </a:lnTo>
                <a:lnTo>
                  <a:pt x="113" y="10"/>
                </a:lnTo>
                <a:lnTo>
                  <a:pt x="130" y="16"/>
                </a:lnTo>
                <a:lnTo>
                  <a:pt x="150" y="22"/>
                </a:lnTo>
                <a:lnTo>
                  <a:pt x="159" y="27"/>
                </a:lnTo>
                <a:lnTo>
                  <a:pt x="169" y="31"/>
                </a:lnTo>
                <a:lnTo>
                  <a:pt x="178" y="37"/>
                </a:lnTo>
                <a:lnTo>
                  <a:pt x="186" y="41"/>
                </a:lnTo>
                <a:lnTo>
                  <a:pt x="194" y="45"/>
                </a:lnTo>
                <a:lnTo>
                  <a:pt x="201" y="48"/>
                </a:lnTo>
                <a:lnTo>
                  <a:pt x="207" y="52"/>
                </a:lnTo>
                <a:lnTo>
                  <a:pt x="213" y="56"/>
                </a:lnTo>
                <a:lnTo>
                  <a:pt x="219" y="60"/>
                </a:lnTo>
                <a:lnTo>
                  <a:pt x="225" y="62"/>
                </a:lnTo>
                <a:lnTo>
                  <a:pt x="228" y="66"/>
                </a:lnTo>
                <a:lnTo>
                  <a:pt x="234" y="68"/>
                </a:lnTo>
                <a:lnTo>
                  <a:pt x="236" y="71"/>
                </a:lnTo>
                <a:lnTo>
                  <a:pt x="240" y="73"/>
                </a:lnTo>
                <a:lnTo>
                  <a:pt x="244" y="75"/>
                </a:lnTo>
                <a:lnTo>
                  <a:pt x="246" y="77"/>
                </a:lnTo>
                <a:lnTo>
                  <a:pt x="244" y="83"/>
                </a:lnTo>
                <a:lnTo>
                  <a:pt x="244" y="91"/>
                </a:lnTo>
                <a:lnTo>
                  <a:pt x="242" y="98"/>
                </a:lnTo>
                <a:lnTo>
                  <a:pt x="238" y="104"/>
                </a:lnTo>
                <a:lnTo>
                  <a:pt x="236" y="112"/>
                </a:lnTo>
                <a:lnTo>
                  <a:pt x="232" y="118"/>
                </a:lnTo>
                <a:lnTo>
                  <a:pt x="225" y="133"/>
                </a:lnTo>
                <a:lnTo>
                  <a:pt x="223" y="137"/>
                </a:lnTo>
                <a:lnTo>
                  <a:pt x="221" y="142"/>
                </a:lnTo>
                <a:lnTo>
                  <a:pt x="219" y="148"/>
                </a:lnTo>
                <a:lnTo>
                  <a:pt x="217" y="156"/>
                </a:lnTo>
                <a:lnTo>
                  <a:pt x="215" y="165"/>
                </a:lnTo>
                <a:lnTo>
                  <a:pt x="213" y="177"/>
                </a:lnTo>
                <a:lnTo>
                  <a:pt x="211" y="189"/>
                </a:lnTo>
                <a:lnTo>
                  <a:pt x="207" y="202"/>
                </a:lnTo>
                <a:lnTo>
                  <a:pt x="205" y="217"/>
                </a:lnTo>
                <a:lnTo>
                  <a:pt x="203" y="235"/>
                </a:lnTo>
                <a:lnTo>
                  <a:pt x="201" y="252"/>
                </a:lnTo>
                <a:lnTo>
                  <a:pt x="200" y="271"/>
                </a:lnTo>
                <a:lnTo>
                  <a:pt x="198" y="292"/>
                </a:lnTo>
                <a:lnTo>
                  <a:pt x="196" y="313"/>
                </a:lnTo>
                <a:lnTo>
                  <a:pt x="194" y="338"/>
                </a:lnTo>
                <a:lnTo>
                  <a:pt x="192" y="36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7" name="Freeform 130"/>
          <p:cNvSpPr>
            <a:spLocks noChangeArrowheads="1"/>
          </p:cNvSpPr>
          <p:nvPr/>
        </p:nvSpPr>
        <p:spPr bwMode="auto">
          <a:xfrm>
            <a:off x="2763838" y="2798763"/>
            <a:ext cx="560387" cy="123825"/>
          </a:xfrm>
          <a:custGeom>
            <a:avLst/>
            <a:gdLst>
              <a:gd name="T0" fmla="*/ 286 w 704"/>
              <a:gd name="T1" fmla="*/ 48 h 155"/>
              <a:gd name="T2" fmla="*/ 347 w 704"/>
              <a:gd name="T3" fmla="*/ 36 h 155"/>
              <a:gd name="T4" fmla="*/ 401 w 704"/>
              <a:gd name="T5" fmla="*/ 25 h 155"/>
              <a:gd name="T6" fmla="*/ 451 w 704"/>
              <a:gd name="T7" fmla="*/ 17 h 155"/>
              <a:gd name="T8" fmla="*/ 497 w 704"/>
              <a:gd name="T9" fmla="*/ 9 h 155"/>
              <a:gd name="T10" fmla="*/ 535 w 704"/>
              <a:gd name="T11" fmla="*/ 6 h 155"/>
              <a:gd name="T12" fmla="*/ 568 w 704"/>
              <a:gd name="T13" fmla="*/ 2 h 155"/>
              <a:gd name="T14" fmla="*/ 597 w 704"/>
              <a:gd name="T15" fmla="*/ 0 h 155"/>
              <a:gd name="T16" fmla="*/ 622 w 704"/>
              <a:gd name="T17" fmla="*/ 0 h 155"/>
              <a:gd name="T18" fmla="*/ 643 w 704"/>
              <a:gd name="T19" fmla="*/ 0 h 155"/>
              <a:gd name="T20" fmla="*/ 660 w 704"/>
              <a:gd name="T21" fmla="*/ 2 h 155"/>
              <a:gd name="T22" fmla="*/ 675 w 704"/>
              <a:gd name="T23" fmla="*/ 6 h 155"/>
              <a:gd name="T24" fmla="*/ 687 w 704"/>
              <a:gd name="T25" fmla="*/ 8 h 155"/>
              <a:gd name="T26" fmla="*/ 694 w 704"/>
              <a:gd name="T27" fmla="*/ 13 h 155"/>
              <a:gd name="T28" fmla="*/ 700 w 704"/>
              <a:gd name="T29" fmla="*/ 17 h 155"/>
              <a:gd name="T30" fmla="*/ 704 w 704"/>
              <a:gd name="T31" fmla="*/ 25 h 155"/>
              <a:gd name="T32" fmla="*/ 704 w 704"/>
              <a:gd name="T33" fmla="*/ 31 h 155"/>
              <a:gd name="T34" fmla="*/ 696 w 704"/>
              <a:gd name="T35" fmla="*/ 38 h 155"/>
              <a:gd name="T36" fmla="*/ 683 w 704"/>
              <a:gd name="T37" fmla="*/ 46 h 155"/>
              <a:gd name="T38" fmla="*/ 662 w 704"/>
              <a:gd name="T39" fmla="*/ 56 h 155"/>
              <a:gd name="T40" fmla="*/ 635 w 704"/>
              <a:gd name="T41" fmla="*/ 65 h 155"/>
              <a:gd name="T42" fmla="*/ 600 w 704"/>
              <a:gd name="T43" fmla="*/ 75 h 155"/>
              <a:gd name="T44" fmla="*/ 558 w 704"/>
              <a:gd name="T45" fmla="*/ 84 h 155"/>
              <a:gd name="T46" fmla="*/ 510 w 704"/>
              <a:gd name="T47" fmla="*/ 96 h 155"/>
              <a:gd name="T48" fmla="*/ 456 w 704"/>
              <a:gd name="T49" fmla="*/ 107 h 155"/>
              <a:gd name="T50" fmla="*/ 405 w 704"/>
              <a:gd name="T51" fmla="*/ 121 h 155"/>
              <a:gd name="T52" fmla="*/ 355 w 704"/>
              <a:gd name="T53" fmla="*/ 130 h 155"/>
              <a:gd name="T54" fmla="*/ 309 w 704"/>
              <a:gd name="T55" fmla="*/ 138 h 155"/>
              <a:gd name="T56" fmla="*/ 265 w 704"/>
              <a:gd name="T57" fmla="*/ 146 h 155"/>
              <a:gd name="T58" fmla="*/ 224 w 704"/>
              <a:gd name="T59" fmla="*/ 151 h 155"/>
              <a:gd name="T60" fmla="*/ 188 w 704"/>
              <a:gd name="T61" fmla="*/ 153 h 155"/>
              <a:gd name="T62" fmla="*/ 153 w 704"/>
              <a:gd name="T63" fmla="*/ 155 h 155"/>
              <a:gd name="T64" fmla="*/ 121 w 704"/>
              <a:gd name="T65" fmla="*/ 155 h 155"/>
              <a:gd name="T66" fmla="*/ 94 w 704"/>
              <a:gd name="T67" fmla="*/ 155 h 155"/>
              <a:gd name="T68" fmla="*/ 69 w 704"/>
              <a:gd name="T69" fmla="*/ 153 h 155"/>
              <a:gd name="T70" fmla="*/ 50 w 704"/>
              <a:gd name="T71" fmla="*/ 151 h 155"/>
              <a:gd name="T72" fmla="*/ 32 w 704"/>
              <a:gd name="T73" fmla="*/ 148 h 155"/>
              <a:gd name="T74" fmla="*/ 19 w 704"/>
              <a:gd name="T75" fmla="*/ 144 h 155"/>
              <a:gd name="T76" fmla="*/ 9 w 704"/>
              <a:gd name="T77" fmla="*/ 138 h 155"/>
              <a:gd name="T78" fmla="*/ 2 w 704"/>
              <a:gd name="T79" fmla="*/ 132 h 155"/>
              <a:gd name="T80" fmla="*/ 0 w 704"/>
              <a:gd name="T81" fmla="*/ 127 h 155"/>
              <a:gd name="T82" fmla="*/ 2 w 704"/>
              <a:gd name="T83" fmla="*/ 123 h 155"/>
              <a:gd name="T84" fmla="*/ 7 w 704"/>
              <a:gd name="T85" fmla="*/ 121 h 155"/>
              <a:gd name="T86" fmla="*/ 13 w 704"/>
              <a:gd name="T87" fmla="*/ 117 h 155"/>
              <a:gd name="T88" fmla="*/ 23 w 704"/>
              <a:gd name="T89" fmla="*/ 113 h 155"/>
              <a:gd name="T90" fmla="*/ 34 w 704"/>
              <a:gd name="T91" fmla="*/ 109 h 155"/>
              <a:gd name="T92" fmla="*/ 48 w 704"/>
              <a:gd name="T93" fmla="*/ 105 h 155"/>
              <a:gd name="T94" fmla="*/ 63 w 704"/>
              <a:gd name="T95" fmla="*/ 100 h 155"/>
              <a:gd name="T96" fmla="*/ 82 w 704"/>
              <a:gd name="T97" fmla="*/ 94 h 155"/>
              <a:gd name="T98" fmla="*/ 101 w 704"/>
              <a:gd name="T99" fmla="*/ 90 h 155"/>
              <a:gd name="T100" fmla="*/ 124 w 704"/>
              <a:gd name="T101" fmla="*/ 84 h 155"/>
              <a:gd name="T102" fmla="*/ 149 w 704"/>
              <a:gd name="T103" fmla="*/ 79 h 155"/>
              <a:gd name="T104" fmla="*/ 176 w 704"/>
              <a:gd name="T105" fmla="*/ 71 h 155"/>
              <a:gd name="T106" fmla="*/ 205 w 704"/>
              <a:gd name="T107" fmla="*/ 65 h 155"/>
              <a:gd name="T108" fmla="*/ 236 w 704"/>
              <a:gd name="T109" fmla="*/ 57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4" h="155">
                <a:moveTo>
                  <a:pt x="253" y="56"/>
                </a:moveTo>
                <a:lnTo>
                  <a:pt x="286" y="48"/>
                </a:lnTo>
                <a:lnTo>
                  <a:pt x="316" y="42"/>
                </a:lnTo>
                <a:lnTo>
                  <a:pt x="347" y="36"/>
                </a:lnTo>
                <a:lnTo>
                  <a:pt x="374" y="31"/>
                </a:lnTo>
                <a:lnTo>
                  <a:pt x="401" y="25"/>
                </a:lnTo>
                <a:lnTo>
                  <a:pt x="428" y="21"/>
                </a:lnTo>
                <a:lnTo>
                  <a:pt x="451" y="17"/>
                </a:lnTo>
                <a:lnTo>
                  <a:pt x="474" y="13"/>
                </a:lnTo>
                <a:lnTo>
                  <a:pt x="497" y="9"/>
                </a:lnTo>
                <a:lnTo>
                  <a:pt x="516" y="8"/>
                </a:lnTo>
                <a:lnTo>
                  <a:pt x="535" y="6"/>
                </a:lnTo>
                <a:lnTo>
                  <a:pt x="552" y="4"/>
                </a:lnTo>
                <a:lnTo>
                  <a:pt x="568" y="2"/>
                </a:lnTo>
                <a:lnTo>
                  <a:pt x="583" y="0"/>
                </a:lnTo>
                <a:lnTo>
                  <a:pt x="597" y="0"/>
                </a:lnTo>
                <a:lnTo>
                  <a:pt x="610" y="0"/>
                </a:lnTo>
                <a:lnTo>
                  <a:pt x="622" y="0"/>
                </a:lnTo>
                <a:lnTo>
                  <a:pt x="631" y="0"/>
                </a:lnTo>
                <a:lnTo>
                  <a:pt x="643" y="0"/>
                </a:lnTo>
                <a:lnTo>
                  <a:pt x="650" y="2"/>
                </a:lnTo>
                <a:lnTo>
                  <a:pt x="660" y="2"/>
                </a:lnTo>
                <a:lnTo>
                  <a:pt x="668" y="4"/>
                </a:lnTo>
                <a:lnTo>
                  <a:pt x="675" y="6"/>
                </a:lnTo>
                <a:lnTo>
                  <a:pt x="681" y="6"/>
                </a:lnTo>
                <a:lnTo>
                  <a:pt x="687" y="8"/>
                </a:lnTo>
                <a:lnTo>
                  <a:pt x="691" y="9"/>
                </a:lnTo>
                <a:lnTo>
                  <a:pt x="694" y="13"/>
                </a:lnTo>
                <a:lnTo>
                  <a:pt x="698" y="15"/>
                </a:lnTo>
                <a:lnTo>
                  <a:pt x="700" y="17"/>
                </a:lnTo>
                <a:lnTo>
                  <a:pt x="702" y="21"/>
                </a:lnTo>
                <a:lnTo>
                  <a:pt x="704" y="25"/>
                </a:lnTo>
                <a:lnTo>
                  <a:pt x="704" y="27"/>
                </a:lnTo>
                <a:lnTo>
                  <a:pt x="704" y="31"/>
                </a:lnTo>
                <a:lnTo>
                  <a:pt x="700" y="34"/>
                </a:lnTo>
                <a:lnTo>
                  <a:pt x="696" y="38"/>
                </a:lnTo>
                <a:lnTo>
                  <a:pt x="691" y="42"/>
                </a:lnTo>
                <a:lnTo>
                  <a:pt x="683" y="46"/>
                </a:lnTo>
                <a:lnTo>
                  <a:pt x="673" y="52"/>
                </a:lnTo>
                <a:lnTo>
                  <a:pt x="662" y="56"/>
                </a:lnTo>
                <a:lnTo>
                  <a:pt x="648" y="61"/>
                </a:lnTo>
                <a:lnTo>
                  <a:pt x="635" y="65"/>
                </a:lnTo>
                <a:lnTo>
                  <a:pt x="618" y="71"/>
                </a:lnTo>
                <a:lnTo>
                  <a:pt x="600" y="75"/>
                </a:lnTo>
                <a:lnTo>
                  <a:pt x="579" y="80"/>
                </a:lnTo>
                <a:lnTo>
                  <a:pt x="558" y="84"/>
                </a:lnTo>
                <a:lnTo>
                  <a:pt x="535" y="90"/>
                </a:lnTo>
                <a:lnTo>
                  <a:pt x="510" y="96"/>
                </a:lnTo>
                <a:lnTo>
                  <a:pt x="483" y="102"/>
                </a:lnTo>
                <a:lnTo>
                  <a:pt x="456" y="107"/>
                </a:lnTo>
                <a:lnTo>
                  <a:pt x="430" y="115"/>
                </a:lnTo>
                <a:lnTo>
                  <a:pt x="405" y="121"/>
                </a:lnTo>
                <a:lnTo>
                  <a:pt x="380" y="125"/>
                </a:lnTo>
                <a:lnTo>
                  <a:pt x="355" y="130"/>
                </a:lnTo>
                <a:lnTo>
                  <a:pt x="332" y="134"/>
                </a:lnTo>
                <a:lnTo>
                  <a:pt x="309" y="138"/>
                </a:lnTo>
                <a:lnTo>
                  <a:pt x="286" y="142"/>
                </a:lnTo>
                <a:lnTo>
                  <a:pt x="265" y="146"/>
                </a:lnTo>
                <a:lnTo>
                  <a:pt x="245" y="148"/>
                </a:lnTo>
                <a:lnTo>
                  <a:pt x="224" y="151"/>
                </a:lnTo>
                <a:lnTo>
                  <a:pt x="205" y="153"/>
                </a:lnTo>
                <a:lnTo>
                  <a:pt x="188" y="153"/>
                </a:lnTo>
                <a:lnTo>
                  <a:pt x="169" y="155"/>
                </a:lnTo>
                <a:lnTo>
                  <a:pt x="153" y="155"/>
                </a:lnTo>
                <a:lnTo>
                  <a:pt x="136" y="155"/>
                </a:lnTo>
                <a:lnTo>
                  <a:pt x="121" y="155"/>
                </a:lnTo>
                <a:lnTo>
                  <a:pt x="107" y="155"/>
                </a:lnTo>
                <a:lnTo>
                  <a:pt x="94" y="155"/>
                </a:lnTo>
                <a:lnTo>
                  <a:pt x="80" y="155"/>
                </a:lnTo>
                <a:lnTo>
                  <a:pt x="69" y="153"/>
                </a:lnTo>
                <a:lnTo>
                  <a:pt x="59" y="151"/>
                </a:lnTo>
                <a:lnTo>
                  <a:pt x="50" y="151"/>
                </a:lnTo>
                <a:lnTo>
                  <a:pt x="40" y="150"/>
                </a:lnTo>
                <a:lnTo>
                  <a:pt x="32" y="148"/>
                </a:lnTo>
                <a:lnTo>
                  <a:pt x="25" y="146"/>
                </a:lnTo>
                <a:lnTo>
                  <a:pt x="19" y="144"/>
                </a:lnTo>
                <a:lnTo>
                  <a:pt x="13" y="140"/>
                </a:lnTo>
                <a:lnTo>
                  <a:pt x="9" y="138"/>
                </a:lnTo>
                <a:lnTo>
                  <a:pt x="6" y="134"/>
                </a:lnTo>
                <a:lnTo>
                  <a:pt x="2" y="132"/>
                </a:lnTo>
                <a:lnTo>
                  <a:pt x="0" y="128"/>
                </a:lnTo>
                <a:lnTo>
                  <a:pt x="0" y="127"/>
                </a:lnTo>
                <a:lnTo>
                  <a:pt x="0" y="125"/>
                </a:lnTo>
                <a:lnTo>
                  <a:pt x="2" y="123"/>
                </a:lnTo>
                <a:lnTo>
                  <a:pt x="4" y="121"/>
                </a:lnTo>
                <a:lnTo>
                  <a:pt x="7" y="121"/>
                </a:lnTo>
                <a:lnTo>
                  <a:pt x="9" y="119"/>
                </a:lnTo>
                <a:lnTo>
                  <a:pt x="13" y="117"/>
                </a:lnTo>
                <a:lnTo>
                  <a:pt x="17" y="115"/>
                </a:lnTo>
                <a:lnTo>
                  <a:pt x="23" y="113"/>
                </a:lnTo>
                <a:lnTo>
                  <a:pt x="29" y="111"/>
                </a:lnTo>
                <a:lnTo>
                  <a:pt x="34" y="109"/>
                </a:lnTo>
                <a:lnTo>
                  <a:pt x="40" y="107"/>
                </a:lnTo>
                <a:lnTo>
                  <a:pt x="48" y="105"/>
                </a:lnTo>
                <a:lnTo>
                  <a:pt x="55" y="102"/>
                </a:lnTo>
                <a:lnTo>
                  <a:pt x="63" y="100"/>
                </a:lnTo>
                <a:lnTo>
                  <a:pt x="73" y="98"/>
                </a:lnTo>
                <a:lnTo>
                  <a:pt x="82" y="94"/>
                </a:lnTo>
                <a:lnTo>
                  <a:pt x="92" y="92"/>
                </a:lnTo>
                <a:lnTo>
                  <a:pt x="101" y="90"/>
                </a:lnTo>
                <a:lnTo>
                  <a:pt x="113" y="86"/>
                </a:lnTo>
                <a:lnTo>
                  <a:pt x="124" y="84"/>
                </a:lnTo>
                <a:lnTo>
                  <a:pt x="136" y="80"/>
                </a:lnTo>
                <a:lnTo>
                  <a:pt x="149" y="79"/>
                </a:lnTo>
                <a:lnTo>
                  <a:pt x="161" y="75"/>
                </a:lnTo>
                <a:lnTo>
                  <a:pt x="176" y="71"/>
                </a:lnTo>
                <a:lnTo>
                  <a:pt x="190" y="69"/>
                </a:lnTo>
                <a:lnTo>
                  <a:pt x="205" y="65"/>
                </a:lnTo>
                <a:lnTo>
                  <a:pt x="220" y="61"/>
                </a:lnTo>
                <a:lnTo>
                  <a:pt x="236" y="57"/>
                </a:lnTo>
                <a:lnTo>
                  <a:pt x="253" y="5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8" name="Freeform 131"/>
          <p:cNvSpPr>
            <a:spLocks noChangeArrowheads="1"/>
          </p:cNvSpPr>
          <p:nvPr/>
        </p:nvSpPr>
        <p:spPr bwMode="auto">
          <a:xfrm>
            <a:off x="2414588" y="2959100"/>
            <a:ext cx="1352550" cy="219075"/>
          </a:xfrm>
          <a:custGeom>
            <a:avLst/>
            <a:gdLst>
              <a:gd name="T0" fmla="*/ 409 w 1704"/>
              <a:gd name="T1" fmla="*/ 242 h 277"/>
              <a:gd name="T2" fmla="*/ 327 w 1704"/>
              <a:gd name="T3" fmla="*/ 254 h 277"/>
              <a:gd name="T4" fmla="*/ 261 w 1704"/>
              <a:gd name="T5" fmla="*/ 265 h 277"/>
              <a:gd name="T6" fmla="*/ 210 w 1704"/>
              <a:gd name="T7" fmla="*/ 273 h 277"/>
              <a:gd name="T8" fmla="*/ 173 w 1704"/>
              <a:gd name="T9" fmla="*/ 277 h 277"/>
              <a:gd name="T10" fmla="*/ 152 w 1704"/>
              <a:gd name="T11" fmla="*/ 277 h 277"/>
              <a:gd name="T12" fmla="*/ 131 w 1704"/>
              <a:gd name="T13" fmla="*/ 273 h 277"/>
              <a:gd name="T14" fmla="*/ 104 w 1704"/>
              <a:gd name="T15" fmla="*/ 261 h 277"/>
              <a:gd name="T16" fmla="*/ 73 w 1704"/>
              <a:gd name="T17" fmla="*/ 246 h 277"/>
              <a:gd name="T18" fmla="*/ 39 w 1704"/>
              <a:gd name="T19" fmla="*/ 223 h 277"/>
              <a:gd name="T20" fmla="*/ 0 w 1704"/>
              <a:gd name="T21" fmla="*/ 194 h 277"/>
              <a:gd name="T22" fmla="*/ 43 w 1704"/>
              <a:gd name="T23" fmla="*/ 192 h 277"/>
              <a:gd name="T24" fmla="*/ 91 w 1704"/>
              <a:gd name="T25" fmla="*/ 188 h 277"/>
              <a:gd name="T26" fmla="*/ 146 w 1704"/>
              <a:gd name="T27" fmla="*/ 183 h 277"/>
              <a:gd name="T28" fmla="*/ 208 w 1704"/>
              <a:gd name="T29" fmla="*/ 175 h 277"/>
              <a:gd name="T30" fmla="*/ 277 w 1704"/>
              <a:gd name="T31" fmla="*/ 167 h 277"/>
              <a:gd name="T32" fmla="*/ 353 w 1704"/>
              <a:gd name="T33" fmla="*/ 160 h 277"/>
              <a:gd name="T34" fmla="*/ 436 w 1704"/>
              <a:gd name="T35" fmla="*/ 148 h 277"/>
              <a:gd name="T36" fmla="*/ 526 w 1704"/>
              <a:gd name="T37" fmla="*/ 135 h 277"/>
              <a:gd name="T38" fmla="*/ 622 w 1704"/>
              <a:gd name="T39" fmla="*/ 121 h 277"/>
              <a:gd name="T40" fmla="*/ 726 w 1704"/>
              <a:gd name="T41" fmla="*/ 106 h 277"/>
              <a:gd name="T42" fmla="*/ 837 w 1704"/>
              <a:gd name="T43" fmla="*/ 87 h 277"/>
              <a:gd name="T44" fmla="*/ 941 w 1704"/>
              <a:gd name="T45" fmla="*/ 69 h 277"/>
              <a:gd name="T46" fmla="*/ 1037 w 1704"/>
              <a:gd name="T47" fmla="*/ 56 h 277"/>
              <a:gd name="T48" fmla="*/ 1121 w 1704"/>
              <a:gd name="T49" fmla="*/ 43 h 277"/>
              <a:gd name="T50" fmla="*/ 1198 w 1704"/>
              <a:gd name="T51" fmla="*/ 31 h 277"/>
              <a:gd name="T52" fmla="*/ 1265 w 1704"/>
              <a:gd name="T53" fmla="*/ 23 h 277"/>
              <a:gd name="T54" fmla="*/ 1323 w 1704"/>
              <a:gd name="T55" fmla="*/ 16 h 277"/>
              <a:gd name="T56" fmla="*/ 1371 w 1704"/>
              <a:gd name="T57" fmla="*/ 10 h 277"/>
              <a:gd name="T58" fmla="*/ 1409 w 1704"/>
              <a:gd name="T59" fmla="*/ 4 h 277"/>
              <a:gd name="T60" fmla="*/ 1438 w 1704"/>
              <a:gd name="T61" fmla="*/ 2 h 277"/>
              <a:gd name="T62" fmla="*/ 1457 w 1704"/>
              <a:gd name="T63" fmla="*/ 0 h 277"/>
              <a:gd name="T64" fmla="*/ 1474 w 1704"/>
              <a:gd name="T65" fmla="*/ 2 h 277"/>
              <a:gd name="T66" fmla="*/ 1522 w 1704"/>
              <a:gd name="T67" fmla="*/ 10 h 277"/>
              <a:gd name="T68" fmla="*/ 1580 w 1704"/>
              <a:gd name="T69" fmla="*/ 29 h 277"/>
              <a:gd name="T70" fmla="*/ 1635 w 1704"/>
              <a:gd name="T71" fmla="*/ 58 h 277"/>
              <a:gd name="T72" fmla="*/ 1666 w 1704"/>
              <a:gd name="T73" fmla="*/ 75 h 277"/>
              <a:gd name="T74" fmla="*/ 1685 w 1704"/>
              <a:gd name="T75" fmla="*/ 89 h 277"/>
              <a:gd name="T76" fmla="*/ 1699 w 1704"/>
              <a:gd name="T77" fmla="*/ 102 h 277"/>
              <a:gd name="T78" fmla="*/ 1704 w 1704"/>
              <a:gd name="T79" fmla="*/ 114 h 277"/>
              <a:gd name="T80" fmla="*/ 1703 w 1704"/>
              <a:gd name="T81" fmla="*/ 121 h 277"/>
              <a:gd name="T82" fmla="*/ 1697 w 1704"/>
              <a:gd name="T83" fmla="*/ 127 h 277"/>
              <a:gd name="T84" fmla="*/ 1687 w 1704"/>
              <a:gd name="T85" fmla="*/ 133 h 277"/>
              <a:gd name="T86" fmla="*/ 1672 w 1704"/>
              <a:gd name="T87" fmla="*/ 137 h 277"/>
              <a:gd name="T88" fmla="*/ 1651 w 1704"/>
              <a:gd name="T89" fmla="*/ 140 h 277"/>
              <a:gd name="T90" fmla="*/ 1626 w 1704"/>
              <a:gd name="T91" fmla="*/ 144 h 277"/>
              <a:gd name="T92" fmla="*/ 1576 w 1704"/>
              <a:gd name="T93" fmla="*/ 146 h 277"/>
              <a:gd name="T94" fmla="*/ 1501 w 1704"/>
              <a:gd name="T95" fmla="*/ 148 h 277"/>
              <a:gd name="T96" fmla="*/ 1353 w 1704"/>
              <a:gd name="T97" fmla="*/ 150 h 277"/>
              <a:gd name="T98" fmla="*/ 1117 w 1704"/>
              <a:gd name="T99" fmla="*/ 160 h 277"/>
              <a:gd name="T100" fmla="*/ 939 w 1704"/>
              <a:gd name="T101" fmla="*/ 171 h 277"/>
              <a:gd name="T102" fmla="*/ 749 w 1704"/>
              <a:gd name="T103" fmla="*/ 192 h 277"/>
              <a:gd name="T104" fmla="*/ 543 w 1704"/>
              <a:gd name="T105" fmla="*/ 22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04" h="277">
                <a:moveTo>
                  <a:pt x="474" y="231"/>
                </a:moveTo>
                <a:lnTo>
                  <a:pt x="442" y="236"/>
                </a:lnTo>
                <a:lnTo>
                  <a:pt x="409" y="242"/>
                </a:lnTo>
                <a:lnTo>
                  <a:pt x="380" y="246"/>
                </a:lnTo>
                <a:lnTo>
                  <a:pt x="353" y="250"/>
                </a:lnTo>
                <a:lnTo>
                  <a:pt x="327" y="254"/>
                </a:lnTo>
                <a:lnTo>
                  <a:pt x="304" y="258"/>
                </a:lnTo>
                <a:lnTo>
                  <a:pt x="281" y="261"/>
                </a:lnTo>
                <a:lnTo>
                  <a:pt x="261" y="265"/>
                </a:lnTo>
                <a:lnTo>
                  <a:pt x="242" y="267"/>
                </a:lnTo>
                <a:lnTo>
                  <a:pt x="225" y="271"/>
                </a:lnTo>
                <a:lnTo>
                  <a:pt x="210" y="273"/>
                </a:lnTo>
                <a:lnTo>
                  <a:pt x="196" y="275"/>
                </a:lnTo>
                <a:lnTo>
                  <a:pt x="183" y="275"/>
                </a:lnTo>
                <a:lnTo>
                  <a:pt x="173" y="277"/>
                </a:lnTo>
                <a:lnTo>
                  <a:pt x="165" y="277"/>
                </a:lnTo>
                <a:lnTo>
                  <a:pt x="158" y="277"/>
                </a:lnTo>
                <a:lnTo>
                  <a:pt x="152" y="277"/>
                </a:lnTo>
                <a:lnTo>
                  <a:pt x="144" y="277"/>
                </a:lnTo>
                <a:lnTo>
                  <a:pt x="139" y="275"/>
                </a:lnTo>
                <a:lnTo>
                  <a:pt x="131" y="273"/>
                </a:lnTo>
                <a:lnTo>
                  <a:pt x="121" y="269"/>
                </a:lnTo>
                <a:lnTo>
                  <a:pt x="114" y="265"/>
                </a:lnTo>
                <a:lnTo>
                  <a:pt x="104" y="261"/>
                </a:lnTo>
                <a:lnTo>
                  <a:pt x="94" y="258"/>
                </a:lnTo>
                <a:lnTo>
                  <a:pt x="85" y="252"/>
                </a:lnTo>
                <a:lnTo>
                  <a:pt x="73" y="246"/>
                </a:lnTo>
                <a:lnTo>
                  <a:pt x="64" y="238"/>
                </a:lnTo>
                <a:lnTo>
                  <a:pt x="52" y="231"/>
                </a:lnTo>
                <a:lnTo>
                  <a:pt x="39" y="223"/>
                </a:lnTo>
                <a:lnTo>
                  <a:pt x="27" y="213"/>
                </a:lnTo>
                <a:lnTo>
                  <a:pt x="14" y="206"/>
                </a:lnTo>
                <a:lnTo>
                  <a:pt x="0" y="194"/>
                </a:lnTo>
                <a:lnTo>
                  <a:pt x="14" y="194"/>
                </a:lnTo>
                <a:lnTo>
                  <a:pt x="27" y="192"/>
                </a:lnTo>
                <a:lnTo>
                  <a:pt x="43" y="192"/>
                </a:lnTo>
                <a:lnTo>
                  <a:pt x="58" y="190"/>
                </a:lnTo>
                <a:lnTo>
                  <a:pt x="73" y="188"/>
                </a:lnTo>
                <a:lnTo>
                  <a:pt x="91" y="188"/>
                </a:lnTo>
                <a:lnTo>
                  <a:pt x="108" y="187"/>
                </a:lnTo>
                <a:lnTo>
                  <a:pt x="127" y="185"/>
                </a:lnTo>
                <a:lnTo>
                  <a:pt x="146" y="183"/>
                </a:lnTo>
                <a:lnTo>
                  <a:pt x="165" y="181"/>
                </a:lnTo>
                <a:lnTo>
                  <a:pt x="187" y="179"/>
                </a:lnTo>
                <a:lnTo>
                  <a:pt x="208" y="175"/>
                </a:lnTo>
                <a:lnTo>
                  <a:pt x="231" y="173"/>
                </a:lnTo>
                <a:lnTo>
                  <a:pt x="254" y="171"/>
                </a:lnTo>
                <a:lnTo>
                  <a:pt x="277" y="167"/>
                </a:lnTo>
                <a:lnTo>
                  <a:pt x="302" y="165"/>
                </a:lnTo>
                <a:lnTo>
                  <a:pt x="327" y="162"/>
                </a:lnTo>
                <a:lnTo>
                  <a:pt x="353" y="160"/>
                </a:lnTo>
                <a:lnTo>
                  <a:pt x="380" y="156"/>
                </a:lnTo>
                <a:lnTo>
                  <a:pt x="407" y="152"/>
                </a:lnTo>
                <a:lnTo>
                  <a:pt x="436" y="148"/>
                </a:lnTo>
                <a:lnTo>
                  <a:pt x="465" y="144"/>
                </a:lnTo>
                <a:lnTo>
                  <a:pt x="495" y="140"/>
                </a:lnTo>
                <a:lnTo>
                  <a:pt x="526" y="135"/>
                </a:lnTo>
                <a:lnTo>
                  <a:pt x="557" y="131"/>
                </a:lnTo>
                <a:lnTo>
                  <a:pt x="590" y="127"/>
                </a:lnTo>
                <a:lnTo>
                  <a:pt x="622" y="121"/>
                </a:lnTo>
                <a:lnTo>
                  <a:pt x="657" y="116"/>
                </a:lnTo>
                <a:lnTo>
                  <a:pt x="691" y="112"/>
                </a:lnTo>
                <a:lnTo>
                  <a:pt x="726" y="106"/>
                </a:lnTo>
                <a:lnTo>
                  <a:pt x="762" y="100"/>
                </a:lnTo>
                <a:lnTo>
                  <a:pt x="799" y="92"/>
                </a:lnTo>
                <a:lnTo>
                  <a:pt x="837" y="87"/>
                </a:lnTo>
                <a:lnTo>
                  <a:pt x="872" y="81"/>
                </a:lnTo>
                <a:lnTo>
                  <a:pt x="906" y="75"/>
                </a:lnTo>
                <a:lnTo>
                  <a:pt x="941" y="69"/>
                </a:lnTo>
                <a:lnTo>
                  <a:pt x="973" y="66"/>
                </a:lnTo>
                <a:lnTo>
                  <a:pt x="1006" y="60"/>
                </a:lnTo>
                <a:lnTo>
                  <a:pt x="1037" y="56"/>
                </a:lnTo>
                <a:lnTo>
                  <a:pt x="1065" y="50"/>
                </a:lnTo>
                <a:lnTo>
                  <a:pt x="1094" y="46"/>
                </a:lnTo>
                <a:lnTo>
                  <a:pt x="1121" y="43"/>
                </a:lnTo>
                <a:lnTo>
                  <a:pt x="1148" y="39"/>
                </a:lnTo>
                <a:lnTo>
                  <a:pt x="1173" y="35"/>
                </a:lnTo>
                <a:lnTo>
                  <a:pt x="1198" y="31"/>
                </a:lnTo>
                <a:lnTo>
                  <a:pt x="1221" y="29"/>
                </a:lnTo>
                <a:lnTo>
                  <a:pt x="1244" y="25"/>
                </a:lnTo>
                <a:lnTo>
                  <a:pt x="1265" y="23"/>
                </a:lnTo>
                <a:lnTo>
                  <a:pt x="1284" y="20"/>
                </a:lnTo>
                <a:lnTo>
                  <a:pt x="1303" y="18"/>
                </a:lnTo>
                <a:lnTo>
                  <a:pt x="1323" y="16"/>
                </a:lnTo>
                <a:lnTo>
                  <a:pt x="1340" y="14"/>
                </a:lnTo>
                <a:lnTo>
                  <a:pt x="1355" y="12"/>
                </a:lnTo>
                <a:lnTo>
                  <a:pt x="1371" y="10"/>
                </a:lnTo>
                <a:lnTo>
                  <a:pt x="1384" y="8"/>
                </a:lnTo>
                <a:lnTo>
                  <a:pt x="1397" y="6"/>
                </a:lnTo>
                <a:lnTo>
                  <a:pt x="1409" y="4"/>
                </a:lnTo>
                <a:lnTo>
                  <a:pt x="1419" y="4"/>
                </a:lnTo>
                <a:lnTo>
                  <a:pt x="1428" y="2"/>
                </a:lnTo>
                <a:lnTo>
                  <a:pt x="1438" y="2"/>
                </a:lnTo>
                <a:lnTo>
                  <a:pt x="1445" y="2"/>
                </a:lnTo>
                <a:lnTo>
                  <a:pt x="1451" y="2"/>
                </a:lnTo>
                <a:lnTo>
                  <a:pt x="1457" y="0"/>
                </a:lnTo>
                <a:lnTo>
                  <a:pt x="1463" y="0"/>
                </a:lnTo>
                <a:lnTo>
                  <a:pt x="1468" y="0"/>
                </a:lnTo>
                <a:lnTo>
                  <a:pt x="1474" y="2"/>
                </a:lnTo>
                <a:lnTo>
                  <a:pt x="1490" y="2"/>
                </a:lnTo>
                <a:lnTo>
                  <a:pt x="1505" y="6"/>
                </a:lnTo>
                <a:lnTo>
                  <a:pt x="1522" y="10"/>
                </a:lnTo>
                <a:lnTo>
                  <a:pt x="1541" y="14"/>
                </a:lnTo>
                <a:lnTo>
                  <a:pt x="1559" y="20"/>
                </a:lnTo>
                <a:lnTo>
                  <a:pt x="1580" y="29"/>
                </a:lnTo>
                <a:lnTo>
                  <a:pt x="1599" y="39"/>
                </a:lnTo>
                <a:lnTo>
                  <a:pt x="1618" y="48"/>
                </a:lnTo>
                <a:lnTo>
                  <a:pt x="1635" y="58"/>
                </a:lnTo>
                <a:lnTo>
                  <a:pt x="1653" y="66"/>
                </a:lnTo>
                <a:lnTo>
                  <a:pt x="1660" y="71"/>
                </a:lnTo>
                <a:lnTo>
                  <a:pt x="1666" y="75"/>
                </a:lnTo>
                <a:lnTo>
                  <a:pt x="1674" y="79"/>
                </a:lnTo>
                <a:lnTo>
                  <a:pt x="1680" y="83"/>
                </a:lnTo>
                <a:lnTo>
                  <a:pt x="1685" y="89"/>
                </a:lnTo>
                <a:lnTo>
                  <a:pt x="1691" y="92"/>
                </a:lnTo>
                <a:lnTo>
                  <a:pt x="1695" y="96"/>
                </a:lnTo>
                <a:lnTo>
                  <a:pt x="1699" y="102"/>
                </a:lnTo>
                <a:lnTo>
                  <a:pt x="1701" y="106"/>
                </a:lnTo>
                <a:lnTo>
                  <a:pt x="1704" y="112"/>
                </a:lnTo>
                <a:lnTo>
                  <a:pt x="1704" y="114"/>
                </a:lnTo>
                <a:lnTo>
                  <a:pt x="1704" y="117"/>
                </a:lnTo>
                <a:lnTo>
                  <a:pt x="1704" y="119"/>
                </a:lnTo>
                <a:lnTo>
                  <a:pt x="1703" y="121"/>
                </a:lnTo>
                <a:lnTo>
                  <a:pt x="1703" y="123"/>
                </a:lnTo>
                <a:lnTo>
                  <a:pt x="1701" y="125"/>
                </a:lnTo>
                <a:lnTo>
                  <a:pt x="1697" y="127"/>
                </a:lnTo>
                <a:lnTo>
                  <a:pt x="1695" y="129"/>
                </a:lnTo>
                <a:lnTo>
                  <a:pt x="1691" y="131"/>
                </a:lnTo>
                <a:lnTo>
                  <a:pt x="1687" y="133"/>
                </a:lnTo>
                <a:lnTo>
                  <a:pt x="1681" y="135"/>
                </a:lnTo>
                <a:lnTo>
                  <a:pt x="1678" y="135"/>
                </a:lnTo>
                <a:lnTo>
                  <a:pt x="1672" y="137"/>
                </a:lnTo>
                <a:lnTo>
                  <a:pt x="1664" y="139"/>
                </a:lnTo>
                <a:lnTo>
                  <a:pt x="1658" y="139"/>
                </a:lnTo>
                <a:lnTo>
                  <a:pt x="1651" y="140"/>
                </a:lnTo>
                <a:lnTo>
                  <a:pt x="1643" y="142"/>
                </a:lnTo>
                <a:lnTo>
                  <a:pt x="1635" y="142"/>
                </a:lnTo>
                <a:lnTo>
                  <a:pt x="1626" y="144"/>
                </a:lnTo>
                <a:lnTo>
                  <a:pt x="1618" y="144"/>
                </a:lnTo>
                <a:lnTo>
                  <a:pt x="1599" y="146"/>
                </a:lnTo>
                <a:lnTo>
                  <a:pt x="1576" y="146"/>
                </a:lnTo>
                <a:lnTo>
                  <a:pt x="1553" y="148"/>
                </a:lnTo>
                <a:lnTo>
                  <a:pt x="1528" y="148"/>
                </a:lnTo>
                <a:lnTo>
                  <a:pt x="1501" y="148"/>
                </a:lnTo>
                <a:lnTo>
                  <a:pt x="1472" y="148"/>
                </a:lnTo>
                <a:lnTo>
                  <a:pt x="1413" y="148"/>
                </a:lnTo>
                <a:lnTo>
                  <a:pt x="1353" y="150"/>
                </a:lnTo>
                <a:lnTo>
                  <a:pt x="1296" y="152"/>
                </a:lnTo>
                <a:lnTo>
                  <a:pt x="1236" y="154"/>
                </a:lnTo>
                <a:lnTo>
                  <a:pt x="1117" y="160"/>
                </a:lnTo>
                <a:lnTo>
                  <a:pt x="1000" y="167"/>
                </a:lnTo>
                <a:lnTo>
                  <a:pt x="969" y="169"/>
                </a:lnTo>
                <a:lnTo>
                  <a:pt x="939" y="171"/>
                </a:lnTo>
                <a:lnTo>
                  <a:pt x="877" y="177"/>
                </a:lnTo>
                <a:lnTo>
                  <a:pt x="814" y="185"/>
                </a:lnTo>
                <a:lnTo>
                  <a:pt x="749" y="192"/>
                </a:lnTo>
                <a:lnTo>
                  <a:pt x="682" y="202"/>
                </a:lnTo>
                <a:lnTo>
                  <a:pt x="613" y="211"/>
                </a:lnTo>
                <a:lnTo>
                  <a:pt x="543" y="221"/>
                </a:lnTo>
                <a:lnTo>
                  <a:pt x="474" y="231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49" name="Freeform 132"/>
          <p:cNvSpPr>
            <a:spLocks noChangeArrowheads="1"/>
          </p:cNvSpPr>
          <p:nvPr/>
        </p:nvSpPr>
        <p:spPr bwMode="auto">
          <a:xfrm>
            <a:off x="2054225" y="3113088"/>
            <a:ext cx="225425" cy="80962"/>
          </a:xfrm>
          <a:custGeom>
            <a:avLst/>
            <a:gdLst>
              <a:gd name="T0" fmla="*/ 96 w 285"/>
              <a:gd name="T1" fmla="*/ 19 h 102"/>
              <a:gd name="T2" fmla="*/ 108 w 285"/>
              <a:gd name="T3" fmla="*/ 16 h 102"/>
              <a:gd name="T4" fmla="*/ 119 w 285"/>
              <a:gd name="T5" fmla="*/ 12 h 102"/>
              <a:gd name="T6" fmla="*/ 133 w 285"/>
              <a:gd name="T7" fmla="*/ 10 h 102"/>
              <a:gd name="T8" fmla="*/ 146 w 285"/>
              <a:gd name="T9" fmla="*/ 6 h 102"/>
              <a:gd name="T10" fmla="*/ 160 w 285"/>
              <a:gd name="T11" fmla="*/ 4 h 102"/>
              <a:gd name="T12" fmla="*/ 175 w 285"/>
              <a:gd name="T13" fmla="*/ 2 h 102"/>
              <a:gd name="T14" fmla="*/ 192 w 285"/>
              <a:gd name="T15" fmla="*/ 0 h 102"/>
              <a:gd name="T16" fmla="*/ 202 w 285"/>
              <a:gd name="T17" fmla="*/ 0 h 102"/>
              <a:gd name="T18" fmla="*/ 212 w 285"/>
              <a:gd name="T19" fmla="*/ 0 h 102"/>
              <a:gd name="T20" fmla="*/ 221 w 285"/>
              <a:gd name="T21" fmla="*/ 0 h 102"/>
              <a:gd name="T22" fmla="*/ 229 w 285"/>
              <a:gd name="T23" fmla="*/ 2 h 102"/>
              <a:gd name="T24" fmla="*/ 238 w 285"/>
              <a:gd name="T25" fmla="*/ 2 h 102"/>
              <a:gd name="T26" fmla="*/ 244 w 285"/>
              <a:gd name="T27" fmla="*/ 2 h 102"/>
              <a:gd name="T28" fmla="*/ 252 w 285"/>
              <a:gd name="T29" fmla="*/ 4 h 102"/>
              <a:gd name="T30" fmla="*/ 258 w 285"/>
              <a:gd name="T31" fmla="*/ 6 h 102"/>
              <a:gd name="T32" fmla="*/ 263 w 285"/>
              <a:gd name="T33" fmla="*/ 6 h 102"/>
              <a:gd name="T34" fmla="*/ 267 w 285"/>
              <a:gd name="T35" fmla="*/ 8 h 102"/>
              <a:gd name="T36" fmla="*/ 273 w 285"/>
              <a:gd name="T37" fmla="*/ 12 h 102"/>
              <a:gd name="T38" fmla="*/ 275 w 285"/>
              <a:gd name="T39" fmla="*/ 14 h 102"/>
              <a:gd name="T40" fmla="*/ 279 w 285"/>
              <a:gd name="T41" fmla="*/ 17 h 102"/>
              <a:gd name="T42" fmla="*/ 281 w 285"/>
              <a:gd name="T43" fmla="*/ 19 h 102"/>
              <a:gd name="T44" fmla="*/ 283 w 285"/>
              <a:gd name="T45" fmla="*/ 23 h 102"/>
              <a:gd name="T46" fmla="*/ 285 w 285"/>
              <a:gd name="T47" fmla="*/ 27 h 102"/>
              <a:gd name="T48" fmla="*/ 285 w 285"/>
              <a:gd name="T49" fmla="*/ 33 h 102"/>
              <a:gd name="T50" fmla="*/ 285 w 285"/>
              <a:gd name="T51" fmla="*/ 37 h 102"/>
              <a:gd name="T52" fmla="*/ 285 w 285"/>
              <a:gd name="T53" fmla="*/ 46 h 102"/>
              <a:gd name="T54" fmla="*/ 283 w 285"/>
              <a:gd name="T55" fmla="*/ 56 h 102"/>
              <a:gd name="T56" fmla="*/ 281 w 285"/>
              <a:gd name="T57" fmla="*/ 62 h 102"/>
              <a:gd name="T58" fmla="*/ 275 w 285"/>
              <a:gd name="T59" fmla="*/ 67 h 102"/>
              <a:gd name="T60" fmla="*/ 271 w 285"/>
              <a:gd name="T61" fmla="*/ 71 h 102"/>
              <a:gd name="T62" fmla="*/ 263 w 285"/>
              <a:gd name="T63" fmla="*/ 77 h 102"/>
              <a:gd name="T64" fmla="*/ 254 w 285"/>
              <a:gd name="T65" fmla="*/ 81 h 102"/>
              <a:gd name="T66" fmla="*/ 248 w 285"/>
              <a:gd name="T67" fmla="*/ 81 h 102"/>
              <a:gd name="T68" fmla="*/ 242 w 285"/>
              <a:gd name="T69" fmla="*/ 83 h 102"/>
              <a:gd name="T70" fmla="*/ 237 w 285"/>
              <a:gd name="T71" fmla="*/ 85 h 102"/>
              <a:gd name="T72" fmla="*/ 229 w 285"/>
              <a:gd name="T73" fmla="*/ 87 h 102"/>
              <a:gd name="T74" fmla="*/ 221 w 285"/>
              <a:gd name="T75" fmla="*/ 88 h 102"/>
              <a:gd name="T76" fmla="*/ 212 w 285"/>
              <a:gd name="T77" fmla="*/ 90 h 102"/>
              <a:gd name="T78" fmla="*/ 200 w 285"/>
              <a:gd name="T79" fmla="*/ 92 h 102"/>
              <a:gd name="T80" fmla="*/ 189 w 285"/>
              <a:gd name="T81" fmla="*/ 94 h 102"/>
              <a:gd name="T82" fmla="*/ 175 w 285"/>
              <a:gd name="T83" fmla="*/ 94 h 102"/>
              <a:gd name="T84" fmla="*/ 162 w 285"/>
              <a:gd name="T85" fmla="*/ 96 h 102"/>
              <a:gd name="T86" fmla="*/ 146 w 285"/>
              <a:gd name="T87" fmla="*/ 98 h 102"/>
              <a:gd name="T88" fmla="*/ 129 w 285"/>
              <a:gd name="T89" fmla="*/ 98 h 102"/>
              <a:gd name="T90" fmla="*/ 112 w 285"/>
              <a:gd name="T91" fmla="*/ 100 h 102"/>
              <a:gd name="T92" fmla="*/ 93 w 285"/>
              <a:gd name="T93" fmla="*/ 100 h 102"/>
              <a:gd name="T94" fmla="*/ 71 w 285"/>
              <a:gd name="T95" fmla="*/ 102 h 102"/>
              <a:gd name="T96" fmla="*/ 48 w 285"/>
              <a:gd name="T97" fmla="*/ 102 h 102"/>
              <a:gd name="T98" fmla="*/ 25 w 285"/>
              <a:gd name="T99" fmla="*/ 102 h 102"/>
              <a:gd name="T100" fmla="*/ 0 w 285"/>
              <a:gd name="T101" fmla="*/ 102 h 102"/>
              <a:gd name="T102" fmla="*/ 0 w 285"/>
              <a:gd name="T103" fmla="*/ 29 h 102"/>
              <a:gd name="T104" fmla="*/ 25 w 285"/>
              <a:gd name="T105" fmla="*/ 29 h 102"/>
              <a:gd name="T106" fmla="*/ 48 w 285"/>
              <a:gd name="T107" fmla="*/ 27 h 102"/>
              <a:gd name="T108" fmla="*/ 60 w 285"/>
              <a:gd name="T109" fmla="*/ 27 h 102"/>
              <a:gd name="T110" fmla="*/ 71 w 285"/>
              <a:gd name="T111" fmla="*/ 25 h 102"/>
              <a:gd name="T112" fmla="*/ 83 w 285"/>
              <a:gd name="T113" fmla="*/ 21 h 102"/>
              <a:gd name="T114" fmla="*/ 96 w 285"/>
              <a:gd name="T115" fmla="*/ 1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5" h="102">
                <a:moveTo>
                  <a:pt x="96" y="19"/>
                </a:moveTo>
                <a:lnTo>
                  <a:pt x="108" y="16"/>
                </a:lnTo>
                <a:lnTo>
                  <a:pt x="119" y="12"/>
                </a:lnTo>
                <a:lnTo>
                  <a:pt x="133" y="10"/>
                </a:lnTo>
                <a:lnTo>
                  <a:pt x="146" y="6"/>
                </a:lnTo>
                <a:lnTo>
                  <a:pt x="160" y="4"/>
                </a:lnTo>
                <a:lnTo>
                  <a:pt x="175" y="2"/>
                </a:lnTo>
                <a:lnTo>
                  <a:pt x="192" y="0"/>
                </a:lnTo>
                <a:lnTo>
                  <a:pt x="202" y="0"/>
                </a:lnTo>
                <a:lnTo>
                  <a:pt x="212" y="0"/>
                </a:lnTo>
                <a:lnTo>
                  <a:pt x="221" y="0"/>
                </a:lnTo>
                <a:lnTo>
                  <a:pt x="229" y="2"/>
                </a:lnTo>
                <a:lnTo>
                  <a:pt x="238" y="2"/>
                </a:lnTo>
                <a:lnTo>
                  <a:pt x="244" y="2"/>
                </a:lnTo>
                <a:lnTo>
                  <a:pt x="252" y="4"/>
                </a:lnTo>
                <a:lnTo>
                  <a:pt x="258" y="6"/>
                </a:lnTo>
                <a:lnTo>
                  <a:pt x="263" y="6"/>
                </a:lnTo>
                <a:lnTo>
                  <a:pt x="267" y="8"/>
                </a:lnTo>
                <a:lnTo>
                  <a:pt x="273" y="12"/>
                </a:lnTo>
                <a:lnTo>
                  <a:pt x="275" y="14"/>
                </a:lnTo>
                <a:lnTo>
                  <a:pt x="279" y="17"/>
                </a:lnTo>
                <a:lnTo>
                  <a:pt x="281" y="19"/>
                </a:lnTo>
                <a:lnTo>
                  <a:pt x="283" y="23"/>
                </a:lnTo>
                <a:lnTo>
                  <a:pt x="285" y="27"/>
                </a:lnTo>
                <a:lnTo>
                  <a:pt x="285" y="33"/>
                </a:lnTo>
                <a:lnTo>
                  <a:pt x="285" y="37"/>
                </a:lnTo>
                <a:lnTo>
                  <a:pt x="285" y="46"/>
                </a:lnTo>
                <a:lnTo>
                  <a:pt x="283" y="56"/>
                </a:lnTo>
                <a:lnTo>
                  <a:pt x="281" y="62"/>
                </a:lnTo>
                <a:lnTo>
                  <a:pt x="275" y="67"/>
                </a:lnTo>
                <a:lnTo>
                  <a:pt x="271" y="71"/>
                </a:lnTo>
                <a:lnTo>
                  <a:pt x="263" y="77"/>
                </a:lnTo>
                <a:lnTo>
                  <a:pt x="254" y="81"/>
                </a:lnTo>
                <a:lnTo>
                  <a:pt x="248" y="81"/>
                </a:lnTo>
                <a:lnTo>
                  <a:pt x="242" y="83"/>
                </a:lnTo>
                <a:lnTo>
                  <a:pt x="237" y="85"/>
                </a:lnTo>
                <a:lnTo>
                  <a:pt x="229" y="87"/>
                </a:lnTo>
                <a:lnTo>
                  <a:pt x="221" y="88"/>
                </a:lnTo>
                <a:lnTo>
                  <a:pt x="212" y="90"/>
                </a:lnTo>
                <a:lnTo>
                  <a:pt x="200" y="92"/>
                </a:lnTo>
                <a:lnTo>
                  <a:pt x="189" y="94"/>
                </a:lnTo>
                <a:lnTo>
                  <a:pt x="175" y="94"/>
                </a:lnTo>
                <a:lnTo>
                  <a:pt x="162" y="96"/>
                </a:lnTo>
                <a:lnTo>
                  <a:pt x="146" y="98"/>
                </a:lnTo>
                <a:lnTo>
                  <a:pt x="129" y="98"/>
                </a:lnTo>
                <a:lnTo>
                  <a:pt x="112" y="100"/>
                </a:lnTo>
                <a:lnTo>
                  <a:pt x="93" y="100"/>
                </a:lnTo>
                <a:lnTo>
                  <a:pt x="71" y="102"/>
                </a:lnTo>
                <a:lnTo>
                  <a:pt x="48" y="102"/>
                </a:lnTo>
                <a:lnTo>
                  <a:pt x="25" y="102"/>
                </a:lnTo>
                <a:lnTo>
                  <a:pt x="0" y="102"/>
                </a:lnTo>
                <a:lnTo>
                  <a:pt x="0" y="29"/>
                </a:lnTo>
                <a:lnTo>
                  <a:pt x="25" y="29"/>
                </a:lnTo>
                <a:lnTo>
                  <a:pt x="48" y="27"/>
                </a:lnTo>
                <a:lnTo>
                  <a:pt x="60" y="27"/>
                </a:lnTo>
                <a:lnTo>
                  <a:pt x="71" y="25"/>
                </a:lnTo>
                <a:lnTo>
                  <a:pt x="83" y="21"/>
                </a:lnTo>
                <a:lnTo>
                  <a:pt x="96" y="19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50" name="Freeform 133"/>
          <p:cNvSpPr>
            <a:spLocks noChangeArrowheads="1"/>
          </p:cNvSpPr>
          <p:nvPr/>
        </p:nvSpPr>
        <p:spPr bwMode="auto">
          <a:xfrm>
            <a:off x="2740025" y="3249613"/>
            <a:ext cx="125413" cy="806450"/>
          </a:xfrm>
          <a:custGeom>
            <a:avLst/>
            <a:gdLst>
              <a:gd name="T0" fmla="*/ 4 w 157"/>
              <a:gd name="T1" fmla="*/ 50 h 1015"/>
              <a:gd name="T2" fmla="*/ 6 w 157"/>
              <a:gd name="T3" fmla="*/ 21 h 1015"/>
              <a:gd name="T4" fmla="*/ 17 w 157"/>
              <a:gd name="T5" fmla="*/ 6 h 1015"/>
              <a:gd name="T6" fmla="*/ 29 w 157"/>
              <a:gd name="T7" fmla="*/ 0 h 1015"/>
              <a:gd name="T8" fmla="*/ 46 w 157"/>
              <a:gd name="T9" fmla="*/ 0 h 1015"/>
              <a:gd name="T10" fmla="*/ 69 w 157"/>
              <a:gd name="T11" fmla="*/ 2 h 1015"/>
              <a:gd name="T12" fmla="*/ 98 w 157"/>
              <a:gd name="T13" fmla="*/ 6 h 1015"/>
              <a:gd name="T14" fmla="*/ 131 w 157"/>
              <a:gd name="T15" fmla="*/ 15 h 1015"/>
              <a:gd name="T16" fmla="*/ 157 w 157"/>
              <a:gd name="T17" fmla="*/ 67 h 1015"/>
              <a:gd name="T18" fmla="*/ 157 w 157"/>
              <a:gd name="T19" fmla="*/ 209 h 1015"/>
              <a:gd name="T20" fmla="*/ 157 w 157"/>
              <a:gd name="T21" fmla="*/ 288 h 1015"/>
              <a:gd name="T22" fmla="*/ 157 w 157"/>
              <a:gd name="T23" fmla="*/ 368 h 1015"/>
              <a:gd name="T24" fmla="*/ 155 w 157"/>
              <a:gd name="T25" fmla="*/ 455 h 1015"/>
              <a:gd name="T26" fmla="*/ 152 w 157"/>
              <a:gd name="T27" fmla="*/ 539 h 1015"/>
              <a:gd name="T28" fmla="*/ 146 w 157"/>
              <a:gd name="T29" fmla="*/ 645 h 1015"/>
              <a:gd name="T30" fmla="*/ 140 w 157"/>
              <a:gd name="T31" fmla="*/ 793 h 1015"/>
              <a:gd name="T32" fmla="*/ 132 w 157"/>
              <a:gd name="T33" fmla="*/ 883 h 1015"/>
              <a:gd name="T34" fmla="*/ 127 w 157"/>
              <a:gd name="T35" fmla="*/ 935 h 1015"/>
              <a:gd name="T36" fmla="*/ 121 w 157"/>
              <a:gd name="T37" fmla="*/ 973 h 1015"/>
              <a:gd name="T38" fmla="*/ 115 w 157"/>
              <a:gd name="T39" fmla="*/ 1000 h 1015"/>
              <a:gd name="T40" fmla="*/ 108 w 157"/>
              <a:gd name="T41" fmla="*/ 1013 h 1015"/>
              <a:gd name="T42" fmla="*/ 96 w 157"/>
              <a:gd name="T43" fmla="*/ 1015 h 1015"/>
              <a:gd name="T44" fmla="*/ 84 w 157"/>
              <a:gd name="T45" fmla="*/ 1009 h 1015"/>
              <a:gd name="T46" fmla="*/ 73 w 157"/>
              <a:gd name="T47" fmla="*/ 1002 h 1015"/>
              <a:gd name="T48" fmla="*/ 61 w 157"/>
              <a:gd name="T49" fmla="*/ 986 h 1015"/>
              <a:gd name="T50" fmla="*/ 50 w 157"/>
              <a:gd name="T51" fmla="*/ 967 h 1015"/>
              <a:gd name="T52" fmla="*/ 31 w 157"/>
              <a:gd name="T53" fmla="*/ 935 h 1015"/>
              <a:gd name="T54" fmla="*/ 10 w 157"/>
              <a:gd name="T55" fmla="*/ 896 h 1015"/>
              <a:gd name="T56" fmla="*/ 0 w 157"/>
              <a:gd name="T57" fmla="*/ 873 h 1015"/>
              <a:gd name="T58" fmla="*/ 0 w 157"/>
              <a:gd name="T59" fmla="*/ 860 h 1015"/>
              <a:gd name="T60" fmla="*/ 2 w 157"/>
              <a:gd name="T61" fmla="*/ 841 h 1015"/>
              <a:gd name="T62" fmla="*/ 6 w 157"/>
              <a:gd name="T63" fmla="*/ 814 h 1015"/>
              <a:gd name="T64" fmla="*/ 12 w 157"/>
              <a:gd name="T65" fmla="*/ 779 h 1015"/>
              <a:gd name="T66" fmla="*/ 17 w 157"/>
              <a:gd name="T67" fmla="*/ 735 h 1015"/>
              <a:gd name="T68" fmla="*/ 23 w 157"/>
              <a:gd name="T69" fmla="*/ 685 h 1015"/>
              <a:gd name="T70" fmla="*/ 29 w 157"/>
              <a:gd name="T71" fmla="*/ 629 h 1015"/>
              <a:gd name="T72" fmla="*/ 33 w 157"/>
              <a:gd name="T73" fmla="*/ 566 h 1015"/>
              <a:gd name="T74" fmla="*/ 37 w 157"/>
              <a:gd name="T75" fmla="*/ 497 h 1015"/>
              <a:gd name="T76" fmla="*/ 40 w 157"/>
              <a:gd name="T77" fmla="*/ 424 h 1015"/>
              <a:gd name="T78" fmla="*/ 42 w 157"/>
              <a:gd name="T79" fmla="*/ 343 h 1015"/>
              <a:gd name="T80" fmla="*/ 40 w 157"/>
              <a:gd name="T81" fmla="*/ 267 h 1015"/>
              <a:gd name="T82" fmla="*/ 37 w 157"/>
              <a:gd name="T83" fmla="*/ 201 h 1015"/>
              <a:gd name="T84" fmla="*/ 31 w 157"/>
              <a:gd name="T85" fmla="*/ 150 h 1015"/>
              <a:gd name="T86" fmla="*/ 23 w 157"/>
              <a:gd name="T87" fmla="*/ 109 h 1015"/>
              <a:gd name="T88" fmla="*/ 13 w 157"/>
              <a:gd name="T89" fmla="*/ 82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7" h="1015">
                <a:moveTo>
                  <a:pt x="10" y="77"/>
                </a:moveTo>
                <a:lnTo>
                  <a:pt x="6" y="63"/>
                </a:lnTo>
                <a:lnTo>
                  <a:pt x="4" y="50"/>
                </a:lnTo>
                <a:lnTo>
                  <a:pt x="4" y="40"/>
                </a:lnTo>
                <a:lnTo>
                  <a:pt x="4" y="29"/>
                </a:lnTo>
                <a:lnTo>
                  <a:pt x="6" y="21"/>
                </a:lnTo>
                <a:lnTo>
                  <a:pt x="8" y="13"/>
                </a:lnTo>
                <a:lnTo>
                  <a:pt x="13" y="8"/>
                </a:lnTo>
                <a:lnTo>
                  <a:pt x="17" y="6"/>
                </a:lnTo>
                <a:lnTo>
                  <a:pt x="21" y="4"/>
                </a:lnTo>
                <a:lnTo>
                  <a:pt x="25" y="2"/>
                </a:lnTo>
                <a:lnTo>
                  <a:pt x="29" y="0"/>
                </a:lnTo>
                <a:lnTo>
                  <a:pt x="35" y="0"/>
                </a:lnTo>
                <a:lnTo>
                  <a:pt x="40" y="0"/>
                </a:lnTo>
                <a:lnTo>
                  <a:pt x="46" y="0"/>
                </a:lnTo>
                <a:lnTo>
                  <a:pt x="54" y="0"/>
                </a:lnTo>
                <a:lnTo>
                  <a:pt x="61" y="0"/>
                </a:lnTo>
                <a:lnTo>
                  <a:pt x="69" y="2"/>
                </a:lnTo>
                <a:lnTo>
                  <a:pt x="77" y="2"/>
                </a:lnTo>
                <a:lnTo>
                  <a:pt x="86" y="4"/>
                </a:lnTo>
                <a:lnTo>
                  <a:pt x="98" y="6"/>
                </a:lnTo>
                <a:lnTo>
                  <a:pt x="108" y="10"/>
                </a:lnTo>
                <a:lnTo>
                  <a:pt x="119" y="11"/>
                </a:lnTo>
                <a:lnTo>
                  <a:pt x="131" y="15"/>
                </a:lnTo>
                <a:lnTo>
                  <a:pt x="144" y="17"/>
                </a:lnTo>
                <a:lnTo>
                  <a:pt x="157" y="21"/>
                </a:lnTo>
                <a:lnTo>
                  <a:pt x="157" y="67"/>
                </a:lnTo>
                <a:lnTo>
                  <a:pt x="157" y="113"/>
                </a:lnTo>
                <a:lnTo>
                  <a:pt x="157" y="161"/>
                </a:lnTo>
                <a:lnTo>
                  <a:pt x="157" y="209"/>
                </a:lnTo>
                <a:lnTo>
                  <a:pt x="157" y="236"/>
                </a:lnTo>
                <a:lnTo>
                  <a:pt x="157" y="261"/>
                </a:lnTo>
                <a:lnTo>
                  <a:pt x="157" y="288"/>
                </a:lnTo>
                <a:lnTo>
                  <a:pt x="157" y="315"/>
                </a:lnTo>
                <a:lnTo>
                  <a:pt x="157" y="342"/>
                </a:lnTo>
                <a:lnTo>
                  <a:pt x="157" y="368"/>
                </a:lnTo>
                <a:lnTo>
                  <a:pt x="157" y="397"/>
                </a:lnTo>
                <a:lnTo>
                  <a:pt x="157" y="426"/>
                </a:lnTo>
                <a:lnTo>
                  <a:pt x="155" y="455"/>
                </a:lnTo>
                <a:lnTo>
                  <a:pt x="154" y="484"/>
                </a:lnTo>
                <a:lnTo>
                  <a:pt x="152" y="512"/>
                </a:lnTo>
                <a:lnTo>
                  <a:pt x="152" y="539"/>
                </a:lnTo>
                <a:lnTo>
                  <a:pt x="150" y="566"/>
                </a:lnTo>
                <a:lnTo>
                  <a:pt x="148" y="593"/>
                </a:lnTo>
                <a:lnTo>
                  <a:pt x="146" y="645"/>
                </a:lnTo>
                <a:lnTo>
                  <a:pt x="144" y="695"/>
                </a:lnTo>
                <a:lnTo>
                  <a:pt x="142" y="745"/>
                </a:lnTo>
                <a:lnTo>
                  <a:pt x="140" y="793"/>
                </a:lnTo>
                <a:lnTo>
                  <a:pt x="136" y="841"/>
                </a:lnTo>
                <a:lnTo>
                  <a:pt x="134" y="864"/>
                </a:lnTo>
                <a:lnTo>
                  <a:pt x="132" y="883"/>
                </a:lnTo>
                <a:lnTo>
                  <a:pt x="131" y="902"/>
                </a:lnTo>
                <a:lnTo>
                  <a:pt x="129" y="919"/>
                </a:lnTo>
                <a:lnTo>
                  <a:pt x="127" y="935"/>
                </a:lnTo>
                <a:lnTo>
                  <a:pt x="125" y="950"/>
                </a:lnTo>
                <a:lnTo>
                  <a:pt x="123" y="961"/>
                </a:lnTo>
                <a:lnTo>
                  <a:pt x="121" y="973"/>
                </a:lnTo>
                <a:lnTo>
                  <a:pt x="119" y="983"/>
                </a:lnTo>
                <a:lnTo>
                  <a:pt x="117" y="992"/>
                </a:lnTo>
                <a:lnTo>
                  <a:pt x="115" y="1000"/>
                </a:lnTo>
                <a:lnTo>
                  <a:pt x="113" y="1006"/>
                </a:lnTo>
                <a:lnTo>
                  <a:pt x="111" y="1009"/>
                </a:lnTo>
                <a:lnTo>
                  <a:pt x="108" y="1013"/>
                </a:lnTo>
                <a:lnTo>
                  <a:pt x="106" y="1015"/>
                </a:lnTo>
                <a:lnTo>
                  <a:pt x="104" y="1015"/>
                </a:lnTo>
                <a:lnTo>
                  <a:pt x="96" y="1015"/>
                </a:lnTo>
                <a:lnTo>
                  <a:pt x="92" y="1013"/>
                </a:lnTo>
                <a:lnTo>
                  <a:pt x="88" y="1013"/>
                </a:lnTo>
                <a:lnTo>
                  <a:pt x="84" y="1009"/>
                </a:lnTo>
                <a:lnTo>
                  <a:pt x="81" y="1007"/>
                </a:lnTo>
                <a:lnTo>
                  <a:pt x="77" y="1006"/>
                </a:lnTo>
                <a:lnTo>
                  <a:pt x="73" y="1002"/>
                </a:lnTo>
                <a:lnTo>
                  <a:pt x="69" y="996"/>
                </a:lnTo>
                <a:lnTo>
                  <a:pt x="65" y="992"/>
                </a:lnTo>
                <a:lnTo>
                  <a:pt x="61" y="986"/>
                </a:lnTo>
                <a:lnTo>
                  <a:pt x="58" y="981"/>
                </a:lnTo>
                <a:lnTo>
                  <a:pt x="54" y="975"/>
                </a:lnTo>
                <a:lnTo>
                  <a:pt x="50" y="967"/>
                </a:lnTo>
                <a:lnTo>
                  <a:pt x="46" y="959"/>
                </a:lnTo>
                <a:lnTo>
                  <a:pt x="42" y="952"/>
                </a:lnTo>
                <a:lnTo>
                  <a:pt x="31" y="935"/>
                </a:lnTo>
                <a:lnTo>
                  <a:pt x="21" y="921"/>
                </a:lnTo>
                <a:lnTo>
                  <a:pt x="15" y="908"/>
                </a:lnTo>
                <a:lnTo>
                  <a:pt x="10" y="896"/>
                </a:lnTo>
                <a:lnTo>
                  <a:pt x="4" y="887"/>
                </a:lnTo>
                <a:lnTo>
                  <a:pt x="2" y="879"/>
                </a:lnTo>
                <a:lnTo>
                  <a:pt x="0" y="873"/>
                </a:lnTo>
                <a:lnTo>
                  <a:pt x="0" y="869"/>
                </a:lnTo>
                <a:lnTo>
                  <a:pt x="0" y="865"/>
                </a:lnTo>
                <a:lnTo>
                  <a:pt x="0" y="860"/>
                </a:lnTo>
                <a:lnTo>
                  <a:pt x="0" y="854"/>
                </a:lnTo>
                <a:lnTo>
                  <a:pt x="2" y="848"/>
                </a:lnTo>
                <a:lnTo>
                  <a:pt x="2" y="841"/>
                </a:lnTo>
                <a:lnTo>
                  <a:pt x="4" y="833"/>
                </a:lnTo>
                <a:lnTo>
                  <a:pt x="4" y="823"/>
                </a:lnTo>
                <a:lnTo>
                  <a:pt x="6" y="814"/>
                </a:lnTo>
                <a:lnTo>
                  <a:pt x="8" y="802"/>
                </a:lnTo>
                <a:lnTo>
                  <a:pt x="10" y="791"/>
                </a:lnTo>
                <a:lnTo>
                  <a:pt x="12" y="779"/>
                </a:lnTo>
                <a:lnTo>
                  <a:pt x="13" y="766"/>
                </a:lnTo>
                <a:lnTo>
                  <a:pt x="15" y="750"/>
                </a:lnTo>
                <a:lnTo>
                  <a:pt x="17" y="735"/>
                </a:lnTo>
                <a:lnTo>
                  <a:pt x="19" y="720"/>
                </a:lnTo>
                <a:lnTo>
                  <a:pt x="21" y="702"/>
                </a:lnTo>
                <a:lnTo>
                  <a:pt x="23" y="685"/>
                </a:lnTo>
                <a:lnTo>
                  <a:pt x="25" y="668"/>
                </a:lnTo>
                <a:lnTo>
                  <a:pt x="27" y="649"/>
                </a:lnTo>
                <a:lnTo>
                  <a:pt x="29" y="629"/>
                </a:lnTo>
                <a:lnTo>
                  <a:pt x="31" y="608"/>
                </a:lnTo>
                <a:lnTo>
                  <a:pt x="31" y="587"/>
                </a:lnTo>
                <a:lnTo>
                  <a:pt x="33" y="566"/>
                </a:lnTo>
                <a:lnTo>
                  <a:pt x="35" y="543"/>
                </a:lnTo>
                <a:lnTo>
                  <a:pt x="37" y="522"/>
                </a:lnTo>
                <a:lnTo>
                  <a:pt x="37" y="497"/>
                </a:lnTo>
                <a:lnTo>
                  <a:pt x="38" y="474"/>
                </a:lnTo>
                <a:lnTo>
                  <a:pt x="40" y="449"/>
                </a:lnTo>
                <a:lnTo>
                  <a:pt x="40" y="424"/>
                </a:lnTo>
                <a:lnTo>
                  <a:pt x="40" y="397"/>
                </a:lnTo>
                <a:lnTo>
                  <a:pt x="40" y="370"/>
                </a:lnTo>
                <a:lnTo>
                  <a:pt x="42" y="343"/>
                </a:lnTo>
                <a:lnTo>
                  <a:pt x="40" y="317"/>
                </a:lnTo>
                <a:lnTo>
                  <a:pt x="40" y="292"/>
                </a:lnTo>
                <a:lnTo>
                  <a:pt x="40" y="267"/>
                </a:lnTo>
                <a:lnTo>
                  <a:pt x="38" y="244"/>
                </a:lnTo>
                <a:lnTo>
                  <a:pt x="38" y="223"/>
                </a:lnTo>
                <a:lnTo>
                  <a:pt x="37" y="201"/>
                </a:lnTo>
                <a:lnTo>
                  <a:pt x="35" y="182"/>
                </a:lnTo>
                <a:lnTo>
                  <a:pt x="33" y="165"/>
                </a:lnTo>
                <a:lnTo>
                  <a:pt x="31" y="150"/>
                </a:lnTo>
                <a:lnTo>
                  <a:pt x="29" y="134"/>
                </a:lnTo>
                <a:lnTo>
                  <a:pt x="27" y="121"/>
                </a:lnTo>
                <a:lnTo>
                  <a:pt x="23" y="109"/>
                </a:lnTo>
                <a:lnTo>
                  <a:pt x="21" y="100"/>
                </a:lnTo>
                <a:lnTo>
                  <a:pt x="17" y="90"/>
                </a:lnTo>
                <a:lnTo>
                  <a:pt x="13" y="82"/>
                </a:lnTo>
                <a:lnTo>
                  <a:pt x="10" y="7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51" name="Freeform 134"/>
          <p:cNvSpPr>
            <a:spLocks noChangeArrowheads="1"/>
          </p:cNvSpPr>
          <p:nvPr/>
        </p:nvSpPr>
        <p:spPr bwMode="auto">
          <a:xfrm>
            <a:off x="2814638" y="3194050"/>
            <a:ext cx="579437" cy="952500"/>
          </a:xfrm>
          <a:custGeom>
            <a:avLst/>
            <a:gdLst>
              <a:gd name="T0" fmla="*/ 597 w 729"/>
              <a:gd name="T1" fmla="*/ 1194 h 1199"/>
              <a:gd name="T2" fmla="*/ 576 w 729"/>
              <a:gd name="T3" fmla="*/ 1199 h 1199"/>
              <a:gd name="T4" fmla="*/ 555 w 729"/>
              <a:gd name="T5" fmla="*/ 1188 h 1199"/>
              <a:gd name="T6" fmla="*/ 537 w 729"/>
              <a:gd name="T7" fmla="*/ 1138 h 1199"/>
              <a:gd name="T8" fmla="*/ 528 w 729"/>
              <a:gd name="T9" fmla="*/ 1090 h 1199"/>
              <a:gd name="T10" fmla="*/ 497 w 729"/>
              <a:gd name="T11" fmla="*/ 1046 h 1199"/>
              <a:gd name="T12" fmla="*/ 440 w 729"/>
              <a:gd name="T13" fmla="*/ 1004 h 1199"/>
              <a:gd name="T14" fmla="*/ 367 w 729"/>
              <a:gd name="T15" fmla="*/ 961 h 1199"/>
              <a:gd name="T16" fmla="*/ 317 w 729"/>
              <a:gd name="T17" fmla="*/ 931 h 1199"/>
              <a:gd name="T18" fmla="*/ 294 w 729"/>
              <a:gd name="T19" fmla="*/ 910 h 1199"/>
              <a:gd name="T20" fmla="*/ 299 w 729"/>
              <a:gd name="T21" fmla="*/ 898 h 1199"/>
              <a:gd name="T22" fmla="*/ 326 w 729"/>
              <a:gd name="T23" fmla="*/ 892 h 1199"/>
              <a:gd name="T24" fmla="*/ 370 w 729"/>
              <a:gd name="T25" fmla="*/ 900 h 1199"/>
              <a:gd name="T26" fmla="*/ 434 w 729"/>
              <a:gd name="T27" fmla="*/ 913 h 1199"/>
              <a:gd name="T28" fmla="*/ 491 w 729"/>
              <a:gd name="T29" fmla="*/ 917 h 1199"/>
              <a:gd name="T30" fmla="*/ 532 w 729"/>
              <a:gd name="T31" fmla="*/ 915 h 1199"/>
              <a:gd name="T32" fmla="*/ 557 w 729"/>
              <a:gd name="T33" fmla="*/ 904 h 1199"/>
              <a:gd name="T34" fmla="*/ 574 w 729"/>
              <a:gd name="T35" fmla="*/ 848 h 1199"/>
              <a:gd name="T36" fmla="*/ 578 w 729"/>
              <a:gd name="T37" fmla="*/ 781 h 1199"/>
              <a:gd name="T38" fmla="*/ 574 w 729"/>
              <a:gd name="T39" fmla="*/ 698 h 1199"/>
              <a:gd name="T40" fmla="*/ 564 w 729"/>
              <a:gd name="T41" fmla="*/ 574 h 1199"/>
              <a:gd name="T42" fmla="*/ 557 w 729"/>
              <a:gd name="T43" fmla="*/ 424 h 1199"/>
              <a:gd name="T44" fmla="*/ 551 w 729"/>
              <a:gd name="T45" fmla="*/ 342 h 1199"/>
              <a:gd name="T46" fmla="*/ 543 w 729"/>
              <a:gd name="T47" fmla="*/ 272 h 1199"/>
              <a:gd name="T48" fmla="*/ 535 w 729"/>
              <a:gd name="T49" fmla="*/ 215 h 1199"/>
              <a:gd name="T50" fmla="*/ 526 w 729"/>
              <a:gd name="T51" fmla="*/ 171 h 1199"/>
              <a:gd name="T52" fmla="*/ 516 w 729"/>
              <a:gd name="T53" fmla="*/ 140 h 1199"/>
              <a:gd name="T54" fmla="*/ 507 w 729"/>
              <a:gd name="T55" fmla="*/ 121 h 1199"/>
              <a:gd name="T56" fmla="*/ 489 w 729"/>
              <a:gd name="T57" fmla="*/ 117 h 1199"/>
              <a:gd name="T58" fmla="*/ 453 w 729"/>
              <a:gd name="T59" fmla="*/ 117 h 1199"/>
              <a:gd name="T60" fmla="*/ 393 w 729"/>
              <a:gd name="T61" fmla="*/ 119 h 1199"/>
              <a:gd name="T62" fmla="*/ 311 w 729"/>
              <a:gd name="T63" fmla="*/ 127 h 1199"/>
              <a:gd name="T64" fmla="*/ 209 w 729"/>
              <a:gd name="T65" fmla="*/ 138 h 1199"/>
              <a:gd name="T66" fmla="*/ 85 w 729"/>
              <a:gd name="T67" fmla="*/ 153 h 1199"/>
              <a:gd name="T68" fmla="*/ 42 w 729"/>
              <a:gd name="T69" fmla="*/ 98 h 1199"/>
              <a:gd name="T70" fmla="*/ 242 w 729"/>
              <a:gd name="T71" fmla="*/ 69 h 1199"/>
              <a:gd name="T72" fmla="*/ 363 w 729"/>
              <a:gd name="T73" fmla="*/ 50 h 1199"/>
              <a:gd name="T74" fmla="*/ 420 w 729"/>
              <a:gd name="T75" fmla="*/ 36 h 1199"/>
              <a:gd name="T76" fmla="*/ 453 w 729"/>
              <a:gd name="T77" fmla="*/ 25 h 1199"/>
              <a:gd name="T78" fmla="*/ 474 w 729"/>
              <a:gd name="T79" fmla="*/ 8 h 1199"/>
              <a:gd name="T80" fmla="*/ 505 w 729"/>
              <a:gd name="T81" fmla="*/ 0 h 1199"/>
              <a:gd name="T82" fmla="*/ 530 w 729"/>
              <a:gd name="T83" fmla="*/ 6 h 1199"/>
              <a:gd name="T84" fmla="*/ 568 w 729"/>
              <a:gd name="T85" fmla="*/ 19 h 1199"/>
              <a:gd name="T86" fmla="*/ 620 w 729"/>
              <a:gd name="T87" fmla="*/ 40 h 1199"/>
              <a:gd name="T88" fmla="*/ 672 w 729"/>
              <a:gd name="T89" fmla="*/ 73 h 1199"/>
              <a:gd name="T90" fmla="*/ 708 w 729"/>
              <a:gd name="T91" fmla="*/ 98 h 1199"/>
              <a:gd name="T92" fmla="*/ 724 w 729"/>
              <a:gd name="T93" fmla="*/ 115 h 1199"/>
              <a:gd name="T94" fmla="*/ 722 w 729"/>
              <a:gd name="T95" fmla="*/ 136 h 1199"/>
              <a:gd name="T96" fmla="*/ 697 w 729"/>
              <a:gd name="T97" fmla="*/ 161 h 1199"/>
              <a:gd name="T98" fmla="*/ 679 w 729"/>
              <a:gd name="T99" fmla="*/ 201 h 1199"/>
              <a:gd name="T100" fmla="*/ 683 w 729"/>
              <a:gd name="T101" fmla="*/ 228 h 1199"/>
              <a:gd name="T102" fmla="*/ 685 w 729"/>
              <a:gd name="T103" fmla="*/ 253 h 1199"/>
              <a:gd name="T104" fmla="*/ 687 w 729"/>
              <a:gd name="T105" fmla="*/ 292 h 1199"/>
              <a:gd name="T106" fmla="*/ 693 w 729"/>
              <a:gd name="T107" fmla="*/ 343 h 1199"/>
              <a:gd name="T108" fmla="*/ 699 w 729"/>
              <a:gd name="T109" fmla="*/ 409 h 1199"/>
              <a:gd name="T110" fmla="*/ 706 w 729"/>
              <a:gd name="T111" fmla="*/ 487 h 1199"/>
              <a:gd name="T112" fmla="*/ 716 w 729"/>
              <a:gd name="T113" fmla="*/ 581 h 1199"/>
              <a:gd name="T114" fmla="*/ 724 w 729"/>
              <a:gd name="T115" fmla="*/ 758 h 1199"/>
              <a:gd name="T116" fmla="*/ 729 w 729"/>
              <a:gd name="T117" fmla="*/ 894 h 1199"/>
              <a:gd name="T118" fmla="*/ 727 w 729"/>
              <a:gd name="T119" fmla="*/ 990 h 1199"/>
              <a:gd name="T120" fmla="*/ 706 w 729"/>
              <a:gd name="T121" fmla="*/ 1073 h 1199"/>
              <a:gd name="T122" fmla="*/ 641 w 729"/>
              <a:gd name="T123" fmla="*/ 1161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9" h="1199">
                <a:moveTo>
                  <a:pt x="641" y="1161"/>
                </a:moveTo>
                <a:lnTo>
                  <a:pt x="630" y="1171"/>
                </a:lnTo>
                <a:lnTo>
                  <a:pt x="618" y="1180"/>
                </a:lnTo>
                <a:lnTo>
                  <a:pt x="606" y="1188"/>
                </a:lnTo>
                <a:lnTo>
                  <a:pt x="597" y="1194"/>
                </a:lnTo>
                <a:lnTo>
                  <a:pt x="591" y="1196"/>
                </a:lnTo>
                <a:lnTo>
                  <a:pt x="587" y="1197"/>
                </a:lnTo>
                <a:lnTo>
                  <a:pt x="583" y="1199"/>
                </a:lnTo>
                <a:lnTo>
                  <a:pt x="580" y="1199"/>
                </a:lnTo>
                <a:lnTo>
                  <a:pt x="576" y="1199"/>
                </a:lnTo>
                <a:lnTo>
                  <a:pt x="572" y="1199"/>
                </a:lnTo>
                <a:lnTo>
                  <a:pt x="570" y="1199"/>
                </a:lnTo>
                <a:lnTo>
                  <a:pt x="568" y="1197"/>
                </a:lnTo>
                <a:lnTo>
                  <a:pt x="560" y="1194"/>
                </a:lnTo>
                <a:lnTo>
                  <a:pt x="555" y="1188"/>
                </a:lnTo>
                <a:lnTo>
                  <a:pt x="549" y="1180"/>
                </a:lnTo>
                <a:lnTo>
                  <a:pt x="545" y="1171"/>
                </a:lnTo>
                <a:lnTo>
                  <a:pt x="541" y="1161"/>
                </a:lnTo>
                <a:lnTo>
                  <a:pt x="537" y="1149"/>
                </a:lnTo>
                <a:lnTo>
                  <a:pt x="537" y="1138"/>
                </a:lnTo>
                <a:lnTo>
                  <a:pt x="535" y="1125"/>
                </a:lnTo>
                <a:lnTo>
                  <a:pt x="535" y="1115"/>
                </a:lnTo>
                <a:lnTo>
                  <a:pt x="534" y="1107"/>
                </a:lnTo>
                <a:lnTo>
                  <a:pt x="532" y="1098"/>
                </a:lnTo>
                <a:lnTo>
                  <a:pt x="528" y="1090"/>
                </a:lnTo>
                <a:lnTo>
                  <a:pt x="524" y="1080"/>
                </a:lnTo>
                <a:lnTo>
                  <a:pt x="518" y="1073"/>
                </a:lnTo>
                <a:lnTo>
                  <a:pt x="512" y="1063"/>
                </a:lnTo>
                <a:lnTo>
                  <a:pt x="505" y="1055"/>
                </a:lnTo>
                <a:lnTo>
                  <a:pt x="497" y="1046"/>
                </a:lnTo>
                <a:lnTo>
                  <a:pt x="488" y="1038"/>
                </a:lnTo>
                <a:lnTo>
                  <a:pt x="476" y="1029"/>
                </a:lnTo>
                <a:lnTo>
                  <a:pt x="464" y="1021"/>
                </a:lnTo>
                <a:lnTo>
                  <a:pt x="453" y="1011"/>
                </a:lnTo>
                <a:lnTo>
                  <a:pt x="440" y="1004"/>
                </a:lnTo>
                <a:lnTo>
                  <a:pt x="426" y="994"/>
                </a:lnTo>
                <a:lnTo>
                  <a:pt x="411" y="986"/>
                </a:lnTo>
                <a:lnTo>
                  <a:pt x="395" y="977"/>
                </a:lnTo>
                <a:lnTo>
                  <a:pt x="380" y="969"/>
                </a:lnTo>
                <a:lnTo>
                  <a:pt x="367" y="961"/>
                </a:lnTo>
                <a:lnTo>
                  <a:pt x="355" y="954"/>
                </a:lnTo>
                <a:lnTo>
                  <a:pt x="344" y="948"/>
                </a:lnTo>
                <a:lnTo>
                  <a:pt x="334" y="942"/>
                </a:lnTo>
                <a:lnTo>
                  <a:pt x="324" y="936"/>
                </a:lnTo>
                <a:lnTo>
                  <a:pt x="317" y="931"/>
                </a:lnTo>
                <a:lnTo>
                  <a:pt x="311" y="925"/>
                </a:lnTo>
                <a:lnTo>
                  <a:pt x="305" y="921"/>
                </a:lnTo>
                <a:lnTo>
                  <a:pt x="299" y="917"/>
                </a:lnTo>
                <a:lnTo>
                  <a:pt x="296" y="913"/>
                </a:lnTo>
                <a:lnTo>
                  <a:pt x="294" y="910"/>
                </a:lnTo>
                <a:lnTo>
                  <a:pt x="294" y="908"/>
                </a:lnTo>
                <a:lnTo>
                  <a:pt x="294" y="906"/>
                </a:lnTo>
                <a:lnTo>
                  <a:pt x="294" y="904"/>
                </a:lnTo>
                <a:lnTo>
                  <a:pt x="298" y="900"/>
                </a:lnTo>
                <a:lnTo>
                  <a:pt x="299" y="898"/>
                </a:lnTo>
                <a:lnTo>
                  <a:pt x="303" y="896"/>
                </a:lnTo>
                <a:lnTo>
                  <a:pt x="309" y="894"/>
                </a:lnTo>
                <a:lnTo>
                  <a:pt x="313" y="892"/>
                </a:lnTo>
                <a:lnTo>
                  <a:pt x="319" y="892"/>
                </a:lnTo>
                <a:lnTo>
                  <a:pt x="326" y="892"/>
                </a:lnTo>
                <a:lnTo>
                  <a:pt x="334" y="894"/>
                </a:lnTo>
                <a:lnTo>
                  <a:pt x="342" y="894"/>
                </a:lnTo>
                <a:lnTo>
                  <a:pt x="351" y="896"/>
                </a:lnTo>
                <a:lnTo>
                  <a:pt x="361" y="898"/>
                </a:lnTo>
                <a:lnTo>
                  <a:pt x="370" y="900"/>
                </a:lnTo>
                <a:lnTo>
                  <a:pt x="382" y="902"/>
                </a:lnTo>
                <a:lnTo>
                  <a:pt x="395" y="906"/>
                </a:lnTo>
                <a:lnTo>
                  <a:pt x="407" y="910"/>
                </a:lnTo>
                <a:lnTo>
                  <a:pt x="420" y="912"/>
                </a:lnTo>
                <a:lnTo>
                  <a:pt x="434" y="913"/>
                </a:lnTo>
                <a:lnTo>
                  <a:pt x="447" y="915"/>
                </a:lnTo>
                <a:lnTo>
                  <a:pt x="459" y="915"/>
                </a:lnTo>
                <a:lnTo>
                  <a:pt x="470" y="917"/>
                </a:lnTo>
                <a:lnTo>
                  <a:pt x="480" y="917"/>
                </a:lnTo>
                <a:lnTo>
                  <a:pt x="491" y="917"/>
                </a:lnTo>
                <a:lnTo>
                  <a:pt x="501" y="917"/>
                </a:lnTo>
                <a:lnTo>
                  <a:pt x="509" y="917"/>
                </a:lnTo>
                <a:lnTo>
                  <a:pt x="516" y="917"/>
                </a:lnTo>
                <a:lnTo>
                  <a:pt x="524" y="917"/>
                </a:lnTo>
                <a:lnTo>
                  <a:pt x="532" y="915"/>
                </a:lnTo>
                <a:lnTo>
                  <a:pt x="537" y="913"/>
                </a:lnTo>
                <a:lnTo>
                  <a:pt x="543" y="912"/>
                </a:lnTo>
                <a:lnTo>
                  <a:pt x="549" y="910"/>
                </a:lnTo>
                <a:lnTo>
                  <a:pt x="553" y="906"/>
                </a:lnTo>
                <a:lnTo>
                  <a:pt x="557" y="904"/>
                </a:lnTo>
                <a:lnTo>
                  <a:pt x="560" y="894"/>
                </a:lnTo>
                <a:lnTo>
                  <a:pt x="564" y="887"/>
                </a:lnTo>
                <a:lnTo>
                  <a:pt x="568" y="875"/>
                </a:lnTo>
                <a:lnTo>
                  <a:pt x="572" y="862"/>
                </a:lnTo>
                <a:lnTo>
                  <a:pt x="574" y="848"/>
                </a:lnTo>
                <a:lnTo>
                  <a:pt x="576" y="835"/>
                </a:lnTo>
                <a:lnTo>
                  <a:pt x="578" y="817"/>
                </a:lnTo>
                <a:lnTo>
                  <a:pt x="578" y="802"/>
                </a:lnTo>
                <a:lnTo>
                  <a:pt x="578" y="793"/>
                </a:lnTo>
                <a:lnTo>
                  <a:pt x="578" y="781"/>
                </a:lnTo>
                <a:lnTo>
                  <a:pt x="578" y="768"/>
                </a:lnTo>
                <a:lnTo>
                  <a:pt x="576" y="752"/>
                </a:lnTo>
                <a:lnTo>
                  <a:pt x="576" y="737"/>
                </a:lnTo>
                <a:lnTo>
                  <a:pt x="574" y="718"/>
                </a:lnTo>
                <a:lnTo>
                  <a:pt x="574" y="698"/>
                </a:lnTo>
                <a:lnTo>
                  <a:pt x="572" y="677"/>
                </a:lnTo>
                <a:lnTo>
                  <a:pt x="570" y="654"/>
                </a:lnTo>
                <a:lnTo>
                  <a:pt x="568" y="629"/>
                </a:lnTo>
                <a:lnTo>
                  <a:pt x="566" y="603"/>
                </a:lnTo>
                <a:lnTo>
                  <a:pt x="564" y="574"/>
                </a:lnTo>
                <a:lnTo>
                  <a:pt x="562" y="543"/>
                </a:lnTo>
                <a:lnTo>
                  <a:pt x="560" y="510"/>
                </a:lnTo>
                <a:lnTo>
                  <a:pt x="559" y="478"/>
                </a:lnTo>
                <a:lnTo>
                  <a:pt x="557" y="441"/>
                </a:lnTo>
                <a:lnTo>
                  <a:pt x="557" y="424"/>
                </a:lnTo>
                <a:lnTo>
                  <a:pt x="555" y="407"/>
                </a:lnTo>
                <a:lnTo>
                  <a:pt x="555" y="389"/>
                </a:lnTo>
                <a:lnTo>
                  <a:pt x="553" y="374"/>
                </a:lnTo>
                <a:lnTo>
                  <a:pt x="551" y="357"/>
                </a:lnTo>
                <a:lnTo>
                  <a:pt x="551" y="342"/>
                </a:lnTo>
                <a:lnTo>
                  <a:pt x="549" y="328"/>
                </a:lnTo>
                <a:lnTo>
                  <a:pt x="547" y="313"/>
                </a:lnTo>
                <a:lnTo>
                  <a:pt x="547" y="299"/>
                </a:lnTo>
                <a:lnTo>
                  <a:pt x="545" y="286"/>
                </a:lnTo>
                <a:lnTo>
                  <a:pt x="543" y="272"/>
                </a:lnTo>
                <a:lnTo>
                  <a:pt x="541" y="261"/>
                </a:lnTo>
                <a:lnTo>
                  <a:pt x="539" y="247"/>
                </a:lnTo>
                <a:lnTo>
                  <a:pt x="539" y="236"/>
                </a:lnTo>
                <a:lnTo>
                  <a:pt x="537" y="226"/>
                </a:lnTo>
                <a:lnTo>
                  <a:pt x="535" y="215"/>
                </a:lnTo>
                <a:lnTo>
                  <a:pt x="534" y="205"/>
                </a:lnTo>
                <a:lnTo>
                  <a:pt x="532" y="196"/>
                </a:lnTo>
                <a:lnTo>
                  <a:pt x="530" y="188"/>
                </a:lnTo>
                <a:lnTo>
                  <a:pt x="528" y="178"/>
                </a:lnTo>
                <a:lnTo>
                  <a:pt x="526" y="171"/>
                </a:lnTo>
                <a:lnTo>
                  <a:pt x="524" y="163"/>
                </a:lnTo>
                <a:lnTo>
                  <a:pt x="522" y="157"/>
                </a:lnTo>
                <a:lnTo>
                  <a:pt x="520" y="152"/>
                </a:lnTo>
                <a:lnTo>
                  <a:pt x="518" y="146"/>
                </a:lnTo>
                <a:lnTo>
                  <a:pt x="516" y="140"/>
                </a:lnTo>
                <a:lnTo>
                  <a:pt x="514" y="134"/>
                </a:lnTo>
                <a:lnTo>
                  <a:pt x="512" y="130"/>
                </a:lnTo>
                <a:lnTo>
                  <a:pt x="511" y="127"/>
                </a:lnTo>
                <a:lnTo>
                  <a:pt x="509" y="125"/>
                </a:lnTo>
                <a:lnTo>
                  <a:pt x="507" y="121"/>
                </a:lnTo>
                <a:lnTo>
                  <a:pt x="505" y="119"/>
                </a:lnTo>
                <a:lnTo>
                  <a:pt x="503" y="119"/>
                </a:lnTo>
                <a:lnTo>
                  <a:pt x="499" y="119"/>
                </a:lnTo>
                <a:lnTo>
                  <a:pt x="495" y="117"/>
                </a:lnTo>
                <a:lnTo>
                  <a:pt x="489" y="117"/>
                </a:lnTo>
                <a:lnTo>
                  <a:pt x="484" y="117"/>
                </a:lnTo>
                <a:lnTo>
                  <a:pt x="478" y="117"/>
                </a:lnTo>
                <a:lnTo>
                  <a:pt x="470" y="117"/>
                </a:lnTo>
                <a:lnTo>
                  <a:pt x="461" y="117"/>
                </a:lnTo>
                <a:lnTo>
                  <a:pt x="453" y="117"/>
                </a:lnTo>
                <a:lnTo>
                  <a:pt x="441" y="117"/>
                </a:lnTo>
                <a:lnTo>
                  <a:pt x="430" y="117"/>
                </a:lnTo>
                <a:lnTo>
                  <a:pt x="418" y="117"/>
                </a:lnTo>
                <a:lnTo>
                  <a:pt x="407" y="119"/>
                </a:lnTo>
                <a:lnTo>
                  <a:pt x="393" y="119"/>
                </a:lnTo>
                <a:lnTo>
                  <a:pt x="378" y="121"/>
                </a:lnTo>
                <a:lnTo>
                  <a:pt x="363" y="121"/>
                </a:lnTo>
                <a:lnTo>
                  <a:pt x="347" y="123"/>
                </a:lnTo>
                <a:lnTo>
                  <a:pt x="330" y="125"/>
                </a:lnTo>
                <a:lnTo>
                  <a:pt x="311" y="127"/>
                </a:lnTo>
                <a:lnTo>
                  <a:pt x="292" y="128"/>
                </a:lnTo>
                <a:lnTo>
                  <a:pt x="273" y="130"/>
                </a:lnTo>
                <a:lnTo>
                  <a:pt x="253" y="132"/>
                </a:lnTo>
                <a:lnTo>
                  <a:pt x="230" y="134"/>
                </a:lnTo>
                <a:lnTo>
                  <a:pt x="209" y="138"/>
                </a:lnTo>
                <a:lnTo>
                  <a:pt x="186" y="140"/>
                </a:lnTo>
                <a:lnTo>
                  <a:pt x="161" y="144"/>
                </a:lnTo>
                <a:lnTo>
                  <a:pt x="136" y="146"/>
                </a:lnTo>
                <a:lnTo>
                  <a:pt x="111" y="150"/>
                </a:lnTo>
                <a:lnTo>
                  <a:pt x="85" y="153"/>
                </a:lnTo>
                <a:lnTo>
                  <a:pt x="58" y="157"/>
                </a:lnTo>
                <a:lnTo>
                  <a:pt x="29" y="161"/>
                </a:lnTo>
                <a:lnTo>
                  <a:pt x="0" y="165"/>
                </a:lnTo>
                <a:lnTo>
                  <a:pt x="0" y="102"/>
                </a:lnTo>
                <a:lnTo>
                  <a:pt x="42" y="98"/>
                </a:lnTo>
                <a:lnTo>
                  <a:pt x="85" y="92"/>
                </a:lnTo>
                <a:lnTo>
                  <a:pt x="125" y="88"/>
                </a:lnTo>
                <a:lnTo>
                  <a:pt x="165" y="82"/>
                </a:lnTo>
                <a:lnTo>
                  <a:pt x="205" y="75"/>
                </a:lnTo>
                <a:lnTo>
                  <a:pt x="242" y="69"/>
                </a:lnTo>
                <a:lnTo>
                  <a:pt x="280" y="63"/>
                </a:lnTo>
                <a:lnTo>
                  <a:pt x="315" y="56"/>
                </a:lnTo>
                <a:lnTo>
                  <a:pt x="332" y="54"/>
                </a:lnTo>
                <a:lnTo>
                  <a:pt x="349" y="52"/>
                </a:lnTo>
                <a:lnTo>
                  <a:pt x="363" y="50"/>
                </a:lnTo>
                <a:lnTo>
                  <a:pt x="376" y="48"/>
                </a:lnTo>
                <a:lnTo>
                  <a:pt x="390" y="44"/>
                </a:lnTo>
                <a:lnTo>
                  <a:pt x="401" y="42"/>
                </a:lnTo>
                <a:lnTo>
                  <a:pt x="411" y="40"/>
                </a:lnTo>
                <a:lnTo>
                  <a:pt x="420" y="36"/>
                </a:lnTo>
                <a:lnTo>
                  <a:pt x="430" y="34"/>
                </a:lnTo>
                <a:lnTo>
                  <a:pt x="436" y="33"/>
                </a:lnTo>
                <a:lnTo>
                  <a:pt x="443" y="29"/>
                </a:lnTo>
                <a:lnTo>
                  <a:pt x="449" y="27"/>
                </a:lnTo>
                <a:lnTo>
                  <a:pt x="453" y="25"/>
                </a:lnTo>
                <a:lnTo>
                  <a:pt x="457" y="23"/>
                </a:lnTo>
                <a:lnTo>
                  <a:pt x="461" y="21"/>
                </a:lnTo>
                <a:lnTo>
                  <a:pt x="463" y="19"/>
                </a:lnTo>
                <a:lnTo>
                  <a:pt x="470" y="11"/>
                </a:lnTo>
                <a:lnTo>
                  <a:pt x="474" y="8"/>
                </a:lnTo>
                <a:lnTo>
                  <a:pt x="480" y="6"/>
                </a:lnTo>
                <a:lnTo>
                  <a:pt x="486" y="4"/>
                </a:lnTo>
                <a:lnTo>
                  <a:pt x="491" y="2"/>
                </a:lnTo>
                <a:lnTo>
                  <a:pt x="497" y="0"/>
                </a:lnTo>
                <a:lnTo>
                  <a:pt x="505" y="0"/>
                </a:lnTo>
                <a:lnTo>
                  <a:pt x="509" y="0"/>
                </a:lnTo>
                <a:lnTo>
                  <a:pt x="514" y="0"/>
                </a:lnTo>
                <a:lnTo>
                  <a:pt x="518" y="2"/>
                </a:lnTo>
                <a:lnTo>
                  <a:pt x="524" y="4"/>
                </a:lnTo>
                <a:lnTo>
                  <a:pt x="530" y="6"/>
                </a:lnTo>
                <a:lnTo>
                  <a:pt x="537" y="8"/>
                </a:lnTo>
                <a:lnTo>
                  <a:pt x="545" y="10"/>
                </a:lnTo>
                <a:lnTo>
                  <a:pt x="553" y="13"/>
                </a:lnTo>
                <a:lnTo>
                  <a:pt x="560" y="15"/>
                </a:lnTo>
                <a:lnTo>
                  <a:pt x="568" y="19"/>
                </a:lnTo>
                <a:lnTo>
                  <a:pt x="578" y="23"/>
                </a:lnTo>
                <a:lnTo>
                  <a:pt x="587" y="27"/>
                </a:lnTo>
                <a:lnTo>
                  <a:pt x="597" y="31"/>
                </a:lnTo>
                <a:lnTo>
                  <a:pt x="608" y="36"/>
                </a:lnTo>
                <a:lnTo>
                  <a:pt x="620" y="40"/>
                </a:lnTo>
                <a:lnTo>
                  <a:pt x="631" y="46"/>
                </a:lnTo>
                <a:lnTo>
                  <a:pt x="643" y="54"/>
                </a:lnTo>
                <a:lnTo>
                  <a:pt x="653" y="59"/>
                </a:lnTo>
                <a:lnTo>
                  <a:pt x="662" y="65"/>
                </a:lnTo>
                <a:lnTo>
                  <a:pt x="672" y="73"/>
                </a:lnTo>
                <a:lnTo>
                  <a:pt x="681" y="79"/>
                </a:lnTo>
                <a:lnTo>
                  <a:pt x="689" y="82"/>
                </a:lnTo>
                <a:lnTo>
                  <a:pt x="695" y="88"/>
                </a:lnTo>
                <a:lnTo>
                  <a:pt x="702" y="94"/>
                </a:lnTo>
                <a:lnTo>
                  <a:pt x="708" y="98"/>
                </a:lnTo>
                <a:lnTo>
                  <a:pt x="712" y="102"/>
                </a:lnTo>
                <a:lnTo>
                  <a:pt x="716" y="105"/>
                </a:lnTo>
                <a:lnTo>
                  <a:pt x="720" y="109"/>
                </a:lnTo>
                <a:lnTo>
                  <a:pt x="722" y="113"/>
                </a:lnTo>
                <a:lnTo>
                  <a:pt x="724" y="115"/>
                </a:lnTo>
                <a:lnTo>
                  <a:pt x="725" y="117"/>
                </a:lnTo>
                <a:lnTo>
                  <a:pt x="725" y="119"/>
                </a:lnTo>
                <a:lnTo>
                  <a:pt x="725" y="127"/>
                </a:lnTo>
                <a:lnTo>
                  <a:pt x="724" y="132"/>
                </a:lnTo>
                <a:lnTo>
                  <a:pt x="722" y="136"/>
                </a:lnTo>
                <a:lnTo>
                  <a:pt x="720" y="142"/>
                </a:lnTo>
                <a:lnTo>
                  <a:pt x="716" y="146"/>
                </a:lnTo>
                <a:lnTo>
                  <a:pt x="712" y="150"/>
                </a:lnTo>
                <a:lnTo>
                  <a:pt x="704" y="157"/>
                </a:lnTo>
                <a:lnTo>
                  <a:pt x="697" y="161"/>
                </a:lnTo>
                <a:lnTo>
                  <a:pt x="691" y="167"/>
                </a:lnTo>
                <a:lnTo>
                  <a:pt x="685" y="175"/>
                </a:lnTo>
                <a:lnTo>
                  <a:pt x="681" y="182"/>
                </a:lnTo>
                <a:lnTo>
                  <a:pt x="679" y="192"/>
                </a:lnTo>
                <a:lnTo>
                  <a:pt x="679" y="201"/>
                </a:lnTo>
                <a:lnTo>
                  <a:pt x="681" y="211"/>
                </a:lnTo>
                <a:lnTo>
                  <a:pt x="681" y="217"/>
                </a:lnTo>
                <a:lnTo>
                  <a:pt x="683" y="221"/>
                </a:lnTo>
                <a:lnTo>
                  <a:pt x="683" y="224"/>
                </a:lnTo>
                <a:lnTo>
                  <a:pt x="683" y="228"/>
                </a:lnTo>
                <a:lnTo>
                  <a:pt x="683" y="232"/>
                </a:lnTo>
                <a:lnTo>
                  <a:pt x="683" y="236"/>
                </a:lnTo>
                <a:lnTo>
                  <a:pt x="685" y="242"/>
                </a:lnTo>
                <a:lnTo>
                  <a:pt x="685" y="246"/>
                </a:lnTo>
                <a:lnTo>
                  <a:pt x="685" y="253"/>
                </a:lnTo>
                <a:lnTo>
                  <a:pt x="685" y="259"/>
                </a:lnTo>
                <a:lnTo>
                  <a:pt x="685" y="267"/>
                </a:lnTo>
                <a:lnTo>
                  <a:pt x="687" y="274"/>
                </a:lnTo>
                <a:lnTo>
                  <a:pt x="687" y="282"/>
                </a:lnTo>
                <a:lnTo>
                  <a:pt x="687" y="292"/>
                </a:lnTo>
                <a:lnTo>
                  <a:pt x="689" y="301"/>
                </a:lnTo>
                <a:lnTo>
                  <a:pt x="689" y="311"/>
                </a:lnTo>
                <a:lnTo>
                  <a:pt x="691" y="320"/>
                </a:lnTo>
                <a:lnTo>
                  <a:pt x="691" y="332"/>
                </a:lnTo>
                <a:lnTo>
                  <a:pt x="693" y="343"/>
                </a:lnTo>
                <a:lnTo>
                  <a:pt x="693" y="355"/>
                </a:lnTo>
                <a:lnTo>
                  <a:pt x="695" y="368"/>
                </a:lnTo>
                <a:lnTo>
                  <a:pt x="697" y="382"/>
                </a:lnTo>
                <a:lnTo>
                  <a:pt x="697" y="395"/>
                </a:lnTo>
                <a:lnTo>
                  <a:pt x="699" y="409"/>
                </a:lnTo>
                <a:lnTo>
                  <a:pt x="701" y="424"/>
                </a:lnTo>
                <a:lnTo>
                  <a:pt x="701" y="439"/>
                </a:lnTo>
                <a:lnTo>
                  <a:pt x="702" y="455"/>
                </a:lnTo>
                <a:lnTo>
                  <a:pt x="704" y="470"/>
                </a:lnTo>
                <a:lnTo>
                  <a:pt x="706" y="487"/>
                </a:lnTo>
                <a:lnTo>
                  <a:pt x="708" y="505"/>
                </a:lnTo>
                <a:lnTo>
                  <a:pt x="710" y="524"/>
                </a:lnTo>
                <a:lnTo>
                  <a:pt x="712" y="541"/>
                </a:lnTo>
                <a:lnTo>
                  <a:pt x="714" y="560"/>
                </a:lnTo>
                <a:lnTo>
                  <a:pt x="716" y="581"/>
                </a:lnTo>
                <a:lnTo>
                  <a:pt x="718" y="620"/>
                </a:lnTo>
                <a:lnTo>
                  <a:pt x="720" y="656"/>
                </a:lnTo>
                <a:lnTo>
                  <a:pt x="720" y="693"/>
                </a:lnTo>
                <a:lnTo>
                  <a:pt x="722" y="725"/>
                </a:lnTo>
                <a:lnTo>
                  <a:pt x="724" y="758"/>
                </a:lnTo>
                <a:lnTo>
                  <a:pt x="725" y="789"/>
                </a:lnTo>
                <a:lnTo>
                  <a:pt x="727" y="817"/>
                </a:lnTo>
                <a:lnTo>
                  <a:pt x="727" y="844"/>
                </a:lnTo>
                <a:lnTo>
                  <a:pt x="729" y="869"/>
                </a:lnTo>
                <a:lnTo>
                  <a:pt x="729" y="894"/>
                </a:lnTo>
                <a:lnTo>
                  <a:pt x="729" y="915"/>
                </a:lnTo>
                <a:lnTo>
                  <a:pt x="729" y="936"/>
                </a:lnTo>
                <a:lnTo>
                  <a:pt x="729" y="956"/>
                </a:lnTo>
                <a:lnTo>
                  <a:pt x="729" y="973"/>
                </a:lnTo>
                <a:lnTo>
                  <a:pt x="727" y="990"/>
                </a:lnTo>
                <a:lnTo>
                  <a:pt x="725" y="1004"/>
                </a:lnTo>
                <a:lnTo>
                  <a:pt x="724" y="1017"/>
                </a:lnTo>
                <a:lnTo>
                  <a:pt x="720" y="1029"/>
                </a:lnTo>
                <a:lnTo>
                  <a:pt x="714" y="1050"/>
                </a:lnTo>
                <a:lnTo>
                  <a:pt x="706" y="1073"/>
                </a:lnTo>
                <a:lnTo>
                  <a:pt x="695" y="1092"/>
                </a:lnTo>
                <a:lnTo>
                  <a:pt x="683" y="1111"/>
                </a:lnTo>
                <a:lnTo>
                  <a:pt x="670" y="1130"/>
                </a:lnTo>
                <a:lnTo>
                  <a:pt x="656" y="1146"/>
                </a:lnTo>
                <a:lnTo>
                  <a:pt x="641" y="1161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52" name="Freeform 135"/>
          <p:cNvSpPr>
            <a:spLocks noChangeArrowheads="1"/>
          </p:cNvSpPr>
          <p:nvPr/>
        </p:nvSpPr>
        <p:spPr bwMode="auto">
          <a:xfrm>
            <a:off x="2814638" y="3429000"/>
            <a:ext cx="333375" cy="80963"/>
          </a:xfrm>
          <a:custGeom>
            <a:avLst/>
            <a:gdLst>
              <a:gd name="T0" fmla="*/ 292 w 420"/>
              <a:gd name="T1" fmla="*/ 85 h 102"/>
              <a:gd name="T2" fmla="*/ 261 w 420"/>
              <a:gd name="T3" fmla="*/ 89 h 102"/>
              <a:gd name="T4" fmla="*/ 228 w 420"/>
              <a:gd name="T5" fmla="*/ 91 h 102"/>
              <a:gd name="T6" fmla="*/ 194 w 420"/>
              <a:gd name="T7" fmla="*/ 94 h 102"/>
              <a:gd name="T8" fmla="*/ 157 w 420"/>
              <a:gd name="T9" fmla="*/ 96 h 102"/>
              <a:gd name="T10" fmla="*/ 117 w 420"/>
              <a:gd name="T11" fmla="*/ 98 h 102"/>
              <a:gd name="T12" fmla="*/ 73 w 420"/>
              <a:gd name="T13" fmla="*/ 100 h 102"/>
              <a:gd name="T14" fmla="*/ 25 w 420"/>
              <a:gd name="T15" fmla="*/ 100 h 102"/>
              <a:gd name="T16" fmla="*/ 0 w 420"/>
              <a:gd name="T17" fmla="*/ 27 h 102"/>
              <a:gd name="T18" fmla="*/ 40 w 420"/>
              <a:gd name="T19" fmla="*/ 27 h 102"/>
              <a:gd name="T20" fmla="*/ 77 w 420"/>
              <a:gd name="T21" fmla="*/ 25 h 102"/>
              <a:gd name="T22" fmla="*/ 109 w 420"/>
              <a:gd name="T23" fmla="*/ 23 h 102"/>
              <a:gd name="T24" fmla="*/ 136 w 420"/>
              <a:gd name="T25" fmla="*/ 22 h 102"/>
              <a:gd name="T26" fmla="*/ 161 w 420"/>
              <a:gd name="T27" fmla="*/ 20 h 102"/>
              <a:gd name="T28" fmla="*/ 180 w 420"/>
              <a:gd name="T29" fmla="*/ 16 h 102"/>
              <a:gd name="T30" fmla="*/ 198 w 420"/>
              <a:gd name="T31" fmla="*/ 12 h 102"/>
              <a:gd name="T32" fmla="*/ 211 w 420"/>
              <a:gd name="T33" fmla="*/ 8 h 102"/>
              <a:gd name="T34" fmla="*/ 232 w 420"/>
              <a:gd name="T35" fmla="*/ 4 h 102"/>
              <a:gd name="T36" fmla="*/ 251 w 420"/>
              <a:gd name="T37" fmla="*/ 0 h 102"/>
              <a:gd name="T38" fmla="*/ 273 w 420"/>
              <a:gd name="T39" fmla="*/ 0 h 102"/>
              <a:gd name="T40" fmla="*/ 294 w 420"/>
              <a:gd name="T41" fmla="*/ 0 h 102"/>
              <a:gd name="T42" fmla="*/ 317 w 420"/>
              <a:gd name="T43" fmla="*/ 0 h 102"/>
              <a:gd name="T44" fmla="*/ 336 w 420"/>
              <a:gd name="T45" fmla="*/ 0 h 102"/>
              <a:gd name="T46" fmla="*/ 357 w 420"/>
              <a:gd name="T47" fmla="*/ 4 h 102"/>
              <a:gd name="T48" fmla="*/ 378 w 420"/>
              <a:gd name="T49" fmla="*/ 8 h 102"/>
              <a:gd name="T50" fmla="*/ 390 w 420"/>
              <a:gd name="T51" fmla="*/ 12 h 102"/>
              <a:gd name="T52" fmla="*/ 405 w 420"/>
              <a:gd name="T53" fmla="*/ 22 h 102"/>
              <a:gd name="T54" fmla="*/ 417 w 420"/>
              <a:gd name="T55" fmla="*/ 33 h 102"/>
              <a:gd name="T56" fmla="*/ 420 w 420"/>
              <a:gd name="T57" fmla="*/ 43 h 102"/>
              <a:gd name="T58" fmla="*/ 418 w 420"/>
              <a:gd name="T59" fmla="*/ 48 h 102"/>
              <a:gd name="T60" fmla="*/ 413 w 420"/>
              <a:gd name="T61" fmla="*/ 52 h 102"/>
              <a:gd name="T62" fmla="*/ 403 w 420"/>
              <a:gd name="T63" fmla="*/ 56 h 102"/>
              <a:gd name="T64" fmla="*/ 393 w 420"/>
              <a:gd name="T65" fmla="*/ 62 h 102"/>
              <a:gd name="T66" fmla="*/ 380 w 420"/>
              <a:gd name="T67" fmla="*/ 68 h 102"/>
              <a:gd name="T68" fmla="*/ 363 w 420"/>
              <a:gd name="T69" fmla="*/ 71 h 102"/>
              <a:gd name="T70" fmla="*/ 342 w 420"/>
              <a:gd name="T71" fmla="*/ 77 h 102"/>
              <a:gd name="T72" fmla="*/ 319 w 420"/>
              <a:gd name="T7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0" h="102">
                <a:moveTo>
                  <a:pt x="305" y="83"/>
                </a:moveTo>
                <a:lnTo>
                  <a:pt x="292" y="85"/>
                </a:lnTo>
                <a:lnTo>
                  <a:pt x="276" y="87"/>
                </a:lnTo>
                <a:lnTo>
                  <a:pt x="261" y="89"/>
                </a:lnTo>
                <a:lnTo>
                  <a:pt x="246" y="89"/>
                </a:lnTo>
                <a:lnTo>
                  <a:pt x="228" y="91"/>
                </a:lnTo>
                <a:lnTo>
                  <a:pt x="213" y="93"/>
                </a:lnTo>
                <a:lnTo>
                  <a:pt x="194" y="94"/>
                </a:lnTo>
                <a:lnTo>
                  <a:pt x="177" y="96"/>
                </a:lnTo>
                <a:lnTo>
                  <a:pt x="157" y="96"/>
                </a:lnTo>
                <a:lnTo>
                  <a:pt x="136" y="98"/>
                </a:lnTo>
                <a:lnTo>
                  <a:pt x="117" y="98"/>
                </a:lnTo>
                <a:lnTo>
                  <a:pt x="94" y="100"/>
                </a:lnTo>
                <a:lnTo>
                  <a:pt x="73" y="100"/>
                </a:lnTo>
                <a:lnTo>
                  <a:pt x="50" y="100"/>
                </a:lnTo>
                <a:lnTo>
                  <a:pt x="25" y="100"/>
                </a:lnTo>
                <a:lnTo>
                  <a:pt x="0" y="102"/>
                </a:lnTo>
                <a:lnTo>
                  <a:pt x="0" y="27"/>
                </a:lnTo>
                <a:lnTo>
                  <a:pt x="21" y="27"/>
                </a:lnTo>
                <a:lnTo>
                  <a:pt x="40" y="27"/>
                </a:lnTo>
                <a:lnTo>
                  <a:pt x="60" y="27"/>
                </a:lnTo>
                <a:lnTo>
                  <a:pt x="77" y="25"/>
                </a:lnTo>
                <a:lnTo>
                  <a:pt x="94" y="25"/>
                </a:lnTo>
                <a:lnTo>
                  <a:pt x="109" y="23"/>
                </a:lnTo>
                <a:lnTo>
                  <a:pt x="123" y="23"/>
                </a:lnTo>
                <a:lnTo>
                  <a:pt x="136" y="22"/>
                </a:lnTo>
                <a:lnTo>
                  <a:pt x="150" y="20"/>
                </a:lnTo>
                <a:lnTo>
                  <a:pt x="161" y="20"/>
                </a:lnTo>
                <a:lnTo>
                  <a:pt x="171" y="18"/>
                </a:lnTo>
                <a:lnTo>
                  <a:pt x="180" y="16"/>
                </a:lnTo>
                <a:lnTo>
                  <a:pt x="188" y="14"/>
                </a:lnTo>
                <a:lnTo>
                  <a:pt x="198" y="12"/>
                </a:lnTo>
                <a:lnTo>
                  <a:pt x="203" y="10"/>
                </a:lnTo>
                <a:lnTo>
                  <a:pt x="211" y="8"/>
                </a:lnTo>
                <a:lnTo>
                  <a:pt x="221" y="6"/>
                </a:lnTo>
                <a:lnTo>
                  <a:pt x="232" y="4"/>
                </a:lnTo>
                <a:lnTo>
                  <a:pt x="242" y="2"/>
                </a:lnTo>
                <a:lnTo>
                  <a:pt x="251" y="0"/>
                </a:lnTo>
                <a:lnTo>
                  <a:pt x="263" y="0"/>
                </a:lnTo>
                <a:lnTo>
                  <a:pt x="273" y="0"/>
                </a:lnTo>
                <a:lnTo>
                  <a:pt x="282" y="0"/>
                </a:lnTo>
                <a:lnTo>
                  <a:pt x="294" y="0"/>
                </a:lnTo>
                <a:lnTo>
                  <a:pt x="305" y="0"/>
                </a:lnTo>
                <a:lnTo>
                  <a:pt x="317" y="0"/>
                </a:lnTo>
                <a:lnTo>
                  <a:pt x="326" y="0"/>
                </a:lnTo>
                <a:lnTo>
                  <a:pt x="336" y="0"/>
                </a:lnTo>
                <a:lnTo>
                  <a:pt x="345" y="2"/>
                </a:lnTo>
                <a:lnTo>
                  <a:pt x="357" y="4"/>
                </a:lnTo>
                <a:lnTo>
                  <a:pt x="367" y="6"/>
                </a:lnTo>
                <a:lnTo>
                  <a:pt x="378" y="8"/>
                </a:lnTo>
                <a:lnTo>
                  <a:pt x="384" y="10"/>
                </a:lnTo>
                <a:lnTo>
                  <a:pt x="390" y="12"/>
                </a:lnTo>
                <a:lnTo>
                  <a:pt x="399" y="18"/>
                </a:lnTo>
                <a:lnTo>
                  <a:pt x="405" y="22"/>
                </a:lnTo>
                <a:lnTo>
                  <a:pt x="411" y="27"/>
                </a:lnTo>
                <a:lnTo>
                  <a:pt x="417" y="33"/>
                </a:lnTo>
                <a:lnTo>
                  <a:pt x="418" y="37"/>
                </a:lnTo>
                <a:lnTo>
                  <a:pt x="420" y="43"/>
                </a:lnTo>
                <a:lnTo>
                  <a:pt x="420" y="47"/>
                </a:lnTo>
                <a:lnTo>
                  <a:pt x="418" y="48"/>
                </a:lnTo>
                <a:lnTo>
                  <a:pt x="417" y="50"/>
                </a:lnTo>
                <a:lnTo>
                  <a:pt x="413" y="52"/>
                </a:lnTo>
                <a:lnTo>
                  <a:pt x="409" y="54"/>
                </a:lnTo>
                <a:lnTo>
                  <a:pt x="403" y="56"/>
                </a:lnTo>
                <a:lnTo>
                  <a:pt x="399" y="60"/>
                </a:lnTo>
                <a:lnTo>
                  <a:pt x="393" y="62"/>
                </a:lnTo>
                <a:lnTo>
                  <a:pt x="386" y="64"/>
                </a:lnTo>
                <a:lnTo>
                  <a:pt x="380" y="68"/>
                </a:lnTo>
                <a:lnTo>
                  <a:pt x="370" y="70"/>
                </a:lnTo>
                <a:lnTo>
                  <a:pt x="363" y="71"/>
                </a:lnTo>
                <a:lnTo>
                  <a:pt x="353" y="73"/>
                </a:lnTo>
                <a:lnTo>
                  <a:pt x="342" y="77"/>
                </a:lnTo>
                <a:lnTo>
                  <a:pt x="330" y="79"/>
                </a:lnTo>
                <a:lnTo>
                  <a:pt x="319" y="81"/>
                </a:lnTo>
                <a:lnTo>
                  <a:pt x="305" y="8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53" name="Freeform 136"/>
          <p:cNvSpPr>
            <a:spLocks noChangeArrowheads="1"/>
          </p:cNvSpPr>
          <p:nvPr/>
        </p:nvSpPr>
        <p:spPr bwMode="auto">
          <a:xfrm>
            <a:off x="2814638" y="3617913"/>
            <a:ext cx="333375" cy="80962"/>
          </a:xfrm>
          <a:custGeom>
            <a:avLst/>
            <a:gdLst>
              <a:gd name="T0" fmla="*/ 217 w 420"/>
              <a:gd name="T1" fmla="*/ 16 h 102"/>
              <a:gd name="T2" fmla="*/ 267 w 420"/>
              <a:gd name="T3" fmla="*/ 10 h 102"/>
              <a:gd name="T4" fmla="*/ 313 w 420"/>
              <a:gd name="T5" fmla="*/ 4 h 102"/>
              <a:gd name="T6" fmla="*/ 351 w 420"/>
              <a:gd name="T7" fmla="*/ 2 h 102"/>
              <a:gd name="T8" fmla="*/ 369 w 420"/>
              <a:gd name="T9" fmla="*/ 0 h 102"/>
              <a:gd name="T10" fmla="*/ 390 w 420"/>
              <a:gd name="T11" fmla="*/ 2 h 102"/>
              <a:gd name="T12" fmla="*/ 407 w 420"/>
              <a:gd name="T13" fmla="*/ 6 h 102"/>
              <a:gd name="T14" fmla="*/ 417 w 420"/>
              <a:gd name="T15" fmla="*/ 14 h 102"/>
              <a:gd name="T16" fmla="*/ 420 w 420"/>
              <a:gd name="T17" fmla="*/ 18 h 102"/>
              <a:gd name="T18" fmla="*/ 420 w 420"/>
              <a:gd name="T19" fmla="*/ 27 h 102"/>
              <a:gd name="T20" fmla="*/ 417 w 420"/>
              <a:gd name="T21" fmla="*/ 41 h 102"/>
              <a:gd name="T22" fmla="*/ 405 w 420"/>
              <a:gd name="T23" fmla="*/ 54 h 102"/>
              <a:gd name="T24" fmla="*/ 390 w 420"/>
              <a:gd name="T25" fmla="*/ 68 h 102"/>
              <a:gd name="T26" fmla="*/ 378 w 420"/>
              <a:gd name="T27" fmla="*/ 75 h 102"/>
              <a:gd name="T28" fmla="*/ 372 w 420"/>
              <a:gd name="T29" fmla="*/ 79 h 102"/>
              <a:gd name="T30" fmla="*/ 363 w 420"/>
              <a:gd name="T31" fmla="*/ 81 h 102"/>
              <a:gd name="T32" fmla="*/ 351 w 420"/>
              <a:gd name="T33" fmla="*/ 85 h 102"/>
              <a:gd name="T34" fmla="*/ 338 w 420"/>
              <a:gd name="T35" fmla="*/ 87 h 102"/>
              <a:gd name="T36" fmla="*/ 321 w 420"/>
              <a:gd name="T37" fmla="*/ 91 h 102"/>
              <a:gd name="T38" fmla="*/ 303 w 420"/>
              <a:gd name="T39" fmla="*/ 93 h 102"/>
              <a:gd name="T40" fmla="*/ 282 w 420"/>
              <a:gd name="T41" fmla="*/ 94 h 102"/>
              <a:gd name="T42" fmla="*/ 261 w 420"/>
              <a:gd name="T43" fmla="*/ 96 h 102"/>
              <a:gd name="T44" fmla="*/ 236 w 420"/>
              <a:gd name="T45" fmla="*/ 98 h 102"/>
              <a:gd name="T46" fmla="*/ 209 w 420"/>
              <a:gd name="T47" fmla="*/ 98 h 102"/>
              <a:gd name="T48" fmla="*/ 179 w 420"/>
              <a:gd name="T49" fmla="*/ 100 h 102"/>
              <a:gd name="T50" fmla="*/ 148 w 420"/>
              <a:gd name="T51" fmla="*/ 100 h 102"/>
              <a:gd name="T52" fmla="*/ 113 w 420"/>
              <a:gd name="T53" fmla="*/ 102 h 102"/>
              <a:gd name="T54" fmla="*/ 79 w 420"/>
              <a:gd name="T55" fmla="*/ 102 h 102"/>
              <a:gd name="T56" fmla="*/ 40 w 420"/>
              <a:gd name="T57" fmla="*/ 102 h 102"/>
              <a:gd name="T58" fmla="*/ 0 w 420"/>
              <a:gd name="T59" fmla="*/ 102 h 102"/>
              <a:gd name="T60" fmla="*/ 19 w 420"/>
              <a:gd name="T61" fmla="*/ 37 h 102"/>
              <a:gd name="T62" fmla="*/ 63 w 420"/>
              <a:gd name="T63" fmla="*/ 35 h 102"/>
              <a:gd name="T64" fmla="*/ 111 w 420"/>
              <a:gd name="T65" fmla="*/ 29 h 102"/>
              <a:gd name="T66" fmla="*/ 163 w 420"/>
              <a:gd name="T67" fmla="*/ 2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0" h="102">
                <a:moveTo>
                  <a:pt x="190" y="20"/>
                </a:moveTo>
                <a:lnTo>
                  <a:pt x="217" y="16"/>
                </a:lnTo>
                <a:lnTo>
                  <a:pt x="242" y="12"/>
                </a:lnTo>
                <a:lnTo>
                  <a:pt x="267" y="10"/>
                </a:lnTo>
                <a:lnTo>
                  <a:pt x="290" y="6"/>
                </a:lnTo>
                <a:lnTo>
                  <a:pt x="313" y="4"/>
                </a:lnTo>
                <a:lnTo>
                  <a:pt x="332" y="2"/>
                </a:lnTo>
                <a:lnTo>
                  <a:pt x="351" y="2"/>
                </a:lnTo>
                <a:lnTo>
                  <a:pt x="361" y="0"/>
                </a:lnTo>
                <a:lnTo>
                  <a:pt x="369" y="0"/>
                </a:lnTo>
                <a:lnTo>
                  <a:pt x="380" y="2"/>
                </a:lnTo>
                <a:lnTo>
                  <a:pt x="390" y="2"/>
                </a:lnTo>
                <a:lnTo>
                  <a:pt x="399" y="4"/>
                </a:lnTo>
                <a:lnTo>
                  <a:pt x="407" y="6"/>
                </a:lnTo>
                <a:lnTo>
                  <a:pt x="413" y="10"/>
                </a:lnTo>
                <a:lnTo>
                  <a:pt x="417" y="14"/>
                </a:lnTo>
                <a:lnTo>
                  <a:pt x="420" y="16"/>
                </a:lnTo>
                <a:lnTo>
                  <a:pt x="420" y="18"/>
                </a:lnTo>
                <a:lnTo>
                  <a:pt x="420" y="20"/>
                </a:lnTo>
                <a:lnTo>
                  <a:pt x="420" y="27"/>
                </a:lnTo>
                <a:lnTo>
                  <a:pt x="418" y="33"/>
                </a:lnTo>
                <a:lnTo>
                  <a:pt x="417" y="41"/>
                </a:lnTo>
                <a:lnTo>
                  <a:pt x="411" y="46"/>
                </a:lnTo>
                <a:lnTo>
                  <a:pt x="405" y="54"/>
                </a:lnTo>
                <a:lnTo>
                  <a:pt x="397" y="62"/>
                </a:lnTo>
                <a:lnTo>
                  <a:pt x="390" y="68"/>
                </a:lnTo>
                <a:lnTo>
                  <a:pt x="384" y="71"/>
                </a:lnTo>
                <a:lnTo>
                  <a:pt x="378" y="75"/>
                </a:lnTo>
                <a:lnTo>
                  <a:pt x="374" y="77"/>
                </a:lnTo>
                <a:lnTo>
                  <a:pt x="372" y="79"/>
                </a:lnTo>
                <a:lnTo>
                  <a:pt x="367" y="81"/>
                </a:lnTo>
                <a:lnTo>
                  <a:pt x="363" y="81"/>
                </a:lnTo>
                <a:lnTo>
                  <a:pt x="357" y="83"/>
                </a:lnTo>
                <a:lnTo>
                  <a:pt x="351" y="85"/>
                </a:lnTo>
                <a:lnTo>
                  <a:pt x="344" y="87"/>
                </a:lnTo>
                <a:lnTo>
                  <a:pt x="338" y="87"/>
                </a:lnTo>
                <a:lnTo>
                  <a:pt x="330" y="89"/>
                </a:lnTo>
                <a:lnTo>
                  <a:pt x="321" y="91"/>
                </a:lnTo>
                <a:lnTo>
                  <a:pt x="313" y="91"/>
                </a:lnTo>
                <a:lnTo>
                  <a:pt x="303" y="93"/>
                </a:lnTo>
                <a:lnTo>
                  <a:pt x="294" y="93"/>
                </a:lnTo>
                <a:lnTo>
                  <a:pt x="282" y="94"/>
                </a:lnTo>
                <a:lnTo>
                  <a:pt x="273" y="94"/>
                </a:lnTo>
                <a:lnTo>
                  <a:pt x="261" y="96"/>
                </a:lnTo>
                <a:lnTo>
                  <a:pt x="248" y="96"/>
                </a:lnTo>
                <a:lnTo>
                  <a:pt x="236" y="98"/>
                </a:lnTo>
                <a:lnTo>
                  <a:pt x="223" y="98"/>
                </a:lnTo>
                <a:lnTo>
                  <a:pt x="209" y="98"/>
                </a:lnTo>
                <a:lnTo>
                  <a:pt x="194" y="100"/>
                </a:lnTo>
                <a:lnTo>
                  <a:pt x="179" y="100"/>
                </a:lnTo>
                <a:lnTo>
                  <a:pt x="163" y="100"/>
                </a:lnTo>
                <a:lnTo>
                  <a:pt x="148" y="100"/>
                </a:lnTo>
                <a:lnTo>
                  <a:pt x="131" y="102"/>
                </a:lnTo>
                <a:lnTo>
                  <a:pt x="113" y="102"/>
                </a:lnTo>
                <a:lnTo>
                  <a:pt x="96" y="102"/>
                </a:lnTo>
                <a:lnTo>
                  <a:pt x="79" y="102"/>
                </a:lnTo>
                <a:lnTo>
                  <a:pt x="60" y="102"/>
                </a:lnTo>
                <a:lnTo>
                  <a:pt x="40" y="102"/>
                </a:lnTo>
                <a:lnTo>
                  <a:pt x="21" y="102"/>
                </a:lnTo>
                <a:lnTo>
                  <a:pt x="0" y="102"/>
                </a:lnTo>
                <a:lnTo>
                  <a:pt x="0" y="39"/>
                </a:lnTo>
                <a:lnTo>
                  <a:pt x="19" y="37"/>
                </a:lnTo>
                <a:lnTo>
                  <a:pt x="42" y="37"/>
                </a:lnTo>
                <a:lnTo>
                  <a:pt x="63" y="35"/>
                </a:lnTo>
                <a:lnTo>
                  <a:pt x="86" y="33"/>
                </a:lnTo>
                <a:lnTo>
                  <a:pt x="111" y="29"/>
                </a:lnTo>
                <a:lnTo>
                  <a:pt x="136" y="27"/>
                </a:lnTo>
                <a:lnTo>
                  <a:pt x="163" y="23"/>
                </a:lnTo>
                <a:lnTo>
                  <a:pt x="190" y="20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54" name="Freeform 137"/>
          <p:cNvSpPr>
            <a:spLocks noChangeArrowheads="1"/>
          </p:cNvSpPr>
          <p:nvPr/>
        </p:nvSpPr>
        <p:spPr bwMode="auto">
          <a:xfrm>
            <a:off x="2038350" y="3549650"/>
            <a:ext cx="334963" cy="68263"/>
          </a:xfrm>
          <a:custGeom>
            <a:avLst/>
            <a:gdLst>
              <a:gd name="T0" fmla="*/ 423 w 423"/>
              <a:gd name="T1" fmla="*/ 86 h 86"/>
              <a:gd name="T2" fmla="*/ 0 w 423"/>
              <a:gd name="T3" fmla="*/ 86 h 86"/>
              <a:gd name="T4" fmla="*/ 0 w 423"/>
              <a:gd name="T5" fmla="*/ 14 h 86"/>
              <a:gd name="T6" fmla="*/ 60 w 423"/>
              <a:gd name="T7" fmla="*/ 8 h 86"/>
              <a:gd name="T8" fmla="*/ 117 w 423"/>
              <a:gd name="T9" fmla="*/ 4 h 86"/>
              <a:gd name="T10" fmla="*/ 173 w 423"/>
              <a:gd name="T11" fmla="*/ 0 h 86"/>
              <a:gd name="T12" fmla="*/ 200 w 423"/>
              <a:gd name="T13" fmla="*/ 0 h 86"/>
              <a:gd name="T14" fmla="*/ 227 w 423"/>
              <a:gd name="T15" fmla="*/ 0 h 86"/>
              <a:gd name="T16" fmla="*/ 254 w 423"/>
              <a:gd name="T17" fmla="*/ 0 h 86"/>
              <a:gd name="T18" fmla="*/ 279 w 423"/>
              <a:gd name="T19" fmla="*/ 0 h 86"/>
              <a:gd name="T20" fmla="*/ 306 w 423"/>
              <a:gd name="T21" fmla="*/ 2 h 86"/>
              <a:gd name="T22" fmla="*/ 329 w 423"/>
              <a:gd name="T23" fmla="*/ 4 h 86"/>
              <a:gd name="T24" fmla="*/ 353 w 423"/>
              <a:gd name="T25" fmla="*/ 6 h 86"/>
              <a:gd name="T26" fmla="*/ 377 w 423"/>
              <a:gd name="T27" fmla="*/ 8 h 86"/>
              <a:gd name="T28" fmla="*/ 400 w 423"/>
              <a:gd name="T29" fmla="*/ 10 h 86"/>
              <a:gd name="T30" fmla="*/ 423 w 423"/>
              <a:gd name="T31" fmla="*/ 14 h 86"/>
              <a:gd name="T32" fmla="*/ 423 w 423"/>
              <a:gd name="T33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2" h="86">
                <a:moveTo>
                  <a:pt x="423" y="86"/>
                </a:moveTo>
                <a:lnTo>
                  <a:pt x="0" y="86"/>
                </a:lnTo>
                <a:lnTo>
                  <a:pt x="0" y="14"/>
                </a:lnTo>
                <a:lnTo>
                  <a:pt x="60" y="8"/>
                </a:lnTo>
                <a:lnTo>
                  <a:pt x="117" y="4"/>
                </a:lnTo>
                <a:lnTo>
                  <a:pt x="173" y="0"/>
                </a:lnTo>
                <a:lnTo>
                  <a:pt x="200" y="0"/>
                </a:lnTo>
                <a:lnTo>
                  <a:pt x="227" y="0"/>
                </a:lnTo>
                <a:lnTo>
                  <a:pt x="254" y="0"/>
                </a:lnTo>
                <a:lnTo>
                  <a:pt x="279" y="0"/>
                </a:lnTo>
                <a:lnTo>
                  <a:pt x="306" y="2"/>
                </a:lnTo>
                <a:lnTo>
                  <a:pt x="329" y="4"/>
                </a:lnTo>
                <a:lnTo>
                  <a:pt x="353" y="6"/>
                </a:lnTo>
                <a:lnTo>
                  <a:pt x="377" y="8"/>
                </a:lnTo>
                <a:lnTo>
                  <a:pt x="400" y="10"/>
                </a:lnTo>
                <a:lnTo>
                  <a:pt x="423" y="14"/>
                </a:lnTo>
                <a:lnTo>
                  <a:pt x="423" y="8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48" name="Freeform 138"/>
          <p:cNvSpPr>
            <a:spLocks noChangeArrowheads="1"/>
          </p:cNvSpPr>
          <p:nvPr/>
        </p:nvSpPr>
        <p:spPr bwMode="auto">
          <a:xfrm>
            <a:off x="1962150" y="2703513"/>
            <a:ext cx="127000" cy="1069975"/>
          </a:xfrm>
          <a:custGeom>
            <a:avLst/>
            <a:gdLst>
              <a:gd name="T0" fmla="*/ 5 w 161"/>
              <a:gd name="T1" fmla="*/ 76 h 1349"/>
              <a:gd name="T2" fmla="*/ 1 w 161"/>
              <a:gd name="T3" fmla="*/ 25 h 1349"/>
              <a:gd name="T4" fmla="*/ 5 w 161"/>
              <a:gd name="T5" fmla="*/ 7 h 1349"/>
              <a:gd name="T6" fmla="*/ 26 w 161"/>
              <a:gd name="T7" fmla="*/ 0 h 1349"/>
              <a:gd name="T8" fmla="*/ 65 w 161"/>
              <a:gd name="T9" fmla="*/ 2 h 1349"/>
              <a:gd name="T10" fmla="*/ 124 w 161"/>
              <a:gd name="T11" fmla="*/ 13 h 1349"/>
              <a:gd name="T12" fmla="*/ 161 w 161"/>
              <a:gd name="T13" fmla="*/ 92 h 1349"/>
              <a:gd name="T14" fmla="*/ 161 w 161"/>
              <a:gd name="T15" fmla="*/ 226 h 1349"/>
              <a:gd name="T16" fmla="*/ 161 w 161"/>
              <a:gd name="T17" fmla="*/ 351 h 1349"/>
              <a:gd name="T18" fmla="*/ 159 w 161"/>
              <a:gd name="T19" fmla="*/ 468 h 1349"/>
              <a:gd name="T20" fmla="*/ 159 w 161"/>
              <a:gd name="T21" fmla="*/ 577 h 1349"/>
              <a:gd name="T22" fmla="*/ 157 w 161"/>
              <a:gd name="T23" fmla="*/ 677 h 1349"/>
              <a:gd name="T24" fmla="*/ 155 w 161"/>
              <a:gd name="T25" fmla="*/ 771 h 1349"/>
              <a:gd name="T26" fmla="*/ 155 w 161"/>
              <a:gd name="T27" fmla="*/ 856 h 1349"/>
              <a:gd name="T28" fmla="*/ 153 w 161"/>
              <a:gd name="T29" fmla="*/ 930 h 1349"/>
              <a:gd name="T30" fmla="*/ 149 w 161"/>
              <a:gd name="T31" fmla="*/ 1000 h 1349"/>
              <a:gd name="T32" fmla="*/ 147 w 161"/>
              <a:gd name="T33" fmla="*/ 1059 h 1349"/>
              <a:gd name="T34" fmla="*/ 145 w 161"/>
              <a:gd name="T35" fmla="*/ 1113 h 1349"/>
              <a:gd name="T36" fmla="*/ 142 w 161"/>
              <a:gd name="T37" fmla="*/ 1157 h 1349"/>
              <a:gd name="T38" fmla="*/ 138 w 161"/>
              <a:gd name="T39" fmla="*/ 1191 h 1349"/>
              <a:gd name="T40" fmla="*/ 136 w 161"/>
              <a:gd name="T41" fmla="*/ 1220 h 1349"/>
              <a:gd name="T42" fmla="*/ 132 w 161"/>
              <a:gd name="T43" fmla="*/ 1239 h 1349"/>
              <a:gd name="T44" fmla="*/ 122 w 161"/>
              <a:gd name="T45" fmla="*/ 1270 h 1349"/>
              <a:gd name="T46" fmla="*/ 111 w 161"/>
              <a:gd name="T47" fmla="*/ 1309 h 1349"/>
              <a:gd name="T48" fmla="*/ 99 w 161"/>
              <a:gd name="T49" fmla="*/ 1334 h 1349"/>
              <a:gd name="T50" fmla="*/ 92 w 161"/>
              <a:gd name="T51" fmla="*/ 1347 h 1349"/>
              <a:gd name="T52" fmla="*/ 80 w 161"/>
              <a:gd name="T53" fmla="*/ 1347 h 1349"/>
              <a:gd name="T54" fmla="*/ 69 w 161"/>
              <a:gd name="T55" fmla="*/ 1337 h 1349"/>
              <a:gd name="T56" fmla="*/ 57 w 161"/>
              <a:gd name="T57" fmla="*/ 1320 h 1349"/>
              <a:gd name="T58" fmla="*/ 47 w 161"/>
              <a:gd name="T59" fmla="*/ 1293 h 1349"/>
              <a:gd name="T60" fmla="*/ 26 w 161"/>
              <a:gd name="T61" fmla="*/ 1247 h 1349"/>
              <a:gd name="T62" fmla="*/ 15 w 161"/>
              <a:gd name="T63" fmla="*/ 1215 h 1349"/>
              <a:gd name="T64" fmla="*/ 15 w 161"/>
              <a:gd name="T65" fmla="*/ 1199 h 1349"/>
              <a:gd name="T66" fmla="*/ 19 w 161"/>
              <a:gd name="T67" fmla="*/ 1168 h 1349"/>
              <a:gd name="T68" fmla="*/ 26 w 161"/>
              <a:gd name="T69" fmla="*/ 1119 h 1349"/>
              <a:gd name="T70" fmla="*/ 34 w 161"/>
              <a:gd name="T71" fmla="*/ 1055 h 1349"/>
              <a:gd name="T72" fmla="*/ 42 w 161"/>
              <a:gd name="T73" fmla="*/ 971 h 1349"/>
              <a:gd name="T74" fmla="*/ 47 w 161"/>
              <a:gd name="T75" fmla="*/ 861 h 1349"/>
              <a:gd name="T76" fmla="*/ 53 w 161"/>
              <a:gd name="T77" fmla="*/ 729 h 1349"/>
              <a:gd name="T78" fmla="*/ 55 w 161"/>
              <a:gd name="T79" fmla="*/ 572 h 1349"/>
              <a:gd name="T80" fmla="*/ 55 w 161"/>
              <a:gd name="T81" fmla="*/ 468 h 1349"/>
              <a:gd name="T82" fmla="*/ 55 w 161"/>
              <a:gd name="T83" fmla="*/ 393 h 1349"/>
              <a:gd name="T84" fmla="*/ 51 w 161"/>
              <a:gd name="T85" fmla="*/ 326 h 1349"/>
              <a:gd name="T86" fmla="*/ 49 w 161"/>
              <a:gd name="T87" fmla="*/ 270 h 1349"/>
              <a:gd name="T88" fmla="*/ 46 w 161"/>
              <a:gd name="T89" fmla="*/ 222 h 1349"/>
              <a:gd name="T90" fmla="*/ 40 w 161"/>
              <a:gd name="T91" fmla="*/ 182 h 1349"/>
              <a:gd name="T92" fmla="*/ 34 w 161"/>
              <a:gd name="T93" fmla="*/ 151 h 1349"/>
              <a:gd name="T94" fmla="*/ 26 w 161"/>
              <a:gd name="T95" fmla="*/ 128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1" h="1349">
                <a:moveTo>
                  <a:pt x="24" y="124"/>
                </a:moveTo>
                <a:lnTo>
                  <a:pt x="17" y="107"/>
                </a:lnTo>
                <a:lnTo>
                  <a:pt x="11" y="92"/>
                </a:lnTo>
                <a:lnTo>
                  <a:pt x="5" y="76"/>
                </a:lnTo>
                <a:lnTo>
                  <a:pt x="1" y="61"/>
                </a:lnTo>
                <a:lnTo>
                  <a:pt x="0" y="48"/>
                </a:lnTo>
                <a:lnTo>
                  <a:pt x="0" y="36"/>
                </a:lnTo>
                <a:lnTo>
                  <a:pt x="1" y="25"/>
                </a:lnTo>
                <a:lnTo>
                  <a:pt x="1" y="19"/>
                </a:lnTo>
                <a:lnTo>
                  <a:pt x="3" y="13"/>
                </a:lnTo>
                <a:lnTo>
                  <a:pt x="3" y="9"/>
                </a:lnTo>
                <a:lnTo>
                  <a:pt x="5" y="7"/>
                </a:lnTo>
                <a:lnTo>
                  <a:pt x="9" y="5"/>
                </a:lnTo>
                <a:lnTo>
                  <a:pt x="13" y="4"/>
                </a:lnTo>
                <a:lnTo>
                  <a:pt x="19" y="2"/>
                </a:lnTo>
                <a:lnTo>
                  <a:pt x="26" y="0"/>
                </a:lnTo>
                <a:lnTo>
                  <a:pt x="34" y="0"/>
                </a:lnTo>
                <a:lnTo>
                  <a:pt x="44" y="0"/>
                </a:lnTo>
                <a:lnTo>
                  <a:pt x="53" y="2"/>
                </a:lnTo>
                <a:lnTo>
                  <a:pt x="65" y="2"/>
                </a:lnTo>
                <a:lnTo>
                  <a:pt x="78" y="4"/>
                </a:lnTo>
                <a:lnTo>
                  <a:pt x="92" y="7"/>
                </a:lnTo>
                <a:lnTo>
                  <a:pt x="107" y="9"/>
                </a:lnTo>
                <a:lnTo>
                  <a:pt x="124" y="13"/>
                </a:lnTo>
                <a:lnTo>
                  <a:pt x="142" y="17"/>
                </a:lnTo>
                <a:lnTo>
                  <a:pt x="161" y="23"/>
                </a:lnTo>
                <a:lnTo>
                  <a:pt x="161" y="57"/>
                </a:lnTo>
                <a:lnTo>
                  <a:pt x="161" y="92"/>
                </a:lnTo>
                <a:lnTo>
                  <a:pt x="161" y="126"/>
                </a:lnTo>
                <a:lnTo>
                  <a:pt x="161" y="161"/>
                </a:lnTo>
                <a:lnTo>
                  <a:pt x="161" y="194"/>
                </a:lnTo>
                <a:lnTo>
                  <a:pt x="161" y="226"/>
                </a:lnTo>
                <a:lnTo>
                  <a:pt x="161" y="257"/>
                </a:lnTo>
                <a:lnTo>
                  <a:pt x="161" y="289"/>
                </a:lnTo>
                <a:lnTo>
                  <a:pt x="161" y="320"/>
                </a:lnTo>
                <a:lnTo>
                  <a:pt x="161" y="351"/>
                </a:lnTo>
                <a:lnTo>
                  <a:pt x="161" y="382"/>
                </a:lnTo>
                <a:lnTo>
                  <a:pt x="161" y="410"/>
                </a:lnTo>
                <a:lnTo>
                  <a:pt x="161" y="439"/>
                </a:lnTo>
                <a:lnTo>
                  <a:pt x="159" y="468"/>
                </a:lnTo>
                <a:lnTo>
                  <a:pt x="159" y="497"/>
                </a:lnTo>
                <a:lnTo>
                  <a:pt x="159" y="524"/>
                </a:lnTo>
                <a:lnTo>
                  <a:pt x="159" y="550"/>
                </a:lnTo>
                <a:lnTo>
                  <a:pt x="159" y="577"/>
                </a:lnTo>
                <a:lnTo>
                  <a:pt x="159" y="602"/>
                </a:lnTo>
                <a:lnTo>
                  <a:pt x="159" y="629"/>
                </a:lnTo>
                <a:lnTo>
                  <a:pt x="157" y="654"/>
                </a:lnTo>
                <a:lnTo>
                  <a:pt x="157" y="677"/>
                </a:lnTo>
                <a:lnTo>
                  <a:pt x="157" y="702"/>
                </a:lnTo>
                <a:lnTo>
                  <a:pt x="157" y="725"/>
                </a:lnTo>
                <a:lnTo>
                  <a:pt x="157" y="748"/>
                </a:lnTo>
                <a:lnTo>
                  <a:pt x="155" y="771"/>
                </a:lnTo>
                <a:lnTo>
                  <a:pt x="155" y="792"/>
                </a:lnTo>
                <a:lnTo>
                  <a:pt x="155" y="813"/>
                </a:lnTo>
                <a:lnTo>
                  <a:pt x="155" y="835"/>
                </a:lnTo>
                <a:lnTo>
                  <a:pt x="155" y="856"/>
                </a:lnTo>
                <a:lnTo>
                  <a:pt x="153" y="875"/>
                </a:lnTo>
                <a:lnTo>
                  <a:pt x="153" y="894"/>
                </a:lnTo>
                <a:lnTo>
                  <a:pt x="153" y="913"/>
                </a:lnTo>
                <a:lnTo>
                  <a:pt x="153" y="930"/>
                </a:lnTo>
                <a:lnTo>
                  <a:pt x="151" y="950"/>
                </a:lnTo>
                <a:lnTo>
                  <a:pt x="151" y="967"/>
                </a:lnTo>
                <a:lnTo>
                  <a:pt x="151" y="982"/>
                </a:lnTo>
                <a:lnTo>
                  <a:pt x="149" y="1000"/>
                </a:lnTo>
                <a:lnTo>
                  <a:pt x="149" y="1015"/>
                </a:lnTo>
                <a:lnTo>
                  <a:pt x="149" y="1030"/>
                </a:lnTo>
                <a:lnTo>
                  <a:pt x="147" y="1046"/>
                </a:lnTo>
                <a:lnTo>
                  <a:pt x="147" y="1059"/>
                </a:lnTo>
                <a:lnTo>
                  <a:pt x="147" y="1074"/>
                </a:lnTo>
                <a:lnTo>
                  <a:pt x="145" y="1088"/>
                </a:lnTo>
                <a:lnTo>
                  <a:pt x="145" y="1099"/>
                </a:lnTo>
                <a:lnTo>
                  <a:pt x="145" y="1113"/>
                </a:lnTo>
                <a:lnTo>
                  <a:pt x="143" y="1124"/>
                </a:lnTo>
                <a:lnTo>
                  <a:pt x="143" y="1136"/>
                </a:lnTo>
                <a:lnTo>
                  <a:pt x="142" y="1145"/>
                </a:lnTo>
                <a:lnTo>
                  <a:pt x="142" y="1157"/>
                </a:lnTo>
                <a:lnTo>
                  <a:pt x="142" y="1167"/>
                </a:lnTo>
                <a:lnTo>
                  <a:pt x="140" y="1174"/>
                </a:lnTo>
                <a:lnTo>
                  <a:pt x="140" y="1184"/>
                </a:lnTo>
                <a:lnTo>
                  <a:pt x="138" y="1191"/>
                </a:lnTo>
                <a:lnTo>
                  <a:pt x="138" y="1199"/>
                </a:lnTo>
                <a:lnTo>
                  <a:pt x="138" y="1207"/>
                </a:lnTo>
                <a:lnTo>
                  <a:pt x="136" y="1215"/>
                </a:lnTo>
                <a:lnTo>
                  <a:pt x="136" y="1220"/>
                </a:lnTo>
                <a:lnTo>
                  <a:pt x="134" y="1226"/>
                </a:lnTo>
                <a:lnTo>
                  <a:pt x="134" y="1232"/>
                </a:lnTo>
                <a:lnTo>
                  <a:pt x="132" y="1236"/>
                </a:lnTo>
                <a:lnTo>
                  <a:pt x="132" y="1239"/>
                </a:lnTo>
                <a:lnTo>
                  <a:pt x="130" y="1243"/>
                </a:lnTo>
                <a:lnTo>
                  <a:pt x="130" y="1247"/>
                </a:lnTo>
                <a:lnTo>
                  <a:pt x="126" y="1259"/>
                </a:lnTo>
                <a:lnTo>
                  <a:pt x="122" y="1270"/>
                </a:lnTo>
                <a:lnTo>
                  <a:pt x="118" y="1282"/>
                </a:lnTo>
                <a:lnTo>
                  <a:pt x="117" y="1291"/>
                </a:lnTo>
                <a:lnTo>
                  <a:pt x="113" y="1299"/>
                </a:lnTo>
                <a:lnTo>
                  <a:pt x="111" y="1309"/>
                </a:lnTo>
                <a:lnTo>
                  <a:pt x="107" y="1316"/>
                </a:lnTo>
                <a:lnTo>
                  <a:pt x="105" y="1322"/>
                </a:lnTo>
                <a:lnTo>
                  <a:pt x="103" y="1328"/>
                </a:lnTo>
                <a:lnTo>
                  <a:pt x="99" y="1334"/>
                </a:lnTo>
                <a:lnTo>
                  <a:pt x="97" y="1339"/>
                </a:lnTo>
                <a:lnTo>
                  <a:pt x="95" y="1343"/>
                </a:lnTo>
                <a:lnTo>
                  <a:pt x="94" y="1345"/>
                </a:lnTo>
                <a:lnTo>
                  <a:pt x="92" y="1347"/>
                </a:lnTo>
                <a:lnTo>
                  <a:pt x="90" y="1349"/>
                </a:lnTo>
                <a:lnTo>
                  <a:pt x="88" y="1349"/>
                </a:lnTo>
                <a:lnTo>
                  <a:pt x="84" y="1349"/>
                </a:lnTo>
                <a:lnTo>
                  <a:pt x="80" y="1347"/>
                </a:lnTo>
                <a:lnTo>
                  <a:pt x="78" y="1345"/>
                </a:lnTo>
                <a:lnTo>
                  <a:pt x="74" y="1343"/>
                </a:lnTo>
                <a:lnTo>
                  <a:pt x="72" y="1341"/>
                </a:lnTo>
                <a:lnTo>
                  <a:pt x="69" y="1337"/>
                </a:lnTo>
                <a:lnTo>
                  <a:pt x="67" y="1334"/>
                </a:lnTo>
                <a:lnTo>
                  <a:pt x="63" y="1330"/>
                </a:lnTo>
                <a:lnTo>
                  <a:pt x="61" y="1326"/>
                </a:lnTo>
                <a:lnTo>
                  <a:pt x="57" y="1320"/>
                </a:lnTo>
                <a:lnTo>
                  <a:pt x="55" y="1314"/>
                </a:lnTo>
                <a:lnTo>
                  <a:pt x="53" y="1307"/>
                </a:lnTo>
                <a:lnTo>
                  <a:pt x="49" y="1301"/>
                </a:lnTo>
                <a:lnTo>
                  <a:pt x="47" y="1293"/>
                </a:lnTo>
                <a:lnTo>
                  <a:pt x="46" y="1284"/>
                </a:lnTo>
                <a:lnTo>
                  <a:pt x="38" y="1270"/>
                </a:lnTo>
                <a:lnTo>
                  <a:pt x="32" y="1259"/>
                </a:lnTo>
                <a:lnTo>
                  <a:pt x="26" y="1247"/>
                </a:lnTo>
                <a:lnTo>
                  <a:pt x="23" y="1238"/>
                </a:lnTo>
                <a:lnTo>
                  <a:pt x="19" y="1228"/>
                </a:lnTo>
                <a:lnTo>
                  <a:pt x="17" y="1220"/>
                </a:lnTo>
                <a:lnTo>
                  <a:pt x="15" y="1215"/>
                </a:lnTo>
                <a:lnTo>
                  <a:pt x="15" y="1211"/>
                </a:lnTo>
                <a:lnTo>
                  <a:pt x="15" y="1209"/>
                </a:lnTo>
                <a:lnTo>
                  <a:pt x="15" y="1205"/>
                </a:lnTo>
                <a:lnTo>
                  <a:pt x="15" y="1199"/>
                </a:lnTo>
                <a:lnTo>
                  <a:pt x="15" y="1193"/>
                </a:lnTo>
                <a:lnTo>
                  <a:pt x="17" y="1186"/>
                </a:lnTo>
                <a:lnTo>
                  <a:pt x="19" y="1178"/>
                </a:lnTo>
                <a:lnTo>
                  <a:pt x="19" y="1168"/>
                </a:lnTo>
                <a:lnTo>
                  <a:pt x="21" y="1157"/>
                </a:lnTo>
                <a:lnTo>
                  <a:pt x="23" y="1145"/>
                </a:lnTo>
                <a:lnTo>
                  <a:pt x="24" y="1134"/>
                </a:lnTo>
                <a:lnTo>
                  <a:pt x="26" y="1119"/>
                </a:lnTo>
                <a:lnTo>
                  <a:pt x="28" y="1105"/>
                </a:lnTo>
                <a:lnTo>
                  <a:pt x="30" y="1088"/>
                </a:lnTo>
                <a:lnTo>
                  <a:pt x="32" y="1073"/>
                </a:lnTo>
                <a:lnTo>
                  <a:pt x="34" y="1055"/>
                </a:lnTo>
                <a:lnTo>
                  <a:pt x="36" y="1036"/>
                </a:lnTo>
                <a:lnTo>
                  <a:pt x="38" y="1017"/>
                </a:lnTo>
                <a:lnTo>
                  <a:pt x="40" y="994"/>
                </a:lnTo>
                <a:lnTo>
                  <a:pt x="42" y="971"/>
                </a:lnTo>
                <a:lnTo>
                  <a:pt x="42" y="946"/>
                </a:lnTo>
                <a:lnTo>
                  <a:pt x="44" y="919"/>
                </a:lnTo>
                <a:lnTo>
                  <a:pt x="46" y="892"/>
                </a:lnTo>
                <a:lnTo>
                  <a:pt x="47" y="861"/>
                </a:lnTo>
                <a:lnTo>
                  <a:pt x="49" y="831"/>
                </a:lnTo>
                <a:lnTo>
                  <a:pt x="51" y="798"/>
                </a:lnTo>
                <a:lnTo>
                  <a:pt x="51" y="764"/>
                </a:lnTo>
                <a:lnTo>
                  <a:pt x="53" y="729"/>
                </a:lnTo>
                <a:lnTo>
                  <a:pt x="53" y="691"/>
                </a:lnTo>
                <a:lnTo>
                  <a:pt x="55" y="652"/>
                </a:lnTo>
                <a:lnTo>
                  <a:pt x="55" y="614"/>
                </a:lnTo>
                <a:lnTo>
                  <a:pt x="55" y="572"/>
                </a:lnTo>
                <a:lnTo>
                  <a:pt x="55" y="529"/>
                </a:lnTo>
                <a:lnTo>
                  <a:pt x="55" y="508"/>
                </a:lnTo>
                <a:lnTo>
                  <a:pt x="55" y="487"/>
                </a:lnTo>
                <a:lnTo>
                  <a:pt x="55" y="468"/>
                </a:lnTo>
                <a:lnTo>
                  <a:pt x="55" y="447"/>
                </a:lnTo>
                <a:lnTo>
                  <a:pt x="55" y="428"/>
                </a:lnTo>
                <a:lnTo>
                  <a:pt x="55" y="410"/>
                </a:lnTo>
                <a:lnTo>
                  <a:pt x="55" y="393"/>
                </a:lnTo>
                <a:lnTo>
                  <a:pt x="53" y="376"/>
                </a:lnTo>
                <a:lnTo>
                  <a:pt x="53" y="359"/>
                </a:lnTo>
                <a:lnTo>
                  <a:pt x="53" y="343"/>
                </a:lnTo>
                <a:lnTo>
                  <a:pt x="51" y="326"/>
                </a:lnTo>
                <a:lnTo>
                  <a:pt x="51" y="313"/>
                </a:lnTo>
                <a:lnTo>
                  <a:pt x="51" y="297"/>
                </a:lnTo>
                <a:lnTo>
                  <a:pt x="49" y="284"/>
                </a:lnTo>
                <a:lnTo>
                  <a:pt x="49" y="270"/>
                </a:lnTo>
                <a:lnTo>
                  <a:pt x="47" y="257"/>
                </a:lnTo>
                <a:lnTo>
                  <a:pt x="47" y="245"/>
                </a:lnTo>
                <a:lnTo>
                  <a:pt x="46" y="234"/>
                </a:lnTo>
                <a:lnTo>
                  <a:pt x="46" y="222"/>
                </a:lnTo>
                <a:lnTo>
                  <a:pt x="44" y="211"/>
                </a:lnTo>
                <a:lnTo>
                  <a:pt x="42" y="201"/>
                </a:lnTo>
                <a:lnTo>
                  <a:pt x="42" y="192"/>
                </a:lnTo>
                <a:lnTo>
                  <a:pt x="40" y="182"/>
                </a:lnTo>
                <a:lnTo>
                  <a:pt x="38" y="174"/>
                </a:lnTo>
                <a:lnTo>
                  <a:pt x="36" y="167"/>
                </a:lnTo>
                <a:lnTo>
                  <a:pt x="36" y="159"/>
                </a:lnTo>
                <a:lnTo>
                  <a:pt x="34" y="151"/>
                </a:lnTo>
                <a:lnTo>
                  <a:pt x="32" y="146"/>
                </a:lnTo>
                <a:lnTo>
                  <a:pt x="30" y="140"/>
                </a:lnTo>
                <a:lnTo>
                  <a:pt x="28" y="134"/>
                </a:lnTo>
                <a:lnTo>
                  <a:pt x="26" y="128"/>
                </a:lnTo>
                <a:lnTo>
                  <a:pt x="24" y="12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49" name="Freeform 139"/>
          <p:cNvSpPr>
            <a:spLocks noChangeArrowheads="1"/>
          </p:cNvSpPr>
          <p:nvPr/>
        </p:nvSpPr>
        <p:spPr bwMode="auto">
          <a:xfrm>
            <a:off x="2014538" y="2641600"/>
            <a:ext cx="476250" cy="1147763"/>
          </a:xfrm>
          <a:custGeom>
            <a:avLst/>
            <a:gdLst>
              <a:gd name="T0" fmla="*/ 552 w 598"/>
              <a:gd name="T1" fmla="*/ 165 h 1447"/>
              <a:gd name="T2" fmla="*/ 545 w 598"/>
              <a:gd name="T3" fmla="*/ 215 h 1447"/>
              <a:gd name="T4" fmla="*/ 541 w 598"/>
              <a:gd name="T5" fmla="*/ 246 h 1447"/>
              <a:gd name="T6" fmla="*/ 539 w 598"/>
              <a:gd name="T7" fmla="*/ 296 h 1447"/>
              <a:gd name="T8" fmla="*/ 537 w 598"/>
              <a:gd name="T9" fmla="*/ 365 h 1447"/>
              <a:gd name="T10" fmla="*/ 537 w 598"/>
              <a:gd name="T11" fmla="*/ 453 h 1447"/>
              <a:gd name="T12" fmla="*/ 535 w 598"/>
              <a:gd name="T13" fmla="*/ 562 h 1447"/>
              <a:gd name="T14" fmla="*/ 535 w 598"/>
              <a:gd name="T15" fmla="*/ 691 h 1447"/>
              <a:gd name="T16" fmla="*/ 535 w 598"/>
              <a:gd name="T17" fmla="*/ 827 h 1447"/>
              <a:gd name="T18" fmla="*/ 533 w 598"/>
              <a:gd name="T19" fmla="*/ 950 h 1447"/>
              <a:gd name="T20" fmla="*/ 529 w 598"/>
              <a:gd name="T21" fmla="*/ 1057 h 1447"/>
              <a:gd name="T22" fmla="*/ 524 w 598"/>
              <a:gd name="T23" fmla="*/ 1150 h 1447"/>
              <a:gd name="T24" fmla="*/ 518 w 598"/>
              <a:gd name="T25" fmla="*/ 1224 h 1447"/>
              <a:gd name="T26" fmla="*/ 510 w 598"/>
              <a:gd name="T27" fmla="*/ 1282 h 1447"/>
              <a:gd name="T28" fmla="*/ 497 w 598"/>
              <a:gd name="T29" fmla="*/ 1342 h 1447"/>
              <a:gd name="T30" fmla="*/ 481 w 598"/>
              <a:gd name="T31" fmla="*/ 1403 h 1447"/>
              <a:gd name="T32" fmla="*/ 470 w 598"/>
              <a:gd name="T33" fmla="*/ 1437 h 1447"/>
              <a:gd name="T34" fmla="*/ 460 w 598"/>
              <a:gd name="T35" fmla="*/ 1445 h 1447"/>
              <a:gd name="T36" fmla="*/ 447 w 598"/>
              <a:gd name="T37" fmla="*/ 1436 h 1447"/>
              <a:gd name="T38" fmla="*/ 430 w 598"/>
              <a:gd name="T39" fmla="*/ 1407 h 1447"/>
              <a:gd name="T40" fmla="*/ 410 w 598"/>
              <a:gd name="T41" fmla="*/ 1363 h 1447"/>
              <a:gd name="T42" fmla="*/ 387 w 598"/>
              <a:gd name="T43" fmla="*/ 1315 h 1447"/>
              <a:gd name="T44" fmla="*/ 376 w 598"/>
              <a:gd name="T45" fmla="*/ 1270 h 1447"/>
              <a:gd name="T46" fmla="*/ 376 w 598"/>
              <a:gd name="T47" fmla="*/ 1232 h 1447"/>
              <a:gd name="T48" fmla="*/ 387 w 598"/>
              <a:gd name="T49" fmla="*/ 1186 h 1447"/>
              <a:gd name="T50" fmla="*/ 389 w 598"/>
              <a:gd name="T51" fmla="*/ 1159 h 1447"/>
              <a:gd name="T52" fmla="*/ 393 w 598"/>
              <a:gd name="T53" fmla="*/ 1123 h 1447"/>
              <a:gd name="T54" fmla="*/ 401 w 598"/>
              <a:gd name="T55" fmla="*/ 1048 h 1447"/>
              <a:gd name="T56" fmla="*/ 410 w 598"/>
              <a:gd name="T57" fmla="*/ 931 h 1447"/>
              <a:gd name="T58" fmla="*/ 416 w 598"/>
              <a:gd name="T59" fmla="*/ 804 h 1447"/>
              <a:gd name="T60" fmla="*/ 420 w 598"/>
              <a:gd name="T61" fmla="*/ 701 h 1447"/>
              <a:gd name="T62" fmla="*/ 420 w 598"/>
              <a:gd name="T63" fmla="*/ 620 h 1447"/>
              <a:gd name="T64" fmla="*/ 420 w 598"/>
              <a:gd name="T65" fmla="*/ 541 h 1447"/>
              <a:gd name="T66" fmla="*/ 420 w 598"/>
              <a:gd name="T67" fmla="*/ 463 h 1447"/>
              <a:gd name="T68" fmla="*/ 420 w 598"/>
              <a:gd name="T69" fmla="*/ 370 h 1447"/>
              <a:gd name="T70" fmla="*/ 412 w 598"/>
              <a:gd name="T71" fmla="*/ 276 h 1447"/>
              <a:gd name="T72" fmla="*/ 403 w 598"/>
              <a:gd name="T73" fmla="*/ 207 h 1447"/>
              <a:gd name="T74" fmla="*/ 393 w 598"/>
              <a:gd name="T75" fmla="*/ 165 h 1447"/>
              <a:gd name="T76" fmla="*/ 378 w 598"/>
              <a:gd name="T77" fmla="*/ 148 h 1447"/>
              <a:gd name="T78" fmla="*/ 343 w 598"/>
              <a:gd name="T79" fmla="*/ 142 h 1447"/>
              <a:gd name="T80" fmla="*/ 286 w 598"/>
              <a:gd name="T81" fmla="*/ 144 h 1447"/>
              <a:gd name="T82" fmla="*/ 147 w 598"/>
              <a:gd name="T83" fmla="*/ 157 h 1447"/>
              <a:gd name="T84" fmla="*/ 0 w 598"/>
              <a:gd name="T85" fmla="*/ 165 h 1447"/>
              <a:gd name="T86" fmla="*/ 80 w 598"/>
              <a:gd name="T87" fmla="*/ 94 h 1447"/>
              <a:gd name="T88" fmla="*/ 165 w 598"/>
              <a:gd name="T89" fmla="*/ 86 h 1447"/>
              <a:gd name="T90" fmla="*/ 230 w 598"/>
              <a:gd name="T91" fmla="*/ 77 h 1447"/>
              <a:gd name="T92" fmla="*/ 280 w 598"/>
              <a:gd name="T93" fmla="*/ 67 h 1447"/>
              <a:gd name="T94" fmla="*/ 314 w 598"/>
              <a:gd name="T95" fmla="*/ 54 h 1447"/>
              <a:gd name="T96" fmla="*/ 339 w 598"/>
              <a:gd name="T97" fmla="*/ 38 h 1447"/>
              <a:gd name="T98" fmla="*/ 357 w 598"/>
              <a:gd name="T99" fmla="*/ 15 h 1447"/>
              <a:gd name="T100" fmla="*/ 391 w 598"/>
              <a:gd name="T101" fmla="*/ 0 h 1447"/>
              <a:gd name="T102" fmla="*/ 431 w 598"/>
              <a:gd name="T103" fmla="*/ 12 h 1447"/>
              <a:gd name="T104" fmla="*/ 514 w 598"/>
              <a:gd name="T105" fmla="*/ 36 h 1447"/>
              <a:gd name="T106" fmla="*/ 556 w 598"/>
              <a:gd name="T107" fmla="*/ 60 h 1447"/>
              <a:gd name="T108" fmla="*/ 581 w 598"/>
              <a:gd name="T109" fmla="*/ 79 h 1447"/>
              <a:gd name="T110" fmla="*/ 596 w 598"/>
              <a:gd name="T111" fmla="*/ 106 h 1447"/>
              <a:gd name="T112" fmla="*/ 575 w 598"/>
              <a:gd name="T113" fmla="*/ 134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8" h="1447">
                <a:moveTo>
                  <a:pt x="568" y="138"/>
                </a:moveTo>
                <a:lnTo>
                  <a:pt x="564" y="142"/>
                </a:lnTo>
                <a:lnTo>
                  <a:pt x="560" y="148"/>
                </a:lnTo>
                <a:lnTo>
                  <a:pt x="556" y="155"/>
                </a:lnTo>
                <a:lnTo>
                  <a:pt x="552" y="165"/>
                </a:lnTo>
                <a:lnTo>
                  <a:pt x="550" y="175"/>
                </a:lnTo>
                <a:lnTo>
                  <a:pt x="549" y="186"/>
                </a:lnTo>
                <a:lnTo>
                  <a:pt x="547" y="198"/>
                </a:lnTo>
                <a:lnTo>
                  <a:pt x="547" y="211"/>
                </a:lnTo>
                <a:lnTo>
                  <a:pt x="545" y="215"/>
                </a:lnTo>
                <a:lnTo>
                  <a:pt x="545" y="221"/>
                </a:lnTo>
                <a:lnTo>
                  <a:pt x="545" y="226"/>
                </a:lnTo>
                <a:lnTo>
                  <a:pt x="543" y="232"/>
                </a:lnTo>
                <a:lnTo>
                  <a:pt x="543" y="238"/>
                </a:lnTo>
                <a:lnTo>
                  <a:pt x="541" y="246"/>
                </a:lnTo>
                <a:lnTo>
                  <a:pt x="541" y="255"/>
                </a:lnTo>
                <a:lnTo>
                  <a:pt x="541" y="263"/>
                </a:lnTo>
                <a:lnTo>
                  <a:pt x="539" y="274"/>
                </a:lnTo>
                <a:lnTo>
                  <a:pt x="539" y="284"/>
                </a:lnTo>
                <a:lnTo>
                  <a:pt x="539" y="296"/>
                </a:lnTo>
                <a:lnTo>
                  <a:pt x="539" y="309"/>
                </a:lnTo>
                <a:lnTo>
                  <a:pt x="539" y="321"/>
                </a:lnTo>
                <a:lnTo>
                  <a:pt x="537" y="336"/>
                </a:lnTo>
                <a:lnTo>
                  <a:pt x="537" y="349"/>
                </a:lnTo>
                <a:lnTo>
                  <a:pt x="537" y="365"/>
                </a:lnTo>
                <a:lnTo>
                  <a:pt x="537" y="382"/>
                </a:lnTo>
                <a:lnTo>
                  <a:pt x="537" y="397"/>
                </a:lnTo>
                <a:lnTo>
                  <a:pt x="537" y="416"/>
                </a:lnTo>
                <a:lnTo>
                  <a:pt x="537" y="434"/>
                </a:lnTo>
                <a:lnTo>
                  <a:pt x="537" y="453"/>
                </a:lnTo>
                <a:lnTo>
                  <a:pt x="537" y="474"/>
                </a:lnTo>
                <a:lnTo>
                  <a:pt x="537" y="495"/>
                </a:lnTo>
                <a:lnTo>
                  <a:pt x="535" y="516"/>
                </a:lnTo>
                <a:lnTo>
                  <a:pt x="535" y="539"/>
                </a:lnTo>
                <a:lnTo>
                  <a:pt x="535" y="562"/>
                </a:lnTo>
                <a:lnTo>
                  <a:pt x="535" y="585"/>
                </a:lnTo>
                <a:lnTo>
                  <a:pt x="535" y="610"/>
                </a:lnTo>
                <a:lnTo>
                  <a:pt x="535" y="637"/>
                </a:lnTo>
                <a:lnTo>
                  <a:pt x="535" y="664"/>
                </a:lnTo>
                <a:lnTo>
                  <a:pt x="535" y="691"/>
                </a:lnTo>
                <a:lnTo>
                  <a:pt x="535" y="718"/>
                </a:lnTo>
                <a:lnTo>
                  <a:pt x="535" y="747"/>
                </a:lnTo>
                <a:lnTo>
                  <a:pt x="535" y="773"/>
                </a:lnTo>
                <a:lnTo>
                  <a:pt x="535" y="802"/>
                </a:lnTo>
                <a:lnTo>
                  <a:pt x="535" y="827"/>
                </a:lnTo>
                <a:lnTo>
                  <a:pt x="535" y="854"/>
                </a:lnTo>
                <a:lnTo>
                  <a:pt x="535" y="879"/>
                </a:lnTo>
                <a:lnTo>
                  <a:pt x="535" y="904"/>
                </a:lnTo>
                <a:lnTo>
                  <a:pt x="533" y="927"/>
                </a:lnTo>
                <a:lnTo>
                  <a:pt x="533" y="950"/>
                </a:lnTo>
                <a:lnTo>
                  <a:pt x="533" y="973"/>
                </a:lnTo>
                <a:lnTo>
                  <a:pt x="531" y="996"/>
                </a:lnTo>
                <a:lnTo>
                  <a:pt x="531" y="1017"/>
                </a:lnTo>
                <a:lnTo>
                  <a:pt x="531" y="1038"/>
                </a:lnTo>
                <a:lnTo>
                  <a:pt x="529" y="1057"/>
                </a:lnTo>
                <a:lnTo>
                  <a:pt x="529" y="1077"/>
                </a:lnTo>
                <a:lnTo>
                  <a:pt x="527" y="1096"/>
                </a:lnTo>
                <a:lnTo>
                  <a:pt x="527" y="1115"/>
                </a:lnTo>
                <a:lnTo>
                  <a:pt x="525" y="1132"/>
                </a:lnTo>
                <a:lnTo>
                  <a:pt x="524" y="1150"/>
                </a:lnTo>
                <a:lnTo>
                  <a:pt x="524" y="1165"/>
                </a:lnTo>
                <a:lnTo>
                  <a:pt x="522" y="1180"/>
                </a:lnTo>
                <a:lnTo>
                  <a:pt x="520" y="1196"/>
                </a:lnTo>
                <a:lnTo>
                  <a:pt x="520" y="1211"/>
                </a:lnTo>
                <a:lnTo>
                  <a:pt x="518" y="1224"/>
                </a:lnTo>
                <a:lnTo>
                  <a:pt x="516" y="1236"/>
                </a:lnTo>
                <a:lnTo>
                  <a:pt x="514" y="1249"/>
                </a:lnTo>
                <a:lnTo>
                  <a:pt x="514" y="1261"/>
                </a:lnTo>
                <a:lnTo>
                  <a:pt x="512" y="1272"/>
                </a:lnTo>
                <a:lnTo>
                  <a:pt x="510" y="1282"/>
                </a:lnTo>
                <a:lnTo>
                  <a:pt x="508" y="1292"/>
                </a:lnTo>
                <a:lnTo>
                  <a:pt x="506" y="1299"/>
                </a:lnTo>
                <a:lnTo>
                  <a:pt x="504" y="1309"/>
                </a:lnTo>
                <a:lnTo>
                  <a:pt x="501" y="1324"/>
                </a:lnTo>
                <a:lnTo>
                  <a:pt x="497" y="1342"/>
                </a:lnTo>
                <a:lnTo>
                  <a:pt x="493" y="1355"/>
                </a:lnTo>
                <a:lnTo>
                  <a:pt x="491" y="1368"/>
                </a:lnTo>
                <a:lnTo>
                  <a:pt x="487" y="1382"/>
                </a:lnTo>
                <a:lnTo>
                  <a:pt x="485" y="1393"/>
                </a:lnTo>
                <a:lnTo>
                  <a:pt x="481" y="1403"/>
                </a:lnTo>
                <a:lnTo>
                  <a:pt x="479" y="1413"/>
                </a:lnTo>
                <a:lnTo>
                  <a:pt x="478" y="1420"/>
                </a:lnTo>
                <a:lnTo>
                  <a:pt x="476" y="1428"/>
                </a:lnTo>
                <a:lnTo>
                  <a:pt x="472" y="1434"/>
                </a:lnTo>
                <a:lnTo>
                  <a:pt x="470" y="1437"/>
                </a:lnTo>
                <a:lnTo>
                  <a:pt x="468" y="1441"/>
                </a:lnTo>
                <a:lnTo>
                  <a:pt x="466" y="1445"/>
                </a:lnTo>
                <a:lnTo>
                  <a:pt x="464" y="1445"/>
                </a:lnTo>
                <a:lnTo>
                  <a:pt x="462" y="1447"/>
                </a:lnTo>
                <a:lnTo>
                  <a:pt x="460" y="1445"/>
                </a:lnTo>
                <a:lnTo>
                  <a:pt x="458" y="1445"/>
                </a:lnTo>
                <a:lnTo>
                  <a:pt x="454" y="1443"/>
                </a:lnTo>
                <a:lnTo>
                  <a:pt x="453" y="1441"/>
                </a:lnTo>
                <a:lnTo>
                  <a:pt x="449" y="1437"/>
                </a:lnTo>
                <a:lnTo>
                  <a:pt x="447" y="1436"/>
                </a:lnTo>
                <a:lnTo>
                  <a:pt x="443" y="1430"/>
                </a:lnTo>
                <a:lnTo>
                  <a:pt x="439" y="1426"/>
                </a:lnTo>
                <a:lnTo>
                  <a:pt x="435" y="1420"/>
                </a:lnTo>
                <a:lnTo>
                  <a:pt x="433" y="1414"/>
                </a:lnTo>
                <a:lnTo>
                  <a:pt x="430" y="1407"/>
                </a:lnTo>
                <a:lnTo>
                  <a:pt x="426" y="1399"/>
                </a:lnTo>
                <a:lnTo>
                  <a:pt x="422" y="1391"/>
                </a:lnTo>
                <a:lnTo>
                  <a:pt x="418" y="1384"/>
                </a:lnTo>
                <a:lnTo>
                  <a:pt x="414" y="1374"/>
                </a:lnTo>
                <a:lnTo>
                  <a:pt x="410" y="1363"/>
                </a:lnTo>
                <a:lnTo>
                  <a:pt x="405" y="1353"/>
                </a:lnTo>
                <a:lnTo>
                  <a:pt x="399" y="1343"/>
                </a:lnTo>
                <a:lnTo>
                  <a:pt x="395" y="1334"/>
                </a:lnTo>
                <a:lnTo>
                  <a:pt x="389" y="1324"/>
                </a:lnTo>
                <a:lnTo>
                  <a:pt x="387" y="1315"/>
                </a:lnTo>
                <a:lnTo>
                  <a:pt x="383" y="1305"/>
                </a:lnTo>
                <a:lnTo>
                  <a:pt x="380" y="1295"/>
                </a:lnTo>
                <a:lnTo>
                  <a:pt x="378" y="1288"/>
                </a:lnTo>
                <a:lnTo>
                  <a:pt x="376" y="1278"/>
                </a:lnTo>
                <a:lnTo>
                  <a:pt x="376" y="1270"/>
                </a:lnTo>
                <a:lnTo>
                  <a:pt x="374" y="1263"/>
                </a:lnTo>
                <a:lnTo>
                  <a:pt x="374" y="1255"/>
                </a:lnTo>
                <a:lnTo>
                  <a:pt x="374" y="1247"/>
                </a:lnTo>
                <a:lnTo>
                  <a:pt x="376" y="1240"/>
                </a:lnTo>
                <a:lnTo>
                  <a:pt x="376" y="1232"/>
                </a:lnTo>
                <a:lnTo>
                  <a:pt x="378" y="1224"/>
                </a:lnTo>
                <a:lnTo>
                  <a:pt x="382" y="1215"/>
                </a:lnTo>
                <a:lnTo>
                  <a:pt x="383" y="1205"/>
                </a:lnTo>
                <a:lnTo>
                  <a:pt x="385" y="1196"/>
                </a:lnTo>
                <a:lnTo>
                  <a:pt x="387" y="1186"/>
                </a:lnTo>
                <a:lnTo>
                  <a:pt x="387" y="1178"/>
                </a:lnTo>
                <a:lnTo>
                  <a:pt x="389" y="1171"/>
                </a:lnTo>
                <a:lnTo>
                  <a:pt x="389" y="1165"/>
                </a:lnTo>
                <a:lnTo>
                  <a:pt x="389" y="1161"/>
                </a:lnTo>
                <a:lnTo>
                  <a:pt x="389" y="1159"/>
                </a:lnTo>
                <a:lnTo>
                  <a:pt x="389" y="1153"/>
                </a:lnTo>
                <a:lnTo>
                  <a:pt x="389" y="1150"/>
                </a:lnTo>
                <a:lnTo>
                  <a:pt x="391" y="1142"/>
                </a:lnTo>
                <a:lnTo>
                  <a:pt x="391" y="1132"/>
                </a:lnTo>
                <a:lnTo>
                  <a:pt x="393" y="1123"/>
                </a:lnTo>
                <a:lnTo>
                  <a:pt x="393" y="1111"/>
                </a:lnTo>
                <a:lnTo>
                  <a:pt x="395" y="1098"/>
                </a:lnTo>
                <a:lnTo>
                  <a:pt x="397" y="1082"/>
                </a:lnTo>
                <a:lnTo>
                  <a:pt x="399" y="1065"/>
                </a:lnTo>
                <a:lnTo>
                  <a:pt x="401" y="1048"/>
                </a:lnTo>
                <a:lnTo>
                  <a:pt x="403" y="1027"/>
                </a:lnTo>
                <a:lnTo>
                  <a:pt x="405" y="1006"/>
                </a:lnTo>
                <a:lnTo>
                  <a:pt x="407" y="983"/>
                </a:lnTo>
                <a:lnTo>
                  <a:pt x="408" y="958"/>
                </a:lnTo>
                <a:lnTo>
                  <a:pt x="410" y="931"/>
                </a:lnTo>
                <a:lnTo>
                  <a:pt x="412" y="904"/>
                </a:lnTo>
                <a:lnTo>
                  <a:pt x="412" y="877"/>
                </a:lnTo>
                <a:lnTo>
                  <a:pt x="414" y="852"/>
                </a:lnTo>
                <a:lnTo>
                  <a:pt x="416" y="827"/>
                </a:lnTo>
                <a:lnTo>
                  <a:pt x="416" y="804"/>
                </a:lnTo>
                <a:lnTo>
                  <a:pt x="418" y="781"/>
                </a:lnTo>
                <a:lnTo>
                  <a:pt x="418" y="758"/>
                </a:lnTo>
                <a:lnTo>
                  <a:pt x="418" y="739"/>
                </a:lnTo>
                <a:lnTo>
                  <a:pt x="420" y="718"/>
                </a:lnTo>
                <a:lnTo>
                  <a:pt x="420" y="701"/>
                </a:lnTo>
                <a:lnTo>
                  <a:pt x="420" y="681"/>
                </a:lnTo>
                <a:lnTo>
                  <a:pt x="420" y="664"/>
                </a:lnTo>
                <a:lnTo>
                  <a:pt x="420" y="649"/>
                </a:lnTo>
                <a:lnTo>
                  <a:pt x="420" y="635"/>
                </a:lnTo>
                <a:lnTo>
                  <a:pt x="420" y="620"/>
                </a:lnTo>
                <a:lnTo>
                  <a:pt x="420" y="608"/>
                </a:lnTo>
                <a:lnTo>
                  <a:pt x="420" y="583"/>
                </a:lnTo>
                <a:lnTo>
                  <a:pt x="420" y="570"/>
                </a:lnTo>
                <a:lnTo>
                  <a:pt x="420" y="557"/>
                </a:lnTo>
                <a:lnTo>
                  <a:pt x="420" y="541"/>
                </a:lnTo>
                <a:lnTo>
                  <a:pt x="420" y="528"/>
                </a:lnTo>
                <a:lnTo>
                  <a:pt x="420" y="512"/>
                </a:lnTo>
                <a:lnTo>
                  <a:pt x="420" y="497"/>
                </a:lnTo>
                <a:lnTo>
                  <a:pt x="420" y="480"/>
                </a:lnTo>
                <a:lnTo>
                  <a:pt x="420" y="463"/>
                </a:lnTo>
                <a:lnTo>
                  <a:pt x="420" y="445"/>
                </a:lnTo>
                <a:lnTo>
                  <a:pt x="420" y="428"/>
                </a:lnTo>
                <a:lnTo>
                  <a:pt x="420" y="409"/>
                </a:lnTo>
                <a:lnTo>
                  <a:pt x="420" y="390"/>
                </a:lnTo>
                <a:lnTo>
                  <a:pt x="420" y="370"/>
                </a:lnTo>
                <a:lnTo>
                  <a:pt x="420" y="349"/>
                </a:lnTo>
                <a:lnTo>
                  <a:pt x="418" y="330"/>
                </a:lnTo>
                <a:lnTo>
                  <a:pt x="416" y="311"/>
                </a:lnTo>
                <a:lnTo>
                  <a:pt x="414" y="294"/>
                </a:lnTo>
                <a:lnTo>
                  <a:pt x="412" y="276"/>
                </a:lnTo>
                <a:lnTo>
                  <a:pt x="410" y="259"/>
                </a:lnTo>
                <a:lnTo>
                  <a:pt x="408" y="246"/>
                </a:lnTo>
                <a:lnTo>
                  <a:pt x="407" y="232"/>
                </a:lnTo>
                <a:lnTo>
                  <a:pt x="405" y="219"/>
                </a:lnTo>
                <a:lnTo>
                  <a:pt x="403" y="207"/>
                </a:lnTo>
                <a:lnTo>
                  <a:pt x="401" y="198"/>
                </a:lnTo>
                <a:lnTo>
                  <a:pt x="399" y="188"/>
                </a:lnTo>
                <a:lnTo>
                  <a:pt x="397" y="179"/>
                </a:lnTo>
                <a:lnTo>
                  <a:pt x="395" y="173"/>
                </a:lnTo>
                <a:lnTo>
                  <a:pt x="393" y="165"/>
                </a:lnTo>
                <a:lnTo>
                  <a:pt x="391" y="161"/>
                </a:lnTo>
                <a:lnTo>
                  <a:pt x="389" y="157"/>
                </a:lnTo>
                <a:lnTo>
                  <a:pt x="385" y="154"/>
                </a:lnTo>
                <a:lnTo>
                  <a:pt x="383" y="150"/>
                </a:lnTo>
                <a:lnTo>
                  <a:pt x="378" y="148"/>
                </a:lnTo>
                <a:lnTo>
                  <a:pt x="374" y="146"/>
                </a:lnTo>
                <a:lnTo>
                  <a:pt x="366" y="144"/>
                </a:lnTo>
                <a:lnTo>
                  <a:pt x="360" y="144"/>
                </a:lnTo>
                <a:lnTo>
                  <a:pt x="351" y="142"/>
                </a:lnTo>
                <a:lnTo>
                  <a:pt x="343" y="142"/>
                </a:lnTo>
                <a:lnTo>
                  <a:pt x="334" y="142"/>
                </a:lnTo>
                <a:lnTo>
                  <a:pt x="322" y="142"/>
                </a:lnTo>
                <a:lnTo>
                  <a:pt x="311" y="142"/>
                </a:lnTo>
                <a:lnTo>
                  <a:pt x="299" y="142"/>
                </a:lnTo>
                <a:lnTo>
                  <a:pt x="286" y="144"/>
                </a:lnTo>
                <a:lnTo>
                  <a:pt x="272" y="144"/>
                </a:lnTo>
                <a:lnTo>
                  <a:pt x="257" y="146"/>
                </a:lnTo>
                <a:lnTo>
                  <a:pt x="241" y="148"/>
                </a:lnTo>
                <a:lnTo>
                  <a:pt x="178" y="154"/>
                </a:lnTo>
                <a:lnTo>
                  <a:pt x="147" y="157"/>
                </a:lnTo>
                <a:lnTo>
                  <a:pt x="117" y="159"/>
                </a:lnTo>
                <a:lnTo>
                  <a:pt x="86" y="163"/>
                </a:lnTo>
                <a:lnTo>
                  <a:pt x="57" y="165"/>
                </a:lnTo>
                <a:lnTo>
                  <a:pt x="28" y="165"/>
                </a:lnTo>
                <a:lnTo>
                  <a:pt x="0" y="165"/>
                </a:lnTo>
                <a:lnTo>
                  <a:pt x="0" y="102"/>
                </a:lnTo>
                <a:lnTo>
                  <a:pt x="21" y="100"/>
                </a:lnTo>
                <a:lnTo>
                  <a:pt x="42" y="98"/>
                </a:lnTo>
                <a:lnTo>
                  <a:pt x="61" y="96"/>
                </a:lnTo>
                <a:lnTo>
                  <a:pt x="80" y="94"/>
                </a:lnTo>
                <a:lnTo>
                  <a:pt x="99" y="92"/>
                </a:lnTo>
                <a:lnTo>
                  <a:pt x="117" y="90"/>
                </a:lnTo>
                <a:lnTo>
                  <a:pt x="134" y="90"/>
                </a:lnTo>
                <a:lnTo>
                  <a:pt x="149" y="88"/>
                </a:lnTo>
                <a:lnTo>
                  <a:pt x="165" y="86"/>
                </a:lnTo>
                <a:lnTo>
                  <a:pt x="180" y="84"/>
                </a:lnTo>
                <a:lnTo>
                  <a:pt x="193" y="83"/>
                </a:lnTo>
                <a:lnTo>
                  <a:pt x="207" y="81"/>
                </a:lnTo>
                <a:lnTo>
                  <a:pt x="218" y="79"/>
                </a:lnTo>
                <a:lnTo>
                  <a:pt x="230" y="77"/>
                </a:lnTo>
                <a:lnTo>
                  <a:pt x="241" y="75"/>
                </a:lnTo>
                <a:lnTo>
                  <a:pt x="251" y="73"/>
                </a:lnTo>
                <a:lnTo>
                  <a:pt x="261" y="71"/>
                </a:lnTo>
                <a:lnTo>
                  <a:pt x="270" y="69"/>
                </a:lnTo>
                <a:lnTo>
                  <a:pt x="280" y="67"/>
                </a:lnTo>
                <a:lnTo>
                  <a:pt x="288" y="65"/>
                </a:lnTo>
                <a:lnTo>
                  <a:pt x="295" y="63"/>
                </a:lnTo>
                <a:lnTo>
                  <a:pt x="303" y="60"/>
                </a:lnTo>
                <a:lnTo>
                  <a:pt x="309" y="58"/>
                </a:lnTo>
                <a:lnTo>
                  <a:pt x="314" y="54"/>
                </a:lnTo>
                <a:lnTo>
                  <a:pt x="320" y="52"/>
                </a:lnTo>
                <a:lnTo>
                  <a:pt x="326" y="48"/>
                </a:lnTo>
                <a:lnTo>
                  <a:pt x="330" y="44"/>
                </a:lnTo>
                <a:lnTo>
                  <a:pt x="336" y="42"/>
                </a:lnTo>
                <a:lnTo>
                  <a:pt x="339" y="38"/>
                </a:lnTo>
                <a:lnTo>
                  <a:pt x="341" y="35"/>
                </a:lnTo>
                <a:lnTo>
                  <a:pt x="345" y="31"/>
                </a:lnTo>
                <a:lnTo>
                  <a:pt x="347" y="27"/>
                </a:lnTo>
                <a:lnTo>
                  <a:pt x="351" y="21"/>
                </a:lnTo>
                <a:lnTo>
                  <a:pt x="357" y="15"/>
                </a:lnTo>
                <a:lnTo>
                  <a:pt x="362" y="12"/>
                </a:lnTo>
                <a:lnTo>
                  <a:pt x="368" y="8"/>
                </a:lnTo>
                <a:lnTo>
                  <a:pt x="376" y="4"/>
                </a:lnTo>
                <a:lnTo>
                  <a:pt x="383" y="2"/>
                </a:lnTo>
                <a:lnTo>
                  <a:pt x="391" y="0"/>
                </a:lnTo>
                <a:lnTo>
                  <a:pt x="399" y="0"/>
                </a:lnTo>
                <a:lnTo>
                  <a:pt x="403" y="2"/>
                </a:lnTo>
                <a:lnTo>
                  <a:pt x="408" y="4"/>
                </a:lnTo>
                <a:lnTo>
                  <a:pt x="418" y="8"/>
                </a:lnTo>
                <a:lnTo>
                  <a:pt x="431" y="12"/>
                </a:lnTo>
                <a:lnTo>
                  <a:pt x="445" y="15"/>
                </a:lnTo>
                <a:lnTo>
                  <a:pt x="460" y="19"/>
                </a:lnTo>
                <a:lnTo>
                  <a:pt x="478" y="25"/>
                </a:lnTo>
                <a:lnTo>
                  <a:pt x="495" y="31"/>
                </a:lnTo>
                <a:lnTo>
                  <a:pt x="514" y="36"/>
                </a:lnTo>
                <a:lnTo>
                  <a:pt x="524" y="42"/>
                </a:lnTo>
                <a:lnTo>
                  <a:pt x="533" y="48"/>
                </a:lnTo>
                <a:lnTo>
                  <a:pt x="541" y="52"/>
                </a:lnTo>
                <a:lnTo>
                  <a:pt x="549" y="56"/>
                </a:lnTo>
                <a:lnTo>
                  <a:pt x="556" y="60"/>
                </a:lnTo>
                <a:lnTo>
                  <a:pt x="562" y="65"/>
                </a:lnTo>
                <a:lnTo>
                  <a:pt x="568" y="67"/>
                </a:lnTo>
                <a:lnTo>
                  <a:pt x="572" y="71"/>
                </a:lnTo>
                <a:lnTo>
                  <a:pt x="577" y="75"/>
                </a:lnTo>
                <a:lnTo>
                  <a:pt x="581" y="79"/>
                </a:lnTo>
                <a:lnTo>
                  <a:pt x="589" y="84"/>
                </a:lnTo>
                <a:lnTo>
                  <a:pt x="595" y="88"/>
                </a:lnTo>
                <a:lnTo>
                  <a:pt x="598" y="92"/>
                </a:lnTo>
                <a:lnTo>
                  <a:pt x="598" y="100"/>
                </a:lnTo>
                <a:lnTo>
                  <a:pt x="596" y="106"/>
                </a:lnTo>
                <a:lnTo>
                  <a:pt x="595" y="113"/>
                </a:lnTo>
                <a:lnTo>
                  <a:pt x="591" y="119"/>
                </a:lnTo>
                <a:lnTo>
                  <a:pt x="587" y="125"/>
                </a:lnTo>
                <a:lnTo>
                  <a:pt x="581" y="131"/>
                </a:lnTo>
                <a:lnTo>
                  <a:pt x="575" y="134"/>
                </a:lnTo>
                <a:lnTo>
                  <a:pt x="568" y="138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0" name="Freeform 140"/>
          <p:cNvSpPr>
            <a:spLocks noChangeArrowheads="1"/>
          </p:cNvSpPr>
          <p:nvPr/>
        </p:nvSpPr>
        <p:spPr bwMode="auto">
          <a:xfrm>
            <a:off x="2682875" y="2560638"/>
            <a:ext cx="758825" cy="160337"/>
          </a:xfrm>
          <a:custGeom>
            <a:avLst/>
            <a:gdLst>
              <a:gd name="T0" fmla="*/ 31 w 958"/>
              <a:gd name="T1" fmla="*/ 186 h 204"/>
              <a:gd name="T2" fmla="*/ 10 w 958"/>
              <a:gd name="T3" fmla="*/ 171 h 204"/>
              <a:gd name="T4" fmla="*/ 0 w 958"/>
              <a:gd name="T5" fmla="*/ 160 h 204"/>
              <a:gd name="T6" fmla="*/ 2 w 958"/>
              <a:gd name="T7" fmla="*/ 156 h 204"/>
              <a:gd name="T8" fmla="*/ 10 w 958"/>
              <a:gd name="T9" fmla="*/ 152 h 204"/>
              <a:gd name="T10" fmla="*/ 23 w 958"/>
              <a:gd name="T11" fmla="*/ 148 h 204"/>
              <a:gd name="T12" fmla="*/ 41 w 958"/>
              <a:gd name="T13" fmla="*/ 142 h 204"/>
              <a:gd name="T14" fmla="*/ 65 w 958"/>
              <a:gd name="T15" fmla="*/ 135 h 204"/>
              <a:gd name="T16" fmla="*/ 98 w 958"/>
              <a:gd name="T17" fmla="*/ 127 h 204"/>
              <a:gd name="T18" fmla="*/ 135 w 958"/>
              <a:gd name="T19" fmla="*/ 119 h 204"/>
              <a:gd name="T20" fmla="*/ 177 w 958"/>
              <a:gd name="T21" fmla="*/ 110 h 204"/>
              <a:gd name="T22" fmla="*/ 225 w 958"/>
              <a:gd name="T23" fmla="*/ 98 h 204"/>
              <a:gd name="T24" fmla="*/ 278 w 958"/>
              <a:gd name="T25" fmla="*/ 87 h 204"/>
              <a:gd name="T26" fmla="*/ 338 w 958"/>
              <a:gd name="T27" fmla="*/ 75 h 204"/>
              <a:gd name="T28" fmla="*/ 453 w 958"/>
              <a:gd name="T29" fmla="*/ 50 h 204"/>
              <a:gd name="T30" fmla="*/ 555 w 958"/>
              <a:gd name="T31" fmla="*/ 31 h 204"/>
              <a:gd name="T32" fmla="*/ 639 w 958"/>
              <a:gd name="T33" fmla="*/ 16 h 204"/>
              <a:gd name="T34" fmla="*/ 710 w 958"/>
              <a:gd name="T35" fmla="*/ 6 h 204"/>
              <a:gd name="T36" fmla="*/ 764 w 958"/>
              <a:gd name="T37" fmla="*/ 0 h 204"/>
              <a:gd name="T38" fmla="*/ 802 w 958"/>
              <a:gd name="T39" fmla="*/ 0 h 204"/>
              <a:gd name="T40" fmla="*/ 860 w 958"/>
              <a:gd name="T41" fmla="*/ 2 h 204"/>
              <a:gd name="T42" fmla="*/ 904 w 958"/>
              <a:gd name="T43" fmla="*/ 6 h 204"/>
              <a:gd name="T44" fmla="*/ 927 w 958"/>
              <a:gd name="T45" fmla="*/ 14 h 204"/>
              <a:gd name="T46" fmla="*/ 948 w 958"/>
              <a:gd name="T47" fmla="*/ 23 h 204"/>
              <a:gd name="T48" fmla="*/ 958 w 958"/>
              <a:gd name="T49" fmla="*/ 35 h 204"/>
              <a:gd name="T50" fmla="*/ 958 w 958"/>
              <a:gd name="T51" fmla="*/ 48 h 204"/>
              <a:gd name="T52" fmla="*/ 954 w 958"/>
              <a:gd name="T53" fmla="*/ 58 h 204"/>
              <a:gd name="T54" fmla="*/ 944 w 958"/>
              <a:gd name="T55" fmla="*/ 67 h 204"/>
              <a:gd name="T56" fmla="*/ 933 w 958"/>
              <a:gd name="T57" fmla="*/ 71 h 204"/>
              <a:gd name="T58" fmla="*/ 916 w 958"/>
              <a:gd name="T59" fmla="*/ 75 h 204"/>
              <a:gd name="T60" fmla="*/ 893 w 958"/>
              <a:gd name="T61" fmla="*/ 81 h 204"/>
              <a:gd name="T62" fmla="*/ 862 w 958"/>
              <a:gd name="T63" fmla="*/ 87 h 204"/>
              <a:gd name="T64" fmla="*/ 825 w 958"/>
              <a:gd name="T65" fmla="*/ 94 h 204"/>
              <a:gd name="T66" fmla="*/ 781 w 958"/>
              <a:gd name="T67" fmla="*/ 102 h 204"/>
              <a:gd name="T68" fmla="*/ 733 w 958"/>
              <a:gd name="T69" fmla="*/ 110 h 204"/>
              <a:gd name="T70" fmla="*/ 678 w 958"/>
              <a:gd name="T71" fmla="*/ 119 h 204"/>
              <a:gd name="T72" fmla="*/ 616 w 958"/>
              <a:gd name="T73" fmla="*/ 129 h 204"/>
              <a:gd name="T74" fmla="*/ 547 w 958"/>
              <a:gd name="T75" fmla="*/ 138 h 204"/>
              <a:gd name="T76" fmla="*/ 480 w 958"/>
              <a:gd name="T77" fmla="*/ 152 h 204"/>
              <a:gd name="T78" fmla="*/ 419 w 958"/>
              <a:gd name="T79" fmla="*/ 162 h 204"/>
              <a:gd name="T80" fmla="*/ 363 w 958"/>
              <a:gd name="T81" fmla="*/ 171 h 204"/>
              <a:gd name="T82" fmla="*/ 313 w 958"/>
              <a:gd name="T83" fmla="*/ 181 h 204"/>
              <a:gd name="T84" fmla="*/ 271 w 958"/>
              <a:gd name="T85" fmla="*/ 186 h 204"/>
              <a:gd name="T86" fmla="*/ 234 w 958"/>
              <a:gd name="T87" fmla="*/ 192 h 204"/>
              <a:gd name="T88" fmla="*/ 204 w 958"/>
              <a:gd name="T89" fmla="*/ 196 h 204"/>
              <a:gd name="T90" fmla="*/ 179 w 958"/>
              <a:gd name="T91" fmla="*/ 200 h 204"/>
              <a:gd name="T92" fmla="*/ 161 w 958"/>
              <a:gd name="T93" fmla="*/ 202 h 204"/>
              <a:gd name="T94" fmla="*/ 152 w 958"/>
              <a:gd name="T95" fmla="*/ 204 h 204"/>
              <a:gd name="T96" fmla="*/ 140 w 958"/>
              <a:gd name="T97" fmla="*/ 204 h 204"/>
              <a:gd name="T98" fmla="*/ 108 w 958"/>
              <a:gd name="T99" fmla="*/ 202 h 204"/>
              <a:gd name="T100" fmla="*/ 69 w 958"/>
              <a:gd name="T101" fmla="*/ 19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8" h="204">
                <a:moveTo>
                  <a:pt x="54" y="194"/>
                </a:moveTo>
                <a:lnTo>
                  <a:pt x="42" y="190"/>
                </a:lnTo>
                <a:lnTo>
                  <a:pt x="31" y="186"/>
                </a:lnTo>
                <a:lnTo>
                  <a:pt x="23" y="181"/>
                </a:lnTo>
                <a:lnTo>
                  <a:pt x="16" y="175"/>
                </a:lnTo>
                <a:lnTo>
                  <a:pt x="10" y="171"/>
                </a:lnTo>
                <a:lnTo>
                  <a:pt x="4" y="165"/>
                </a:lnTo>
                <a:lnTo>
                  <a:pt x="2" y="162"/>
                </a:lnTo>
                <a:lnTo>
                  <a:pt x="0" y="160"/>
                </a:lnTo>
                <a:lnTo>
                  <a:pt x="0" y="158"/>
                </a:lnTo>
                <a:lnTo>
                  <a:pt x="0" y="156"/>
                </a:lnTo>
                <a:lnTo>
                  <a:pt x="2" y="156"/>
                </a:lnTo>
                <a:lnTo>
                  <a:pt x="4" y="154"/>
                </a:lnTo>
                <a:lnTo>
                  <a:pt x="6" y="154"/>
                </a:lnTo>
                <a:lnTo>
                  <a:pt x="10" y="152"/>
                </a:lnTo>
                <a:lnTo>
                  <a:pt x="14" y="150"/>
                </a:lnTo>
                <a:lnTo>
                  <a:pt x="17" y="148"/>
                </a:lnTo>
                <a:lnTo>
                  <a:pt x="23" y="148"/>
                </a:lnTo>
                <a:lnTo>
                  <a:pt x="27" y="146"/>
                </a:lnTo>
                <a:lnTo>
                  <a:pt x="35" y="144"/>
                </a:lnTo>
                <a:lnTo>
                  <a:pt x="41" y="142"/>
                </a:lnTo>
                <a:lnTo>
                  <a:pt x="48" y="140"/>
                </a:lnTo>
                <a:lnTo>
                  <a:pt x="58" y="137"/>
                </a:lnTo>
                <a:lnTo>
                  <a:pt x="65" y="135"/>
                </a:lnTo>
                <a:lnTo>
                  <a:pt x="75" y="133"/>
                </a:lnTo>
                <a:lnTo>
                  <a:pt x="87" y="131"/>
                </a:lnTo>
                <a:lnTo>
                  <a:pt x="98" y="127"/>
                </a:lnTo>
                <a:lnTo>
                  <a:pt x="110" y="125"/>
                </a:lnTo>
                <a:lnTo>
                  <a:pt x="121" y="121"/>
                </a:lnTo>
                <a:lnTo>
                  <a:pt x="135" y="119"/>
                </a:lnTo>
                <a:lnTo>
                  <a:pt x="148" y="115"/>
                </a:lnTo>
                <a:lnTo>
                  <a:pt x="161" y="114"/>
                </a:lnTo>
                <a:lnTo>
                  <a:pt x="177" y="110"/>
                </a:lnTo>
                <a:lnTo>
                  <a:pt x="192" y="106"/>
                </a:lnTo>
                <a:lnTo>
                  <a:pt x="207" y="102"/>
                </a:lnTo>
                <a:lnTo>
                  <a:pt x="225" y="98"/>
                </a:lnTo>
                <a:lnTo>
                  <a:pt x="242" y="94"/>
                </a:lnTo>
                <a:lnTo>
                  <a:pt x="259" y="91"/>
                </a:lnTo>
                <a:lnTo>
                  <a:pt x="278" y="87"/>
                </a:lnTo>
                <a:lnTo>
                  <a:pt x="298" y="83"/>
                </a:lnTo>
                <a:lnTo>
                  <a:pt x="317" y="79"/>
                </a:lnTo>
                <a:lnTo>
                  <a:pt x="338" y="75"/>
                </a:lnTo>
                <a:lnTo>
                  <a:pt x="378" y="66"/>
                </a:lnTo>
                <a:lnTo>
                  <a:pt x="417" y="58"/>
                </a:lnTo>
                <a:lnTo>
                  <a:pt x="453" y="50"/>
                </a:lnTo>
                <a:lnTo>
                  <a:pt x="490" y="43"/>
                </a:lnTo>
                <a:lnTo>
                  <a:pt x="522" y="37"/>
                </a:lnTo>
                <a:lnTo>
                  <a:pt x="555" y="31"/>
                </a:lnTo>
                <a:lnTo>
                  <a:pt x="586" y="25"/>
                </a:lnTo>
                <a:lnTo>
                  <a:pt x="612" y="19"/>
                </a:lnTo>
                <a:lnTo>
                  <a:pt x="639" y="16"/>
                </a:lnTo>
                <a:lnTo>
                  <a:pt x="664" y="12"/>
                </a:lnTo>
                <a:lnTo>
                  <a:pt x="689" y="8"/>
                </a:lnTo>
                <a:lnTo>
                  <a:pt x="710" y="6"/>
                </a:lnTo>
                <a:lnTo>
                  <a:pt x="729" y="4"/>
                </a:lnTo>
                <a:lnTo>
                  <a:pt x="749" y="2"/>
                </a:lnTo>
                <a:lnTo>
                  <a:pt x="764" y="0"/>
                </a:lnTo>
                <a:lnTo>
                  <a:pt x="779" y="0"/>
                </a:lnTo>
                <a:lnTo>
                  <a:pt x="791" y="0"/>
                </a:lnTo>
                <a:lnTo>
                  <a:pt x="802" y="0"/>
                </a:lnTo>
                <a:lnTo>
                  <a:pt x="822" y="0"/>
                </a:lnTo>
                <a:lnTo>
                  <a:pt x="841" y="0"/>
                </a:lnTo>
                <a:lnTo>
                  <a:pt x="860" y="2"/>
                </a:lnTo>
                <a:lnTo>
                  <a:pt x="875" y="2"/>
                </a:lnTo>
                <a:lnTo>
                  <a:pt x="891" y="4"/>
                </a:lnTo>
                <a:lnTo>
                  <a:pt x="904" y="6"/>
                </a:lnTo>
                <a:lnTo>
                  <a:pt x="916" y="10"/>
                </a:lnTo>
                <a:lnTo>
                  <a:pt x="921" y="12"/>
                </a:lnTo>
                <a:lnTo>
                  <a:pt x="927" y="14"/>
                </a:lnTo>
                <a:lnTo>
                  <a:pt x="935" y="18"/>
                </a:lnTo>
                <a:lnTo>
                  <a:pt x="942" y="19"/>
                </a:lnTo>
                <a:lnTo>
                  <a:pt x="948" y="23"/>
                </a:lnTo>
                <a:lnTo>
                  <a:pt x="952" y="27"/>
                </a:lnTo>
                <a:lnTo>
                  <a:pt x="956" y="31"/>
                </a:lnTo>
                <a:lnTo>
                  <a:pt x="958" y="35"/>
                </a:lnTo>
                <a:lnTo>
                  <a:pt x="958" y="39"/>
                </a:lnTo>
                <a:lnTo>
                  <a:pt x="958" y="44"/>
                </a:lnTo>
                <a:lnTo>
                  <a:pt x="958" y="48"/>
                </a:lnTo>
                <a:lnTo>
                  <a:pt x="956" y="52"/>
                </a:lnTo>
                <a:lnTo>
                  <a:pt x="956" y="54"/>
                </a:lnTo>
                <a:lnTo>
                  <a:pt x="954" y="58"/>
                </a:lnTo>
                <a:lnTo>
                  <a:pt x="950" y="62"/>
                </a:lnTo>
                <a:lnTo>
                  <a:pt x="946" y="66"/>
                </a:lnTo>
                <a:lnTo>
                  <a:pt x="944" y="67"/>
                </a:lnTo>
                <a:lnTo>
                  <a:pt x="941" y="67"/>
                </a:lnTo>
                <a:lnTo>
                  <a:pt x="937" y="69"/>
                </a:lnTo>
                <a:lnTo>
                  <a:pt x="933" y="71"/>
                </a:lnTo>
                <a:lnTo>
                  <a:pt x="927" y="73"/>
                </a:lnTo>
                <a:lnTo>
                  <a:pt x="921" y="73"/>
                </a:lnTo>
                <a:lnTo>
                  <a:pt x="916" y="75"/>
                </a:lnTo>
                <a:lnTo>
                  <a:pt x="908" y="77"/>
                </a:lnTo>
                <a:lnTo>
                  <a:pt x="900" y="79"/>
                </a:lnTo>
                <a:lnTo>
                  <a:pt x="893" y="81"/>
                </a:lnTo>
                <a:lnTo>
                  <a:pt x="883" y="83"/>
                </a:lnTo>
                <a:lnTo>
                  <a:pt x="873" y="85"/>
                </a:lnTo>
                <a:lnTo>
                  <a:pt x="862" y="87"/>
                </a:lnTo>
                <a:lnTo>
                  <a:pt x="850" y="89"/>
                </a:lnTo>
                <a:lnTo>
                  <a:pt x="839" y="92"/>
                </a:lnTo>
                <a:lnTo>
                  <a:pt x="825" y="94"/>
                </a:lnTo>
                <a:lnTo>
                  <a:pt x="812" y="96"/>
                </a:lnTo>
                <a:lnTo>
                  <a:pt x="797" y="98"/>
                </a:lnTo>
                <a:lnTo>
                  <a:pt x="781" y="102"/>
                </a:lnTo>
                <a:lnTo>
                  <a:pt x="766" y="104"/>
                </a:lnTo>
                <a:lnTo>
                  <a:pt x="751" y="108"/>
                </a:lnTo>
                <a:lnTo>
                  <a:pt x="733" y="110"/>
                </a:lnTo>
                <a:lnTo>
                  <a:pt x="714" y="114"/>
                </a:lnTo>
                <a:lnTo>
                  <a:pt x="697" y="115"/>
                </a:lnTo>
                <a:lnTo>
                  <a:pt x="678" y="119"/>
                </a:lnTo>
                <a:lnTo>
                  <a:pt x="657" y="121"/>
                </a:lnTo>
                <a:lnTo>
                  <a:pt x="637" y="125"/>
                </a:lnTo>
                <a:lnTo>
                  <a:pt x="616" y="129"/>
                </a:lnTo>
                <a:lnTo>
                  <a:pt x="593" y="133"/>
                </a:lnTo>
                <a:lnTo>
                  <a:pt x="570" y="135"/>
                </a:lnTo>
                <a:lnTo>
                  <a:pt x="547" y="138"/>
                </a:lnTo>
                <a:lnTo>
                  <a:pt x="524" y="144"/>
                </a:lnTo>
                <a:lnTo>
                  <a:pt x="501" y="148"/>
                </a:lnTo>
                <a:lnTo>
                  <a:pt x="480" y="152"/>
                </a:lnTo>
                <a:lnTo>
                  <a:pt x="459" y="156"/>
                </a:lnTo>
                <a:lnTo>
                  <a:pt x="438" y="160"/>
                </a:lnTo>
                <a:lnTo>
                  <a:pt x="419" y="162"/>
                </a:lnTo>
                <a:lnTo>
                  <a:pt x="399" y="165"/>
                </a:lnTo>
                <a:lnTo>
                  <a:pt x="380" y="169"/>
                </a:lnTo>
                <a:lnTo>
                  <a:pt x="363" y="171"/>
                </a:lnTo>
                <a:lnTo>
                  <a:pt x="346" y="175"/>
                </a:lnTo>
                <a:lnTo>
                  <a:pt x="328" y="177"/>
                </a:lnTo>
                <a:lnTo>
                  <a:pt x="313" y="181"/>
                </a:lnTo>
                <a:lnTo>
                  <a:pt x="298" y="183"/>
                </a:lnTo>
                <a:lnTo>
                  <a:pt x="284" y="185"/>
                </a:lnTo>
                <a:lnTo>
                  <a:pt x="271" y="186"/>
                </a:lnTo>
                <a:lnTo>
                  <a:pt x="257" y="188"/>
                </a:lnTo>
                <a:lnTo>
                  <a:pt x="246" y="190"/>
                </a:lnTo>
                <a:lnTo>
                  <a:pt x="234" y="192"/>
                </a:lnTo>
                <a:lnTo>
                  <a:pt x="223" y="194"/>
                </a:lnTo>
                <a:lnTo>
                  <a:pt x="213" y="196"/>
                </a:lnTo>
                <a:lnTo>
                  <a:pt x="204" y="196"/>
                </a:lnTo>
                <a:lnTo>
                  <a:pt x="194" y="198"/>
                </a:lnTo>
                <a:lnTo>
                  <a:pt x="186" y="200"/>
                </a:lnTo>
                <a:lnTo>
                  <a:pt x="179" y="200"/>
                </a:lnTo>
                <a:lnTo>
                  <a:pt x="173" y="202"/>
                </a:lnTo>
                <a:lnTo>
                  <a:pt x="167" y="202"/>
                </a:lnTo>
                <a:lnTo>
                  <a:pt x="161" y="202"/>
                </a:lnTo>
                <a:lnTo>
                  <a:pt x="158" y="202"/>
                </a:lnTo>
                <a:lnTo>
                  <a:pt x="154" y="204"/>
                </a:lnTo>
                <a:lnTo>
                  <a:pt x="152" y="204"/>
                </a:lnTo>
                <a:lnTo>
                  <a:pt x="150" y="204"/>
                </a:lnTo>
                <a:lnTo>
                  <a:pt x="148" y="204"/>
                </a:lnTo>
                <a:lnTo>
                  <a:pt x="140" y="204"/>
                </a:lnTo>
                <a:lnTo>
                  <a:pt x="131" y="204"/>
                </a:lnTo>
                <a:lnTo>
                  <a:pt x="119" y="204"/>
                </a:lnTo>
                <a:lnTo>
                  <a:pt x="108" y="202"/>
                </a:lnTo>
                <a:lnTo>
                  <a:pt x="96" y="202"/>
                </a:lnTo>
                <a:lnTo>
                  <a:pt x="83" y="200"/>
                </a:lnTo>
                <a:lnTo>
                  <a:pt x="69" y="198"/>
                </a:lnTo>
                <a:lnTo>
                  <a:pt x="54" y="19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1" name="Freeform 141"/>
          <p:cNvSpPr>
            <a:spLocks noChangeArrowheads="1"/>
          </p:cNvSpPr>
          <p:nvPr/>
        </p:nvSpPr>
        <p:spPr bwMode="auto">
          <a:xfrm>
            <a:off x="2930525" y="2332038"/>
            <a:ext cx="195263" cy="755650"/>
          </a:xfrm>
          <a:custGeom>
            <a:avLst/>
            <a:gdLst>
              <a:gd name="T0" fmla="*/ 192 w 246"/>
              <a:gd name="T1" fmla="*/ 388 h 952"/>
              <a:gd name="T2" fmla="*/ 192 w 246"/>
              <a:gd name="T3" fmla="*/ 442 h 952"/>
              <a:gd name="T4" fmla="*/ 192 w 246"/>
              <a:gd name="T5" fmla="*/ 503 h 952"/>
              <a:gd name="T6" fmla="*/ 192 w 246"/>
              <a:gd name="T7" fmla="*/ 570 h 952"/>
              <a:gd name="T8" fmla="*/ 192 w 246"/>
              <a:gd name="T9" fmla="*/ 643 h 952"/>
              <a:gd name="T10" fmla="*/ 192 w 246"/>
              <a:gd name="T11" fmla="*/ 722 h 952"/>
              <a:gd name="T12" fmla="*/ 192 w 246"/>
              <a:gd name="T13" fmla="*/ 810 h 952"/>
              <a:gd name="T14" fmla="*/ 192 w 246"/>
              <a:gd name="T15" fmla="*/ 902 h 952"/>
              <a:gd name="T16" fmla="*/ 67 w 246"/>
              <a:gd name="T17" fmla="*/ 952 h 952"/>
              <a:gd name="T18" fmla="*/ 71 w 246"/>
              <a:gd name="T19" fmla="*/ 860 h 952"/>
              <a:gd name="T20" fmla="*/ 73 w 246"/>
              <a:gd name="T21" fmla="*/ 772 h 952"/>
              <a:gd name="T22" fmla="*/ 77 w 246"/>
              <a:gd name="T23" fmla="*/ 687 h 952"/>
              <a:gd name="T24" fmla="*/ 79 w 246"/>
              <a:gd name="T25" fmla="*/ 607 h 952"/>
              <a:gd name="T26" fmla="*/ 81 w 246"/>
              <a:gd name="T27" fmla="*/ 528 h 952"/>
              <a:gd name="T28" fmla="*/ 81 w 246"/>
              <a:gd name="T29" fmla="*/ 455 h 952"/>
              <a:gd name="T30" fmla="*/ 81 w 246"/>
              <a:gd name="T31" fmla="*/ 384 h 952"/>
              <a:gd name="T32" fmla="*/ 77 w 246"/>
              <a:gd name="T33" fmla="*/ 317 h 952"/>
              <a:gd name="T34" fmla="*/ 73 w 246"/>
              <a:gd name="T35" fmla="*/ 258 h 952"/>
              <a:gd name="T36" fmla="*/ 67 w 246"/>
              <a:gd name="T37" fmla="*/ 206 h 952"/>
              <a:gd name="T38" fmla="*/ 61 w 246"/>
              <a:gd name="T39" fmla="*/ 162 h 952"/>
              <a:gd name="T40" fmla="*/ 54 w 246"/>
              <a:gd name="T41" fmla="*/ 123 h 952"/>
              <a:gd name="T42" fmla="*/ 48 w 246"/>
              <a:gd name="T43" fmla="*/ 93 h 952"/>
              <a:gd name="T44" fmla="*/ 40 w 246"/>
              <a:gd name="T45" fmla="*/ 68 h 952"/>
              <a:gd name="T46" fmla="*/ 33 w 246"/>
              <a:gd name="T47" fmla="*/ 50 h 952"/>
              <a:gd name="T48" fmla="*/ 25 w 246"/>
              <a:gd name="T49" fmla="*/ 41 h 952"/>
              <a:gd name="T50" fmla="*/ 13 w 246"/>
              <a:gd name="T51" fmla="*/ 33 h 952"/>
              <a:gd name="T52" fmla="*/ 6 w 246"/>
              <a:gd name="T53" fmla="*/ 27 h 952"/>
              <a:gd name="T54" fmla="*/ 2 w 246"/>
              <a:gd name="T55" fmla="*/ 23 h 952"/>
              <a:gd name="T56" fmla="*/ 0 w 246"/>
              <a:gd name="T57" fmla="*/ 18 h 952"/>
              <a:gd name="T58" fmla="*/ 2 w 246"/>
              <a:gd name="T59" fmla="*/ 14 h 952"/>
              <a:gd name="T60" fmla="*/ 6 w 246"/>
              <a:gd name="T61" fmla="*/ 10 h 952"/>
              <a:gd name="T62" fmla="*/ 13 w 246"/>
              <a:gd name="T63" fmla="*/ 6 h 952"/>
              <a:gd name="T64" fmla="*/ 25 w 246"/>
              <a:gd name="T65" fmla="*/ 4 h 952"/>
              <a:gd name="T66" fmla="*/ 50 w 246"/>
              <a:gd name="T67" fmla="*/ 0 h 952"/>
              <a:gd name="T68" fmla="*/ 79 w 246"/>
              <a:gd name="T69" fmla="*/ 2 h 952"/>
              <a:gd name="T70" fmla="*/ 113 w 246"/>
              <a:gd name="T71" fmla="*/ 10 h 952"/>
              <a:gd name="T72" fmla="*/ 150 w 246"/>
              <a:gd name="T73" fmla="*/ 22 h 952"/>
              <a:gd name="T74" fmla="*/ 169 w 246"/>
              <a:gd name="T75" fmla="*/ 31 h 952"/>
              <a:gd name="T76" fmla="*/ 186 w 246"/>
              <a:gd name="T77" fmla="*/ 41 h 952"/>
              <a:gd name="T78" fmla="*/ 201 w 246"/>
              <a:gd name="T79" fmla="*/ 48 h 952"/>
              <a:gd name="T80" fmla="*/ 213 w 246"/>
              <a:gd name="T81" fmla="*/ 56 h 952"/>
              <a:gd name="T82" fmla="*/ 225 w 246"/>
              <a:gd name="T83" fmla="*/ 62 h 952"/>
              <a:gd name="T84" fmla="*/ 234 w 246"/>
              <a:gd name="T85" fmla="*/ 68 h 952"/>
              <a:gd name="T86" fmla="*/ 240 w 246"/>
              <a:gd name="T87" fmla="*/ 73 h 952"/>
              <a:gd name="T88" fmla="*/ 246 w 246"/>
              <a:gd name="T89" fmla="*/ 77 h 952"/>
              <a:gd name="T90" fmla="*/ 244 w 246"/>
              <a:gd name="T91" fmla="*/ 91 h 952"/>
              <a:gd name="T92" fmla="*/ 238 w 246"/>
              <a:gd name="T93" fmla="*/ 104 h 952"/>
              <a:gd name="T94" fmla="*/ 232 w 246"/>
              <a:gd name="T95" fmla="*/ 118 h 952"/>
              <a:gd name="T96" fmla="*/ 223 w 246"/>
              <a:gd name="T97" fmla="*/ 137 h 952"/>
              <a:gd name="T98" fmla="*/ 219 w 246"/>
              <a:gd name="T99" fmla="*/ 148 h 952"/>
              <a:gd name="T100" fmla="*/ 215 w 246"/>
              <a:gd name="T101" fmla="*/ 165 h 952"/>
              <a:gd name="T102" fmla="*/ 211 w 246"/>
              <a:gd name="T103" fmla="*/ 189 h 952"/>
              <a:gd name="T104" fmla="*/ 205 w 246"/>
              <a:gd name="T105" fmla="*/ 217 h 952"/>
              <a:gd name="T106" fmla="*/ 201 w 246"/>
              <a:gd name="T107" fmla="*/ 252 h 952"/>
              <a:gd name="T108" fmla="*/ 198 w 246"/>
              <a:gd name="T109" fmla="*/ 292 h 952"/>
              <a:gd name="T110" fmla="*/ 194 w 246"/>
              <a:gd name="T111" fmla="*/ 338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6" h="952">
                <a:moveTo>
                  <a:pt x="192" y="363"/>
                </a:moveTo>
                <a:lnTo>
                  <a:pt x="192" y="388"/>
                </a:lnTo>
                <a:lnTo>
                  <a:pt x="192" y="413"/>
                </a:lnTo>
                <a:lnTo>
                  <a:pt x="192" y="442"/>
                </a:lnTo>
                <a:lnTo>
                  <a:pt x="192" y="471"/>
                </a:lnTo>
                <a:lnTo>
                  <a:pt x="192" y="503"/>
                </a:lnTo>
                <a:lnTo>
                  <a:pt x="192" y="536"/>
                </a:lnTo>
                <a:lnTo>
                  <a:pt x="192" y="570"/>
                </a:lnTo>
                <a:lnTo>
                  <a:pt x="192" y="605"/>
                </a:lnTo>
                <a:lnTo>
                  <a:pt x="192" y="643"/>
                </a:lnTo>
                <a:lnTo>
                  <a:pt x="192" y="682"/>
                </a:lnTo>
                <a:lnTo>
                  <a:pt x="192" y="722"/>
                </a:lnTo>
                <a:lnTo>
                  <a:pt x="192" y="766"/>
                </a:lnTo>
                <a:lnTo>
                  <a:pt x="192" y="810"/>
                </a:lnTo>
                <a:lnTo>
                  <a:pt x="192" y="854"/>
                </a:lnTo>
                <a:lnTo>
                  <a:pt x="192" y="902"/>
                </a:lnTo>
                <a:lnTo>
                  <a:pt x="192" y="952"/>
                </a:lnTo>
                <a:lnTo>
                  <a:pt x="67" y="952"/>
                </a:lnTo>
                <a:lnTo>
                  <a:pt x="69" y="906"/>
                </a:lnTo>
                <a:lnTo>
                  <a:pt x="71" y="860"/>
                </a:lnTo>
                <a:lnTo>
                  <a:pt x="71" y="816"/>
                </a:lnTo>
                <a:lnTo>
                  <a:pt x="73" y="772"/>
                </a:lnTo>
                <a:lnTo>
                  <a:pt x="75" y="730"/>
                </a:lnTo>
                <a:lnTo>
                  <a:pt x="77" y="687"/>
                </a:lnTo>
                <a:lnTo>
                  <a:pt x="79" y="647"/>
                </a:lnTo>
                <a:lnTo>
                  <a:pt x="79" y="607"/>
                </a:lnTo>
                <a:lnTo>
                  <a:pt x="81" y="567"/>
                </a:lnTo>
                <a:lnTo>
                  <a:pt x="81" y="528"/>
                </a:lnTo>
                <a:lnTo>
                  <a:pt x="81" y="492"/>
                </a:lnTo>
                <a:lnTo>
                  <a:pt x="81" y="455"/>
                </a:lnTo>
                <a:lnTo>
                  <a:pt x="81" y="419"/>
                </a:lnTo>
                <a:lnTo>
                  <a:pt x="81" y="384"/>
                </a:lnTo>
                <a:lnTo>
                  <a:pt x="79" y="350"/>
                </a:lnTo>
                <a:lnTo>
                  <a:pt x="77" y="317"/>
                </a:lnTo>
                <a:lnTo>
                  <a:pt x="75" y="286"/>
                </a:lnTo>
                <a:lnTo>
                  <a:pt x="73" y="258"/>
                </a:lnTo>
                <a:lnTo>
                  <a:pt x="69" y="231"/>
                </a:lnTo>
                <a:lnTo>
                  <a:pt x="67" y="206"/>
                </a:lnTo>
                <a:lnTo>
                  <a:pt x="63" y="183"/>
                </a:lnTo>
                <a:lnTo>
                  <a:pt x="61" y="162"/>
                </a:lnTo>
                <a:lnTo>
                  <a:pt x="58" y="141"/>
                </a:lnTo>
                <a:lnTo>
                  <a:pt x="54" y="123"/>
                </a:lnTo>
                <a:lnTo>
                  <a:pt x="52" y="106"/>
                </a:lnTo>
                <a:lnTo>
                  <a:pt x="48" y="93"/>
                </a:lnTo>
                <a:lnTo>
                  <a:pt x="44" y="79"/>
                </a:lnTo>
                <a:lnTo>
                  <a:pt x="40" y="68"/>
                </a:lnTo>
                <a:lnTo>
                  <a:pt x="36" y="58"/>
                </a:lnTo>
                <a:lnTo>
                  <a:pt x="33" y="50"/>
                </a:lnTo>
                <a:lnTo>
                  <a:pt x="29" y="45"/>
                </a:lnTo>
                <a:lnTo>
                  <a:pt x="25" y="41"/>
                </a:lnTo>
                <a:lnTo>
                  <a:pt x="19" y="37"/>
                </a:lnTo>
                <a:lnTo>
                  <a:pt x="13" y="33"/>
                </a:lnTo>
                <a:lnTo>
                  <a:pt x="10" y="31"/>
                </a:lnTo>
                <a:lnTo>
                  <a:pt x="6" y="27"/>
                </a:lnTo>
                <a:lnTo>
                  <a:pt x="4" y="25"/>
                </a:lnTo>
                <a:lnTo>
                  <a:pt x="2" y="23"/>
                </a:lnTo>
                <a:lnTo>
                  <a:pt x="2" y="20"/>
                </a:lnTo>
                <a:lnTo>
                  <a:pt x="0" y="18"/>
                </a:lnTo>
                <a:lnTo>
                  <a:pt x="2" y="16"/>
                </a:lnTo>
                <a:lnTo>
                  <a:pt x="2" y="14"/>
                </a:lnTo>
                <a:lnTo>
                  <a:pt x="4" y="12"/>
                </a:lnTo>
                <a:lnTo>
                  <a:pt x="6" y="10"/>
                </a:lnTo>
                <a:lnTo>
                  <a:pt x="10" y="8"/>
                </a:lnTo>
                <a:lnTo>
                  <a:pt x="13" y="6"/>
                </a:lnTo>
                <a:lnTo>
                  <a:pt x="19" y="4"/>
                </a:lnTo>
                <a:lnTo>
                  <a:pt x="25" y="4"/>
                </a:lnTo>
                <a:lnTo>
                  <a:pt x="36" y="0"/>
                </a:lnTo>
                <a:lnTo>
                  <a:pt x="50" y="0"/>
                </a:lnTo>
                <a:lnTo>
                  <a:pt x="63" y="0"/>
                </a:lnTo>
                <a:lnTo>
                  <a:pt x="79" y="2"/>
                </a:lnTo>
                <a:lnTo>
                  <a:pt x="96" y="4"/>
                </a:lnTo>
                <a:lnTo>
                  <a:pt x="113" y="10"/>
                </a:lnTo>
                <a:lnTo>
                  <a:pt x="130" y="16"/>
                </a:lnTo>
                <a:lnTo>
                  <a:pt x="150" y="22"/>
                </a:lnTo>
                <a:lnTo>
                  <a:pt x="159" y="27"/>
                </a:lnTo>
                <a:lnTo>
                  <a:pt x="169" y="31"/>
                </a:lnTo>
                <a:lnTo>
                  <a:pt x="178" y="37"/>
                </a:lnTo>
                <a:lnTo>
                  <a:pt x="186" y="41"/>
                </a:lnTo>
                <a:lnTo>
                  <a:pt x="194" y="45"/>
                </a:lnTo>
                <a:lnTo>
                  <a:pt x="201" y="48"/>
                </a:lnTo>
                <a:lnTo>
                  <a:pt x="207" y="52"/>
                </a:lnTo>
                <a:lnTo>
                  <a:pt x="213" y="56"/>
                </a:lnTo>
                <a:lnTo>
                  <a:pt x="219" y="60"/>
                </a:lnTo>
                <a:lnTo>
                  <a:pt x="225" y="62"/>
                </a:lnTo>
                <a:lnTo>
                  <a:pt x="228" y="66"/>
                </a:lnTo>
                <a:lnTo>
                  <a:pt x="234" y="68"/>
                </a:lnTo>
                <a:lnTo>
                  <a:pt x="236" y="71"/>
                </a:lnTo>
                <a:lnTo>
                  <a:pt x="240" y="73"/>
                </a:lnTo>
                <a:lnTo>
                  <a:pt x="244" y="75"/>
                </a:lnTo>
                <a:lnTo>
                  <a:pt x="246" y="77"/>
                </a:lnTo>
                <a:lnTo>
                  <a:pt x="244" y="83"/>
                </a:lnTo>
                <a:lnTo>
                  <a:pt x="244" y="91"/>
                </a:lnTo>
                <a:lnTo>
                  <a:pt x="242" y="98"/>
                </a:lnTo>
                <a:lnTo>
                  <a:pt x="238" y="104"/>
                </a:lnTo>
                <a:lnTo>
                  <a:pt x="236" y="112"/>
                </a:lnTo>
                <a:lnTo>
                  <a:pt x="232" y="118"/>
                </a:lnTo>
                <a:lnTo>
                  <a:pt x="225" y="133"/>
                </a:lnTo>
                <a:lnTo>
                  <a:pt x="223" y="137"/>
                </a:lnTo>
                <a:lnTo>
                  <a:pt x="221" y="142"/>
                </a:lnTo>
                <a:lnTo>
                  <a:pt x="219" y="148"/>
                </a:lnTo>
                <a:lnTo>
                  <a:pt x="217" y="156"/>
                </a:lnTo>
                <a:lnTo>
                  <a:pt x="215" y="165"/>
                </a:lnTo>
                <a:lnTo>
                  <a:pt x="213" y="177"/>
                </a:lnTo>
                <a:lnTo>
                  <a:pt x="211" y="189"/>
                </a:lnTo>
                <a:lnTo>
                  <a:pt x="207" y="202"/>
                </a:lnTo>
                <a:lnTo>
                  <a:pt x="205" y="217"/>
                </a:lnTo>
                <a:lnTo>
                  <a:pt x="203" y="235"/>
                </a:lnTo>
                <a:lnTo>
                  <a:pt x="201" y="252"/>
                </a:lnTo>
                <a:lnTo>
                  <a:pt x="200" y="271"/>
                </a:lnTo>
                <a:lnTo>
                  <a:pt x="198" y="292"/>
                </a:lnTo>
                <a:lnTo>
                  <a:pt x="196" y="313"/>
                </a:lnTo>
                <a:lnTo>
                  <a:pt x="194" y="338"/>
                </a:lnTo>
                <a:lnTo>
                  <a:pt x="192" y="36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2" name="Freeform 142"/>
          <p:cNvSpPr>
            <a:spLocks noChangeArrowheads="1"/>
          </p:cNvSpPr>
          <p:nvPr/>
        </p:nvSpPr>
        <p:spPr bwMode="auto">
          <a:xfrm>
            <a:off x="2771775" y="2800350"/>
            <a:ext cx="560388" cy="123825"/>
          </a:xfrm>
          <a:custGeom>
            <a:avLst/>
            <a:gdLst>
              <a:gd name="T0" fmla="*/ 286 w 704"/>
              <a:gd name="T1" fmla="*/ 48 h 155"/>
              <a:gd name="T2" fmla="*/ 347 w 704"/>
              <a:gd name="T3" fmla="*/ 36 h 155"/>
              <a:gd name="T4" fmla="*/ 401 w 704"/>
              <a:gd name="T5" fmla="*/ 25 h 155"/>
              <a:gd name="T6" fmla="*/ 451 w 704"/>
              <a:gd name="T7" fmla="*/ 17 h 155"/>
              <a:gd name="T8" fmla="*/ 497 w 704"/>
              <a:gd name="T9" fmla="*/ 9 h 155"/>
              <a:gd name="T10" fmla="*/ 535 w 704"/>
              <a:gd name="T11" fmla="*/ 6 h 155"/>
              <a:gd name="T12" fmla="*/ 568 w 704"/>
              <a:gd name="T13" fmla="*/ 2 h 155"/>
              <a:gd name="T14" fmla="*/ 597 w 704"/>
              <a:gd name="T15" fmla="*/ 0 h 155"/>
              <a:gd name="T16" fmla="*/ 622 w 704"/>
              <a:gd name="T17" fmla="*/ 0 h 155"/>
              <a:gd name="T18" fmla="*/ 643 w 704"/>
              <a:gd name="T19" fmla="*/ 0 h 155"/>
              <a:gd name="T20" fmla="*/ 660 w 704"/>
              <a:gd name="T21" fmla="*/ 2 h 155"/>
              <a:gd name="T22" fmla="*/ 675 w 704"/>
              <a:gd name="T23" fmla="*/ 6 h 155"/>
              <a:gd name="T24" fmla="*/ 687 w 704"/>
              <a:gd name="T25" fmla="*/ 8 h 155"/>
              <a:gd name="T26" fmla="*/ 694 w 704"/>
              <a:gd name="T27" fmla="*/ 13 h 155"/>
              <a:gd name="T28" fmla="*/ 700 w 704"/>
              <a:gd name="T29" fmla="*/ 17 h 155"/>
              <a:gd name="T30" fmla="*/ 704 w 704"/>
              <a:gd name="T31" fmla="*/ 25 h 155"/>
              <a:gd name="T32" fmla="*/ 704 w 704"/>
              <a:gd name="T33" fmla="*/ 31 h 155"/>
              <a:gd name="T34" fmla="*/ 696 w 704"/>
              <a:gd name="T35" fmla="*/ 38 h 155"/>
              <a:gd name="T36" fmla="*/ 683 w 704"/>
              <a:gd name="T37" fmla="*/ 46 h 155"/>
              <a:gd name="T38" fmla="*/ 662 w 704"/>
              <a:gd name="T39" fmla="*/ 56 h 155"/>
              <a:gd name="T40" fmla="*/ 635 w 704"/>
              <a:gd name="T41" fmla="*/ 65 h 155"/>
              <a:gd name="T42" fmla="*/ 600 w 704"/>
              <a:gd name="T43" fmla="*/ 75 h 155"/>
              <a:gd name="T44" fmla="*/ 558 w 704"/>
              <a:gd name="T45" fmla="*/ 84 h 155"/>
              <a:gd name="T46" fmla="*/ 510 w 704"/>
              <a:gd name="T47" fmla="*/ 96 h 155"/>
              <a:gd name="T48" fmla="*/ 456 w 704"/>
              <a:gd name="T49" fmla="*/ 107 h 155"/>
              <a:gd name="T50" fmla="*/ 405 w 704"/>
              <a:gd name="T51" fmla="*/ 121 h 155"/>
              <a:gd name="T52" fmla="*/ 355 w 704"/>
              <a:gd name="T53" fmla="*/ 130 h 155"/>
              <a:gd name="T54" fmla="*/ 309 w 704"/>
              <a:gd name="T55" fmla="*/ 138 h 155"/>
              <a:gd name="T56" fmla="*/ 265 w 704"/>
              <a:gd name="T57" fmla="*/ 146 h 155"/>
              <a:gd name="T58" fmla="*/ 224 w 704"/>
              <a:gd name="T59" fmla="*/ 151 h 155"/>
              <a:gd name="T60" fmla="*/ 188 w 704"/>
              <a:gd name="T61" fmla="*/ 153 h 155"/>
              <a:gd name="T62" fmla="*/ 153 w 704"/>
              <a:gd name="T63" fmla="*/ 155 h 155"/>
              <a:gd name="T64" fmla="*/ 121 w 704"/>
              <a:gd name="T65" fmla="*/ 155 h 155"/>
              <a:gd name="T66" fmla="*/ 94 w 704"/>
              <a:gd name="T67" fmla="*/ 155 h 155"/>
              <a:gd name="T68" fmla="*/ 69 w 704"/>
              <a:gd name="T69" fmla="*/ 153 h 155"/>
              <a:gd name="T70" fmla="*/ 50 w 704"/>
              <a:gd name="T71" fmla="*/ 151 h 155"/>
              <a:gd name="T72" fmla="*/ 32 w 704"/>
              <a:gd name="T73" fmla="*/ 148 h 155"/>
              <a:gd name="T74" fmla="*/ 19 w 704"/>
              <a:gd name="T75" fmla="*/ 144 h 155"/>
              <a:gd name="T76" fmla="*/ 9 w 704"/>
              <a:gd name="T77" fmla="*/ 138 h 155"/>
              <a:gd name="T78" fmla="*/ 2 w 704"/>
              <a:gd name="T79" fmla="*/ 132 h 155"/>
              <a:gd name="T80" fmla="*/ 0 w 704"/>
              <a:gd name="T81" fmla="*/ 127 h 155"/>
              <a:gd name="T82" fmla="*/ 2 w 704"/>
              <a:gd name="T83" fmla="*/ 123 h 155"/>
              <a:gd name="T84" fmla="*/ 7 w 704"/>
              <a:gd name="T85" fmla="*/ 121 h 155"/>
              <a:gd name="T86" fmla="*/ 13 w 704"/>
              <a:gd name="T87" fmla="*/ 117 h 155"/>
              <a:gd name="T88" fmla="*/ 23 w 704"/>
              <a:gd name="T89" fmla="*/ 113 h 155"/>
              <a:gd name="T90" fmla="*/ 34 w 704"/>
              <a:gd name="T91" fmla="*/ 109 h 155"/>
              <a:gd name="T92" fmla="*/ 48 w 704"/>
              <a:gd name="T93" fmla="*/ 105 h 155"/>
              <a:gd name="T94" fmla="*/ 63 w 704"/>
              <a:gd name="T95" fmla="*/ 100 h 155"/>
              <a:gd name="T96" fmla="*/ 82 w 704"/>
              <a:gd name="T97" fmla="*/ 94 h 155"/>
              <a:gd name="T98" fmla="*/ 101 w 704"/>
              <a:gd name="T99" fmla="*/ 90 h 155"/>
              <a:gd name="T100" fmla="*/ 124 w 704"/>
              <a:gd name="T101" fmla="*/ 84 h 155"/>
              <a:gd name="T102" fmla="*/ 149 w 704"/>
              <a:gd name="T103" fmla="*/ 79 h 155"/>
              <a:gd name="T104" fmla="*/ 176 w 704"/>
              <a:gd name="T105" fmla="*/ 71 h 155"/>
              <a:gd name="T106" fmla="*/ 205 w 704"/>
              <a:gd name="T107" fmla="*/ 65 h 155"/>
              <a:gd name="T108" fmla="*/ 236 w 704"/>
              <a:gd name="T109" fmla="*/ 57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4" h="155">
                <a:moveTo>
                  <a:pt x="253" y="56"/>
                </a:moveTo>
                <a:lnTo>
                  <a:pt x="286" y="48"/>
                </a:lnTo>
                <a:lnTo>
                  <a:pt x="316" y="42"/>
                </a:lnTo>
                <a:lnTo>
                  <a:pt x="347" y="36"/>
                </a:lnTo>
                <a:lnTo>
                  <a:pt x="374" y="31"/>
                </a:lnTo>
                <a:lnTo>
                  <a:pt x="401" y="25"/>
                </a:lnTo>
                <a:lnTo>
                  <a:pt x="428" y="21"/>
                </a:lnTo>
                <a:lnTo>
                  <a:pt x="451" y="17"/>
                </a:lnTo>
                <a:lnTo>
                  <a:pt x="474" y="13"/>
                </a:lnTo>
                <a:lnTo>
                  <a:pt x="497" y="9"/>
                </a:lnTo>
                <a:lnTo>
                  <a:pt x="516" y="8"/>
                </a:lnTo>
                <a:lnTo>
                  <a:pt x="535" y="6"/>
                </a:lnTo>
                <a:lnTo>
                  <a:pt x="552" y="4"/>
                </a:lnTo>
                <a:lnTo>
                  <a:pt x="568" y="2"/>
                </a:lnTo>
                <a:lnTo>
                  <a:pt x="583" y="0"/>
                </a:lnTo>
                <a:lnTo>
                  <a:pt x="597" y="0"/>
                </a:lnTo>
                <a:lnTo>
                  <a:pt x="610" y="0"/>
                </a:lnTo>
                <a:lnTo>
                  <a:pt x="622" y="0"/>
                </a:lnTo>
                <a:lnTo>
                  <a:pt x="631" y="0"/>
                </a:lnTo>
                <a:lnTo>
                  <a:pt x="643" y="0"/>
                </a:lnTo>
                <a:lnTo>
                  <a:pt x="650" y="2"/>
                </a:lnTo>
                <a:lnTo>
                  <a:pt x="660" y="2"/>
                </a:lnTo>
                <a:lnTo>
                  <a:pt x="668" y="4"/>
                </a:lnTo>
                <a:lnTo>
                  <a:pt x="675" y="6"/>
                </a:lnTo>
                <a:lnTo>
                  <a:pt x="681" y="6"/>
                </a:lnTo>
                <a:lnTo>
                  <a:pt x="687" y="8"/>
                </a:lnTo>
                <a:lnTo>
                  <a:pt x="691" y="9"/>
                </a:lnTo>
                <a:lnTo>
                  <a:pt x="694" y="13"/>
                </a:lnTo>
                <a:lnTo>
                  <a:pt x="698" y="15"/>
                </a:lnTo>
                <a:lnTo>
                  <a:pt x="700" y="17"/>
                </a:lnTo>
                <a:lnTo>
                  <a:pt x="702" y="21"/>
                </a:lnTo>
                <a:lnTo>
                  <a:pt x="704" y="25"/>
                </a:lnTo>
                <a:lnTo>
                  <a:pt x="704" y="27"/>
                </a:lnTo>
                <a:lnTo>
                  <a:pt x="704" y="31"/>
                </a:lnTo>
                <a:lnTo>
                  <a:pt x="700" y="34"/>
                </a:lnTo>
                <a:lnTo>
                  <a:pt x="696" y="38"/>
                </a:lnTo>
                <a:lnTo>
                  <a:pt x="691" y="42"/>
                </a:lnTo>
                <a:lnTo>
                  <a:pt x="683" y="46"/>
                </a:lnTo>
                <a:lnTo>
                  <a:pt x="673" y="52"/>
                </a:lnTo>
                <a:lnTo>
                  <a:pt x="662" y="56"/>
                </a:lnTo>
                <a:lnTo>
                  <a:pt x="648" y="61"/>
                </a:lnTo>
                <a:lnTo>
                  <a:pt x="635" y="65"/>
                </a:lnTo>
                <a:lnTo>
                  <a:pt x="618" y="71"/>
                </a:lnTo>
                <a:lnTo>
                  <a:pt x="600" y="75"/>
                </a:lnTo>
                <a:lnTo>
                  <a:pt x="579" y="80"/>
                </a:lnTo>
                <a:lnTo>
                  <a:pt x="558" y="84"/>
                </a:lnTo>
                <a:lnTo>
                  <a:pt x="535" y="90"/>
                </a:lnTo>
                <a:lnTo>
                  <a:pt x="510" y="96"/>
                </a:lnTo>
                <a:lnTo>
                  <a:pt x="483" y="102"/>
                </a:lnTo>
                <a:lnTo>
                  <a:pt x="456" y="107"/>
                </a:lnTo>
                <a:lnTo>
                  <a:pt x="430" y="115"/>
                </a:lnTo>
                <a:lnTo>
                  <a:pt x="405" y="121"/>
                </a:lnTo>
                <a:lnTo>
                  <a:pt x="380" y="125"/>
                </a:lnTo>
                <a:lnTo>
                  <a:pt x="355" y="130"/>
                </a:lnTo>
                <a:lnTo>
                  <a:pt x="332" y="134"/>
                </a:lnTo>
                <a:lnTo>
                  <a:pt x="309" y="138"/>
                </a:lnTo>
                <a:lnTo>
                  <a:pt x="286" y="142"/>
                </a:lnTo>
                <a:lnTo>
                  <a:pt x="265" y="146"/>
                </a:lnTo>
                <a:lnTo>
                  <a:pt x="245" y="148"/>
                </a:lnTo>
                <a:lnTo>
                  <a:pt x="224" y="151"/>
                </a:lnTo>
                <a:lnTo>
                  <a:pt x="205" y="153"/>
                </a:lnTo>
                <a:lnTo>
                  <a:pt x="188" y="153"/>
                </a:lnTo>
                <a:lnTo>
                  <a:pt x="169" y="155"/>
                </a:lnTo>
                <a:lnTo>
                  <a:pt x="153" y="155"/>
                </a:lnTo>
                <a:lnTo>
                  <a:pt x="136" y="155"/>
                </a:lnTo>
                <a:lnTo>
                  <a:pt x="121" y="155"/>
                </a:lnTo>
                <a:lnTo>
                  <a:pt x="107" y="155"/>
                </a:lnTo>
                <a:lnTo>
                  <a:pt x="94" y="155"/>
                </a:lnTo>
                <a:lnTo>
                  <a:pt x="80" y="155"/>
                </a:lnTo>
                <a:lnTo>
                  <a:pt x="69" y="153"/>
                </a:lnTo>
                <a:lnTo>
                  <a:pt x="59" y="151"/>
                </a:lnTo>
                <a:lnTo>
                  <a:pt x="50" y="151"/>
                </a:lnTo>
                <a:lnTo>
                  <a:pt x="40" y="150"/>
                </a:lnTo>
                <a:lnTo>
                  <a:pt x="32" y="148"/>
                </a:lnTo>
                <a:lnTo>
                  <a:pt x="25" y="146"/>
                </a:lnTo>
                <a:lnTo>
                  <a:pt x="19" y="144"/>
                </a:lnTo>
                <a:lnTo>
                  <a:pt x="13" y="140"/>
                </a:lnTo>
                <a:lnTo>
                  <a:pt x="9" y="138"/>
                </a:lnTo>
                <a:lnTo>
                  <a:pt x="6" y="134"/>
                </a:lnTo>
                <a:lnTo>
                  <a:pt x="2" y="132"/>
                </a:lnTo>
                <a:lnTo>
                  <a:pt x="0" y="128"/>
                </a:lnTo>
                <a:lnTo>
                  <a:pt x="0" y="127"/>
                </a:lnTo>
                <a:lnTo>
                  <a:pt x="0" y="125"/>
                </a:lnTo>
                <a:lnTo>
                  <a:pt x="2" y="123"/>
                </a:lnTo>
                <a:lnTo>
                  <a:pt x="4" y="121"/>
                </a:lnTo>
                <a:lnTo>
                  <a:pt x="7" y="121"/>
                </a:lnTo>
                <a:lnTo>
                  <a:pt x="9" y="119"/>
                </a:lnTo>
                <a:lnTo>
                  <a:pt x="13" y="117"/>
                </a:lnTo>
                <a:lnTo>
                  <a:pt x="17" y="115"/>
                </a:lnTo>
                <a:lnTo>
                  <a:pt x="23" y="113"/>
                </a:lnTo>
                <a:lnTo>
                  <a:pt x="29" y="111"/>
                </a:lnTo>
                <a:lnTo>
                  <a:pt x="34" y="109"/>
                </a:lnTo>
                <a:lnTo>
                  <a:pt x="40" y="107"/>
                </a:lnTo>
                <a:lnTo>
                  <a:pt x="48" y="105"/>
                </a:lnTo>
                <a:lnTo>
                  <a:pt x="55" y="102"/>
                </a:lnTo>
                <a:lnTo>
                  <a:pt x="63" y="100"/>
                </a:lnTo>
                <a:lnTo>
                  <a:pt x="73" y="98"/>
                </a:lnTo>
                <a:lnTo>
                  <a:pt x="82" y="94"/>
                </a:lnTo>
                <a:lnTo>
                  <a:pt x="92" y="92"/>
                </a:lnTo>
                <a:lnTo>
                  <a:pt x="101" y="90"/>
                </a:lnTo>
                <a:lnTo>
                  <a:pt x="113" y="86"/>
                </a:lnTo>
                <a:lnTo>
                  <a:pt x="124" y="84"/>
                </a:lnTo>
                <a:lnTo>
                  <a:pt x="136" y="80"/>
                </a:lnTo>
                <a:lnTo>
                  <a:pt x="149" y="79"/>
                </a:lnTo>
                <a:lnTo>
                  <a:pt x="161" y="75"/>
                </a:lnTo>
                <a:lnTo>
                  <a:pt x="176" y="71"/>
                </a:lnTo>
                <a:lnTo>
                  <a:pt x="190" y="69"/>
                </a:lnTo>
                <a:lnTo>
                  <a:pt x="205" y="65"/>
                </a:lnTo>
                <a:lnTo>
                  <a:pt x="220" y="61"/>
                </a:lnTo>
                <a:lnTo>
                  <a:pt x="236" y="57"/>
                </a:lnTo>
                <a:lnTo>
                  <a:pt x="253" y="5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3" name="Freeform 143"/>
          <p:cNvSpPr>
            <a:spLocks noChangeArrowheads="1"/>
          </p:cNvSpPr>
          <p:nvPr/>
        </p:nvSpPr>
        <p:spPr bwMode="auto">
          <a:xfrm>
            <a:off x="2438400" y="2971800"/>
            <a:ext cx="1352550" cy="219075"/>
          </a:xfrm>
          <a:custGeom>
            <a:avLst/>
            <a:gdLst>
              <a:gd name="T0" fmla="*/ 409 w 1704"/>
              <a:gd name="T1" fmla="*/ 242 h 277"/>
              <a:gd name="T2" fmla="*/ 327 w 1704"/>
              <a:gd name="T3" fmla="*/ 254 h 277"/>
              <a:gd name="T4" fmla="*/ 261 w 1704"/>
              <a:gd name="T5" fmla="*/ 265 h 277"/>
              <a:gd name="T6" fmla="*/ 210 w 1704"/>
              <a:gd name="T7" fmla="*/ 273 h 277"/>
              <a:gd name="T8" fmla="*/ 173 w 1704"/>
              <a:gd name="T9" fmla="*/ 277 h 277"/>
              <a:gd name="T10" fmla="*/ 152 w 1704"/>
              <a:gd name="T11" fmla="*/ 277 h 277"/>
              <a:gd name="T12" fmla="*/ 131 w 1704"/>
              <a:gd name="T13" fmla="*/ 273 h 277"/>
              <a:gd name="T14" fmla="*/ 104 w 1704"/>
              <a:gd name="T15" fmla="*/ 261 h 277"/>
              <a:gd name="T16" fmla="*/ 73 w 1704"/>
              <a:gd name="T17" fmla="*/ 246 h 277"/>
              <a:gd name="T18" fmla="*/ 39 w 1704"/>
              <a:gd name="T19" fmla="*/ 223 h 277"/>
              <a:gd name="T20" fmla="*/ 0 w 1704"/>
              <a:gd name="T21" fmla="*/ 194 h 277"/>
              <a:gd name="T22" fmla="*/ 43 w 1704"/>
              <a:gd name="T23" fmla="*/ 192 h 277"/>
              <a:gd name="T24" fmla="*/ 91 w 1704"/>
              <a:gd name="T25" fmla="*/ 188 h 277"/>
              <a:gd name="T26" fmla="*/ 146 w 1704"/>
              <a:gd name="T27" fmla="*/ 183 h 277"/>
              <a:gd name="T28" fmla="*/ 208 w 1704"/>
              <a:gd name="T29" fmla="*/ 175 h 277"/>
              <a:gd name="T30" fmla="*/ 277 w 1704"/>
              <a:gd name="T31" fmla="*/ 167 h 277"/>
              <a:gd name="T32" fmla="*/ 353 w 1704"/>
              <a:gd name="T33" fmla="*/ 160 h 277"/>
              <a:gd name="T34" fmla="*/ 436 w 1704"/>
              <a:gd name="T35" fmla="*/ 148 h 277"/>
              <a:gd name="T36" fmla="*/ 526 w 1704"/>
              <a:gd name="T37" fmla="*/ 135 h 277"/>
              <a:gd name="T38" fmla="*/ 622 w 1704"/>
              <a:gd name="T39" fmla="*/ 121 h 277"/>
              <a:gd name="T40" fmla="*/ 726 w 1704"/>
              <a:gd name="T41" fmla="*/ 106 h 277"/>
              <a:gd name="T42" fmla="*/ 837 w 1704"/>
              <a:gd name="T43" fmla="*/ 87 h 277"/>
              <a:gd name="T44" fmla="*/ 941 w 1704"/>
              <a:gd name="T45" fmla="*/ 69 h 277"/>
              <a:gd name="T46" fmla="*/ 1037 w 1704"/>
              <a:gd name="T47" fmla="*/ 56 h 277"/>
              <a:gd name="T48" fmla="*/ 1121 w 1704"/>
              <a:gd name="T49" fmla="*/ 43 h 277"/>
              <a:gd name="T50" fmla="*/ 1198 w 1704"/>
              <a:gd name="T51" fmla="*/ 31 h 277"/>
              <a:gd name="T52" fmla="*/ 1265 w 1704"/>
              <a:gd name="T53" fmla="*/ 23 h 277"/>
              <a:gd name="T54" fmla="*/ 1323 w 1704"/>
              <a:gd name="T55" fmla="*/ 16 h 277"/>
              <a:gd name="T56" fmla="*/ 1371 w 1704"/>
              <a:gd name="T57" fmla="*/ 10 h 277"/>
              <a:gd name="T58" fmla="*/ 1409 w 1704"/>
              <a:gd name="T59" fmla="*/ 4 h 277"/>
              <a:gd name="T60" fmla="*/ 1438 w 1704"/>
              <a:gd name="T61" fmla="*/ 2 h 277"/>
              <a:gd name="T62" fmla="*/ 1457 w 1704"/>
              <a:gd name="T63" fmla="*/ 0 h 277"/>
              <a:gd name="T64" fmla="*/ 1474 w 1704"/>
              <a:gd name="T65" fmla="*/ 2 h 277"/>
              <a:gd name="T66" fmla="*/ 1522 w 1704"/>
              <a:gd name="T67" fmla="*/ 10 h 277"/>
              <a:gd name="T68" fmla="*/ 1580 w 1704"/>
              <a:gd name="T69" fmla="*/ 29 h 277"/>
              <a:gd name="T70" fmla="*/ 1635 w 1704"/>
              <a:gd name="T71" fmla="*/ 58 h 277"/>
              <a:gd name="T72" fmla="*/ 1666 w 1704"/>
              <a:gd name="T73" fmla="*/ 75 h 277"/>
              <a:gd name="T74" fmla="*/ 1685 w 1704"/>
              <a:gd name="T75" fmla="*/ 89 h 277"/>
              <a:gd name="T76" fmla="*/ 1699 w 1704"/>
              <a:gd name="T77" fmla="*/ 102 h 277"/>
              <a:gd name="T78" fmla="*/ 1704 w 1704"/>
              <a:gd name="T79" fmla="*/ 114 h 277"/>
              <a:gd name="T80" fmla="*/ 1703 w 1704"/>
              <a:gd name="T81" fmla="*/ 121 h 277"/>
              <a:gd name="T82" fmla="*/ 1697 w 1704"/>
              <a:gd name="T83" fmla="*/ 127 h 277"/>
              <a:gd name="T84" fmla="*/ 1687 w 1704"/>
              <a:gd name="T85" fmla="*/ 133 h 277"/>
              <a:gd name="T86" fmla="*/ 1672 w 1704"/>
              <a:gd name="T87" fmla="*/ 137 h 277"/>
              <a:gd name="T88" fmla="*/ 1651 w 1704"/>
              <a:gd name="T89" fmla="*/ 140 h 277"/>
              <a:gd name="T90" fmla="*/ 1626 w 1704"/>
              <a:gd name="T91" fmla="*/ 144 h 277"/>
              <a:gd name="T92" fmla="*/ 1576 w 1704"/>
              <a:gd name="T93" fmla="*/ 146 h 277"/>
              <a:gd name="T94" fmla="*/ 1501 w 1704"/>
              <a:gd name="T95" fmla="*/ 148 h 277"/>
              <a:gd name="T96" fmla="*/ 1353 w 1704"/>
              <a:gd name="T97" fmla="*/ 150 h 277"/>
              <a:gd name="T98" fmla="*/ 1117 w 1704"/>
              <a:gd name="T99" fmla="*/ 160 h 277"/>
              <a:gd name="T100" fmla="*/ 939 w 1704"/>
              <a:gd name="T101" fmla="*/ 171 h 277"/>
              <a:gd name="T102" fmla="*/ 749 w 1704"/>
              <a:gd name="T103" fmla="*/ 192 h 277"/>
              <a:gd name="T104" fmla="*/ 543 w 1704"/>
              <a:gd name="T105" fmla="*/ 22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04" h="277">
                <a:moveTo>
                  <a:pt x="474" y="231"/>
                </a:moveTo>
                <a:lnTo>
                  <a:pt x="442" y="236"/>
                </a:lnTo>
                <a:lnTo>
                  <a:pt x="409" y="242"/>
                </a:lnTo>
                <a:lnTo>
                  <a:pt x="380" y="246"/>
                </a:lnTo>
                <a:lnTo>
                  <a:pt x="353" y="250"/>
                </a:lnTo>
                <a:lnTo>
                  <a:pt x="327" y="254"/>
                </a:lnTo>
                <a:lnTo>
                  <a:pt x="304" y="258"/>
                </a:lnTo>
                <a:lnTo>
                  <a:pt x="281" y="261"/>
                </a:lnTo>
                <a:lnTo>
                  <a:pt x="261" y="265"/>
                </a:lnTo>
                <a:lnTo>
                  <a:pt x="242" y="267"/>
                </a:lnTo>
                <a:lnTo>
                  <a:pt x="225" y="271"/>
                </a:lnTo>
                <a:lnTo>
                  <a:pt x="210" y="273"/>
                </a:lnTo>
                <a:lnTo>
                  <a:pt x="196" y="275"/>
                </a:lnTo>
                <a:lnTo>
                  <a:pt x="183" y="275"/>
                </a:lnTo>
                <a:lnTo>
                  <a:pt x="173" y="277"/>
                </a:lnTo>
                <a:lnTo>
                  <a:pt x="165" y="277"/>
                </a:lnTo>
                <a:lnTo>
                  <a:pt x="158" y="277"/>
                </a:lnTo>
                <a:lnTo>
                  <a:pt x="152" y="277"/>
                </a:lnTo>
                <a:lnTo>
                  <a:pt x="144" y="277"/>
                </a:lnTo>
                <a:lnTo>
                  <a:pt x="139" y="275"/>
                </a:lnTo>
                <a:lnTo>
                  <a:pt x="131" y="273"/>
                </a:lnTo>
                <a:lnTo>
                  <a:pt x="121" y="269"/>
                </a:lnTo>
                <a:lnTo>
                  <a:pt x="114" y="265"/>
                </a:lnTo>
                <a:lnTo>
                  <a:pt x="104" y="261"/>
                </a:lnTo>
                <a:lnTo>
                  <a:pt x="94" y="258"/>
                </a:lnTo>
                <a:lnTo>
                  <a:pt x="85" y="252"/>
                </a:lnTo>
                <a:lnTo>
                  <a:pt x="73" y="246"/>
                </a:lnTo>
                <a:lnTo>
                  <a:pt x="64" y="238"/>
                </a:lnTo>
                <a:lnTo>
                  <a:pt x="52" y="231"/>
                </a:lnTo>
                <a:lnTo>
                  <a:pt x="39" y="223"/>
                </a:lnTo>
                <a:lnTo>
                  <a:pt x="27" y="213"/>
                </a:lnTo>
                <a:lnTo>
                  <a:pt x="14" y="206"/>
                </a:lnTo>
                <a:lnTo>
                  <a:pt x="0" y="194"/>
                </a:lnTo>
                <a:lnTo>
                  <a:pt x="14" y="194"/>
                </a:lnTo>
                <a:lnTo>
                  <a:pt x="27" y="192"/>
                </a:lnTo>
                <a:lnTo>
                  <a:pt x="43" y="192"/>
                </a:lnTo>
                <a:lnTo>
                  <a:pt x="58" y="190"/>
                </a:lnTo>
                <a:lnTo>
                  <a:pt x="73" y="188"/>
                </a:lnTo>
                <a:lnTo>
                  <a:pt x="91" y="188"/>
                </a:lnTo>
                <a:lnTo>
                  <a:pt x="108" y="187"/>
                </a:lnTo>
                <a:lnTo>
                  <a:pt x="127" y="185"/>
                </a:lnTo>
                <a:lnTo>
                  <a:pt x="146" y="183"/>
                </a:lnTo>
                <a:lnTo>
                  <a:pt x="165" y="181"/>
                </a:lnTo>
                <a:lnTo>
                  <a:pt x="187" y="179"/>
                </a:lnTo>
                <a:lnTo>
                  <a:pt x="208" y="175"/>
                </a:lnTo>
                <a:lnTo>
                  <a:pt x="231" y="173"/>
                </a:lnTo>
                <a:lnTo>
                  <a:pt x="254" y="171"/>
                </a:lnTo>
                <a:lnTo>
                  <a:pt x="277" y="167"/>
                </a:lnTo>
                <a:lnTo>
                  <a:pt x="302" y="165"/>
                </a:lnTo>
                <a:lnTo>
                  <a:pt x="327" y="162"/>
                </a:lnTo>
                <a:lnTo>
                  <a:pt x="353" y="160"/>
                </a:lnTo>
                <a:lnTo>
                  <a:pt x="380" y="156"/>
                </a:lnTo>
                <a:lnTo>
                  <a:pt x="407" y="152"/>
                </a:lnTo>
                <a:lnTo>
                  <a:pt x="436" y="148"/>
                </a:lnTo>
                <a:lnTo>
                  <a:pt x="465" y="144"/>
                </a:lnTo>
                <a:lnTo>
                  <a:pt x="495" y="140"/>
                </a:lnTo>
                <a:lnTo>
                  <a:pt x="526" y="135"/>
                </a:lnTo>
                <a:lnTo>
                  <a:pt x="557" y="131"/>
                </a:lnTo>
                <a:lnTo>
                  <a:pt x="590" y="127"/>
                </a:lnTo>
                <a:lnTo>
                  <a:pt x="622" y="121"/>
                </a:lnTo>
                <a:lnTo>
                  <a:pt x="657" y="116"/>
                </a:lnTo>
                <a:lnTo>
                  <a:pt x="691" y="112"/>
                </a:lnTo>
                <a:lnTo>
                  <a:pt x="726" y="106"/>
                </a:lnTo>
                <a:lnTo>
                  <a:pt x="762" y="100"/>
                </a:lnTo>
                <a:lnTo>
                  <a:pt x="799" y="92"/>
                </a:lnTo>
                <a:lnTo>
                  <a:pt x="837" y="87"/>
                </a:lnTo>
                <a:lnTo>
                  <a:pt x="872" y="81"/>
                </a:lnTo>
                <a:lnTo>
                  <a:pt x="906" y="75"/>
                </a:lnTo>
                <a:lnTo>
                  <a:pt x="941" y="69"/>
                </a:lnTo>
                <a:lnTo>
                  <a:pt x="973" y="66"/>
                </a:lnTo>
                <a:lnTo>
                  <a:pt x="1006" y="60"/>
                </a:lnTo>
                <a:lnTo>
                  <a:pt x="1037" y="56"/>
                </a:lnTo>
                <a:lnTo>
                  <a:pt x="1065" y="50"/>
                </a:lnTo>
                <a:lnTo>
                  <a:pt x="1094" y="46"/>
                </a:lnTo>
                <a:lnTo>
                  <a:pt x="1121" y="43"/>
                </a:lnTo>
                <a:lnTo>
                  <a:pt x="1148" y="39"/>
                </a:lnTo>
                <a:lnTo>
                  <a:pt x="1173" y="35"/>
                </a:lnTo>
                <a:lnTo>
                  <a:pt x="1198" y="31"/>
                </a:lnTo>
                <a:lnTo>
                  <a:pt x="1221" y="29"/>
                </a:lnTo>
                <a:lnTo>
                  <a:pt x="1244" y="25"/>
                </a:lnTo>
                <a:lnTo>
                  <a:pt x="1265" y="23"/>
                </a:lnTo>
                <a:lnTo>
                  <a:pt x="1284" y="20"/>
                </a:lnTo>
                <a:lnTo>
                  <a:pt x="1303" y="18"/>
                </a:lnTo>
                <a:lnTo>
                  <a:pt x="1323" y="16"/>
                </a:lnTo>
                <a:lnTo>
                  <a:pt x="1340" y="14"/>
                </a:lnTo>
                <a:lnTo>
                  <a:pt x="1355" y="12"/>
                </a:lnTo>
                <a:lnTo>
                  <a:pt x="1371" y="10"/>
                </a:lnTo>
                <a:lnTo>
                  <a:pt x="1384" y="8"/>
                </a:lnTo>
                <a:lnTo>
                  <a:pt x="1397" y="6"/>
                </a:lnTo>
                <a:lnTo>
                  <a:pt x="1409" y="4"/>
                </a:lnTo>
                <a:lnTo>
                  <a:pt x="1419" y="4"/>
                </a:lnTo>
                <a:lnTo>
                  <a:pt x="1428" y="2"/>
                </a:lnTo>
                <a:lnTo>
                  <a:pt x="1438" y="2"/>
                </a:lnTo>
                <a:lnTo>
                  <a:pt x="1445" y="2"/>
                </a:lnTo>
                <a:lnTo>
                  <a:pt x="1451" y="2"/>
                </a:lnTo>
                <a:lnTo>
                  <a:pt x="1457" y="0"/>
                </a:lnTo>
                <a:lnTo>
                  <a:pt x="1463" y="0"/>
                </a:lnTo>
                <a:lnTo>
                  <a:pt x="1468" y="0"/>
                </a:lnTo>
                <a:lnTo>
                  <a:pt x="1474" y="2"/>
                </a:lnTo>
                <a:lnTo>
                  <a:pt x="1490" y="2"/>
                </a:lnTo>
                <a:lnTo>
                  <a:pt x="1505" y="6"/>
                </a:lnTo>
                <a:lnTo>
                  <a:pt x="1522" y="10"/>
                </a:lnTo>
                <a:lnTo>
                  <a:pt x="1541" y="14"/>
                </a:lnTo>
                <a:lnTo>
                  <a:pt x="1559" y="20"/>
                </a:lnTo>
                <a:lnTo>
                  <a:pt x="1580" y="29"/>
                </a:lnTo>
                <a:lnTo>
                  <a:pt x="1599" y="39"/>
                </a:lnTo>
                <a:lnTo>
                  <a:pt x="1618" y="48"/>
                </a:lnTo>
                <a:lnTo>
                  <a:pt x="1635" y="58"/>
                </a:lnTo>
                <a:lnTo>
                  <a:pt x="1653" y="66"/>
                </a:lnTo>
                <a:lnTo>
                  <a:pt x="1660" y="71"/>
                </a:lnTo>
                <a:lnTo>
                  <a:pt x="1666" y="75"/>
                </a:lnTo>
                <a:lnTo>
                  <a:pt x="1674" y="79"/>
                </a:lnTo>
                <a:lnTo>
                  <a:pt x="1680" y="83"/>
                </a:lnTo>
                <a:lnTo>
                  <a:pt x="1685" y="89"/>
                </a:lnTo>
                <a:lnTo>
                  <a:pt x="1691" y="92"/>
                </a:lnTo>
                <a:lnTo>
                  <a:pt x="1695" y="96"/>
                </a:lnTo>
                <a:lnTo>
                  <a:pt x="1699" y="102"/>
                </a:lnTo>
                <a:lnTo>
                  <a:pt x="1701" y="106"/>
                </a:lnTo>
                <a:lnTo>
                  <a:pt x="1704" y="112"/>
                </a:lnTo>
                <a:lnTo>
                  <a:pt x="1704" y="114"/>
                </a:lnTo>
                <a:lnTo>
                  <a:pt x="1704" y="117"/>
                </a:lnTo>
                <a:lnTo>
                  <a:pt x="1704" y="119"/>
                </a:lnTo>
                <a:lnTo>
                  <a:pt x="1703" y="121"/>
                </a:lnTo>
                <a:lnTo>
                  <a:pt x="1703" y="123"/>
                </a:lnTo>
                <a:lnTo>
                  <a:pt x="1701" y="125"/>
                </a:lnTo>
                <a:lnTo>
                  <a:pt x="1697" y="127"/>
                </a:lnTo>
                <a:lnTo>
                  <a:pt x="1695" y="129"/>
                </a:lnTo>
                <a:lnTo>
                  <a:pt x="1691" y="131"/>
                </a:lnTo>
                <a:lnTo>
                  <a:pt x="1687" y="133"/>
                </a:lnTo>
                <a:lnTo>
                  <a:pt x="1681" y="135"/>
                </a:lnTo>
                <a:lnTo>
                  <a:pt x="1678" y="135"/>
                </a:lnTo>
                <a:lnTo>
                  <a:pt x="1672" y="137"/>
                </a:lnTo>
                <a:lnTo>
                  <a:pt x="1664" y="139"/>
                </a:lnTo>
                <a:lnTo>
                  <a:pt x="1658" y="139"/>
                </a:lnTo>
                <a:lnTo>
                  <a:pt x="1651" y="140"/>
                </a:lnTo>
                <a:lnTo>
                  <a:pt x="1643" y="142"/>
                </a:lnTo>
                <a:lnTo>
                  <a:pt x="1635" y="142"/>
                </a:lnTo>
                <a:lnTo>
                  <a:pt x="1626" y="144"/>
                </a:lnTo>
                <a:lnTo>
                  <a:pt x="1618" y="144"/>
                </a:lnTo>
                <a:lnTo>
                  <a:pt x="1599" y="146"/>
                </a:lnTo>
                <a:lnTo>
                  <a:pt x="1576" y="146"/>
                </a:lnTo>
                <a:lnTo>
                  <a:pt x="1553" y="148"/>
                </a:lnTo>
                <a:lnTo>
                  <a:pt x="1528" y="148"/>
                </a:lnTo>
                <a:lnTo>
                  <a:pt x="1501" y="148"/>
                </a:lnTo>
                <a:lnTo>
                  <a:pt x="1472" y="148"/>
                </a:lnTo>
                <a:lnTo>
                  <a:pt x="1413" y="148"/>
                </a:lnTo>
                <a:lnTo>
                  <a:pt x="1353" y="150"/>
                </a:lnTo>
                <a:lnTo>
                  <a:pt x="1296" y="152"/>
                </a:lnTo>
                <a:lnTo>
                  <a:pt x="1236" y="154"/>
                </a:lnTo>
                <a:lnTo>
                  <a:pt x="1117" y="160"/>
                </a:lnTo>
                <a:lnTo>
                  <a:pt x="1000" y="167"/>
                </a:lnTo>
                <a:lnTo>
                  <a:pt x="969" y="169"/>
                </a:lnTo>
                <a:lnTo>
                  <a:pt x="939" y="171"/>
                </a:lnTo>
                <a:lnTo>
                  <a:pt x="877" y="177"/>
                </a:lnTo>
                <a:lnTo>
                  <a:pt x="814" y="185"/>
                </a:lnTo>
                <a:lnTo>
                  <a:pt x="749" y="192"/>
                </a:lnTo>
                <a:lnTo>
                  <a:pt x="682" y="202"/>
                </a:lnTo>
                <a:lnTo>
                  <a:pt x="613" y="211"/>
                </a:lnTo>
                <a:lnTo>
                  <a:pt x="543" y="221"/>
                </a:lnTo>
                <a:lnTo>
                  <a:pt x="474" y="231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4" name="Freeform 144"/>
          <p:cNvSpPr>
            <a:spLocks noChangeArrowheads="1"/>
          </p:cNvSpPr>
          <p:nvPr/>
        </p:nvSpPr>
        <p:spPr bwMode="auto">
          <a:xfrm>
            <a:off x="2062163" y="3108325"/>
            <a:ext cx="225425" cy="80963"/>
          </a:xfrm>
          <a:custGeom>
            <a:avLst/>
            <a:gdLst>
              <a:gd name="T0" fmla="*/ 96 w 285"/>
              <a:gd name="T1" fmla="*/ 19 h 102"/>
              <a:gd name="T2" fmla="*/ 108 w 285"/>
              <a:gd name="T3" fmla="*/ 16 h 102"/>
              <a:gd name="T4" fmla="*/ 119 w 285"/>
              <a:gd name="T5" fmla="*/ 12 h 102"/>
              <a:gd name="T6" fmla="*/ 133 w 285"/>
              <a:gd name="T7" fmla="*/ 10 h 102"/>
              <a:gd name="T8" fmla="*/ 146 w 285"/>
              <a:gd name="T9" fmla="*/ 6 h 102"/>
              <a:gd name="T10" fmla="*/ 160 w 285"/>
              <a:gd name="T11" fmla="*/ 4 h 102"/>
              <a:gd name="T12" fmla="*/ 175 w 285"/>
              <a:gd name="T13" fmla="*/ 2 h 102"/>
              <a:gd name="T14" fmla="*/ 192 w 285"/>
              <a:gd name="T15" fmla="*/ 0 h 102"/>
              <a:gd name="T16" fmla="*/ 202 w 285"/>
              <a:gd name="T17" fmla="*/ 0 h 102"/>
              <a:gd name="T18" fmla="*/ 212 w 285"/>
              <a:gd name="T19" fmla="*/ 0 h 102"/>
              <a:gd name="T20" fmla="*/ 221 w 285"/>
              <a:gd name="T21" fmla="*/ 0 h 102"/>
              <a:gd name="T22" fmla="*/ 229 w 285"/>
              <a:gd name="T23" fmla="*/ 2 h 102"/>
              <a:gd name="T24" fmla="*/ 238 w 285"/>
              <a:gd name="T25" fmla="*/ 2 h 102"/>
              <a:gd name="T26" fmla="*/ 244 w 285"/>
              <a:gd name="T27" fmla="*/ 2 h 102"/>
              <a:gd name="T28" fmla="*/ 252 w 285"/>
              <a:gd name="T29" fmla="*/ 4 h 102"/>
              <a:gd name="T30" fmla="*/ 258 w 285"/>
              <a:gd name="T31" fmla="*/ 6 h 102"/>
              <a:gd name="T32" fmla="*/ 263 w 285"/>
              <a:gd name="T33" fmla="*/ 6 h 102"/>
              <a:gd name="T34" fmla="*/ 267 w 285"/>
              <a:gd name="T35" fmla="*/ 8 h 102"/>
              <a:gd name="T36" fmla="*/ 273 w 285"/>
              <a:gd name="T37" fmla="*/ 12 h 102"/>
              <a:gd name="T38" fmla="*/ 275 w 285"/>
              <a:gd name="T39" fmla="*/ 14 h 102"/>
              <a:gd name="T40" fmla="*/ 279 w 285"/>
              <a:gd name="T41" fmla="*/ 17 h 102"/>
              <a:gd name="T42" fmla="*/ 281 w 285"/>
              <a:gd name="T43" fmla="*/ 19 h 102"/>
              <a:gd name="T44" fmla="*/ 283 w 285"/>
              <a:gd name="T45" fmla="*/ 23 h 102"/>
              <a:gd name="T46" fmla="*/ 285 w 285"/>
              <a:gd name="T47" fmla="*/ 27 h 102"/>
              <a:gd name="T48" fmla="*/ 285 w 285"/>
              <a:gd name="T49" fmla="*/ 33 h 102"/>
              <a:gd name="T50" fmla="*/ 285 w 285"/>
              <a:gd name="T51" fmla="*/ 37 h 102"/>
              <a:gd name="T52" fmla="*/ 285 w 285"/>
              <a:gd name="T53" fmla="*/ 46 h 102"/>
              <a:gd name="T54" fmla="*/ 283 w 285"/>
              <a:gd name="T55" fmla="*/ 56 h 102"/>
              <a:gd name="T56" fmla="*/ 281 w 285"/>
              <a:gd name="T57" fmla="*/ 62 h 102"/>
              <a:gd name="T58" fmla="*/ 275 w 285"/>
              <a:gd name="T59" fmla="*/ 67 h 102"/>
              <a:gd name="T60" fmla="*/ 271 w 285"/>
              <a:gd name="T61" fmla="*/ 71 h 102"/>
              <a:gd name="T62" fmla="*/ 263 w 285"/>
              <a:gd name="T63" fmla="*/ 77 h 102"/>
              <a:gd name="T64" fmla="*/ 254 w 285"/>
              <a:gd name="T65" fmla="*/ 81 h 102"/>
              <a:gd name="T66" fmla="*/ 248 w 285"/>
              <a:gd name="T67" fmla="*/ 81 h 102"/>
              <a:gd name="T68" fmla="*/ 242 w 285"/>
              <a:gd name="T69" fmla="*/ 83 h 102"/>
              <a:gd name="T70" fmla="*/ 237 w 285"/>
              <a:gd name="T71" fmla="*/ 85 h 102"/>
              <a:gd name="T72" fmla="*/ 229 w 285"/>
              <a:gd name="T73" fmla="*/ 87 h 102"/>
              <a:gd name="T74" fmla="*/ 221 w 285"/>
              <a:gd name="T75" fmla="*/ 88 h 102"/>
              <a:gd name="T76" fmla="*/ 212 w 285"/>
              <a:gd name="T77" fmla="*/ 90 h 102"/>
              <a:gd name="T78" fmla="*/ 200 w 285"/>
              <a:gd name="T79" fmla="*/ 92 h 102"/>
              <a:gd name="T80" fmla="*/ 189 w 285"/>
              <a:gd name="T81" fmla="*/ 94 h 102"/>
              <a:gd name="T82" fmla="*/ 175 w 285"/>
              <a:gd name="T83" fmla="*/ 94 h 102"/>
              <a:gd name="T84" fmla="*/ 162 w 285"/>
              <a:gd name="T85" fmla="*/ 96 h 102"/>
              <a:gd name="T86" fmla="*/ 146 w 285"/>
              <a:gd name="T87" fmla="*/ 98 h 102"/>
              <a:gd name="T88" fmla="*/ 129 w 285"/>
              <a:gd name="T89" fmla="*/ 98 h 102"/>
              <a:gd name="T90" fmla="*/ 112 w 285"/>
              <a:gd name="T91" fmla="*/ 100 h 102"/>
              <a:gd name="T92" fmla="*/ 93 w 285"/>
              <a:gd name="T93" fmla="*/ 100 h 102"/>
              <a:gd name="T94" fmla="*/ 71 w 285"/>
              <a:gd name="T95" fmla="*/ 102 h 102"/>
              <a:gd name="T96" fmla="*/ 48 w 285"/>
              <a:gd name="T97" fmla="*/ 102 h 102"/>
              <a:gd name="T98" fmla="*/ 25 w 285"/>
              <a:gd name="T99" fmla="*/ 102 h 102"/>
              <a:gd name="T100" fmla="*/ 0 w 285"/>
              <a:gd name="T101" fmla="*/ 102 h 102"/>
              <a:gd name="T102" fmla="*/ 0 w 285"/>
              <a:gd name="T103" fmla="*/ 29 h 102"/>
              <a:gd name="T104" fmla="*/ 25 w 285"/>
              <a:gd name="T105" fmla="*/ 29 h 102"/>
              <a:gd name="T106" fmla="*/ 48 w 285"/>
              <a:gd name="T107" fmla="*/ 27 h 102"/>
              <a:gd name="T108" fmla="*/ 60 w 285"/>
              <a:gd name="T109" fmla="*/ 27 h 102"/>
              <a:gd name="T110" fmla="*/ 71 w 285"/>
              <a:gd name="T111" fmla="*/ 25 h 102"/>
              <a:gd name="T112" fmla="*/ 83 w 285"/>
              <a:gd name="T113" fmla="*/ 21 h 102"/>
              <a:gd name="T114" fmla="*/ 96 w 285"/>
              <a:gd name="T115" fmla="*/ 1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5" h="102">
                <a:moveTo>
                  <a:pt x="96" y="19"/>
                </a:moveTo>
                <a:lnTo>
                  <a:pt x="108" y="16"/>
                </a:lnTo>
                <a:lnTo>
                  <a:pt x="119" y="12"/>
                </a:lnTo>
                <a:lnTo>
                  <a:pt x="133" y="10"/>
                </a:lnTo>
                <a:lnTo>
                  <a:pt x="146" y="6"/>
                </a:lnTo>
                <a:lnTo>
                  <a:pt x="160" y="4"/>
                </a:lnTo>
                <a:lnTo>
                  <a:pt x="175" y="2"/>
                </a:lnTo>
                <a:lnTo>
                  <a:pt x="192" y="0"/>
                </a:lnTo>
                <a:lnTo>
                  <a:pt x="202" y="0"/>
                </a:lnTo>
                <a:lnTo>
                  <a:pt x="212" y="0"/>
                </a:lnTo>
                <a:lnTo>
                  <a:pt x="221" y="0"/>
                </a:lnTo>
                <a:lnTo>
                  <a:pt x="229" y="2"/>
                </a:lnTo>
                <a:lnTo>
                  <a:pt x="238" y="2"/>
                </a:lnTo>
                <a:lnTo>
                  <a:pt x="244" y="2"/>
                </a:lnTo>
                <a:lnTo>
                  <a:pt x="252" y="4"/>
                </a:lnTo>
                <a:lnTo>
                  <a:pt x="258" y="6"/>
                </a:lnTo>
                <a:lnTo>
                  <a:pt x="263" y="6"/>
                </a:lnTo>
                <a:lnTo>
                  <a:pt x="267" y="8"/>
                </a:lnTo>
                <a:lnTo>
                  <a:pt x="273" y="12"/>
                </a:lnTo>
                <a:lnTo>
                  <a:pt x="275" y="14"/>
                </a:lnTo>
                <a:lnTo>
                  <a:pt x="279" y="17"/>
                </a:lnTo>
                <a:lnTo>
                  <a:pt x="281" y="19"/>
                </a:lnTo>
                <a:lnTo>
                  <a:pt x="283" y="23"/>
                </a:lnTo>
                <a:lnTo>
                  <a:pt x="285" y="27"/>
                </a:lnTo>
                <a:lnTo>
                  <a:pt x="285" y="33"/>
                </a:lnTo>
                <a:lnTo>
                  <a:pt x="285" y="37"/>
                </a:lnTo>
                <a:lnTo>
                  <a:pt x="285" y="46"/>
                </a:lnTo>
                <a:lnTo>
                  <a:pt x="283" y="56"/>
                </a:lnTo>
                <a:lnTo>
                  <a:pt x="281" y="62"/>
                </a:lnTo>
                <a:lnTo>
                  <a:pt x="275" y="67"/>
                </a:lnTo>
                <a:lnTo>
                  <a:pt x="271" y="71"/>
                </a:lnTo>
                <a:lnTo>
                  <a:pt x="263" y="77"/>
                </a:lnTo>
                <a:lnTo>
                  <a:pt x="254" y="81"/>
                </a:lnTo>
                <a:lnTo>
                  <a:pt x="248" y="81"/>
                </a:lnTo>
                <a:lnTo>
                  <a:pt x="242" y="83"/>
                </a:lnTo>
                <a:lnTo>
                  <a:pt x="237" y="85"/>
                </a:lnTo>
                <a:lnTo>
                  <a:pt x="229" y="87"/>
                </a:lnTo>
                <a:lnTo>
                  <a:pt x="221" y="88"/>
                </a:lnTo>
                <a:lnTo>
                  <a:pt x="212" y="90"/>
                </a:lnTo>
                <a:lnTo>
                  <a:pt x="200" y="92"/>
                </a:lnTo>
                <a:lnTo>
                  <a:pt x="189" y="94"/>
                </a:lnTo>
                <a:lnTo>
                  <a:pt x="175" y="94"/>
                </a:lnTo>
                <a:lnTo>
                  <a:pt x="162" y="96"/>
                </a:lnTo>
                <a:lnTo>
                  <a:pt x="146" y="98"/>
                </a:lnTo>
                <a:lnTo>
                  <a:pt x="129" y="98"/>
                </a:lnTo>
                <a:lnTo>
                  <a:pt x="112" y="100"/>
                </a:lnTo>
                <a:lnTo>
                  <a:pt x="93" y="100"/>
                </a:lnTo>
                <a:lnTo>
                  <a:pt x="71" y="102"/>
                </a:lnTo>
                <a:lnTo>
                  <a:pt x="48" y="102"/>
                </a:lnTo>
                <a:lnTo>
                  <a:pt x="25" y="102"/>
                </a:lnTo>
                <a:lnTo>
                  <a:pt x="0" y="102"/>
                </a:lnTo>
                <a:lnTo>
                  <a:pt x="0" y="29"/>
                </a:lnTo>
                <a:lnTo>
                  <a:pt x="25" y="29"/>
                </a:lnTo>
                <a:lnTo>
                  <a:pt x="48" y="27"/>
                </a:lnTo>
                <a:lnTo>
                  <a:pt x="60" y="27"/>
                </a:lnTo>
                <a:lnTo>
                  <a:pt x="71" y="25"/>
                </a:lnTo>
                <a:lnTo>
                  <a:pt x="83" y="21"/>
                </a:lnTo>
                <a:lnTo>
                  <a:pt x="96" y="19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5" name="Freeform 145"/>
          <p:cNvSpPr>
            <a:spLocks noChangeArrowheads="1"/>
          </p:cNvSpPr>
          <p:nvPr/>
        </p:nvSpPr>
        <p:spPr bwMode="auto">
          <a:xfrm>
            <a:off x="2741613" y="3244850"/>
            <a:ext cx="125412" cy="806450"/>
          </a:xfrm>
          <a:custGeom>
            <a:avLst/>
            <a:gdLst>
              <a:gd name="T0" fmla="*/ 4 w 157"/>
              <a:gd name="T1" fmla="*/ 50 h 1015"/>
              <a:gd name="T2" fmla="*/ 6 w 157"/>
              <a:gd name="T3" fmla="*/ 21 h 1015"/>
              <a:gd name="T4" fmla="*/ 17 w 157"/>
              <a:gd name="T5" fmla="*/ 6 h 1015"/>
              <a:gd name="T6" fmla="*/ 29 w 157"/>
              <a:gd name="T7" fmla="*/ 0 h 1015"/>
              <a:gd name="T8" fmla="*/ 46 w 157"/>
              <a:gd name="T9" fmla="*/ 0 h 1015"/>
              <a:gd name="T10" fmla="*/ 69 w 157"/>
              <a:gd name="T11" fmla="*/ 2 h 1015"/>
              <a:gd name="T12" fmla="*/ 98 w 157"/>
              <a:gd name="T13" fmla="*/ 6 h 1015"/>
              <a:gd name="T14" fmla="*/ 131 w 157"/>
              <a:gd name="T15" fmla="*/ 15 h 1015"/>
              <a:gd name="T16" fmla="*/ 157 w 157"/>
              <a:gd name="T17" fmla="*/ 67 h 1015"/>
              <a:gd name="T18" fmla="*/ 157 w 157"/>
              <a:gd name="T19" fmla="*/ 209 h 1015"/>
              <a:gd name="T20" fmla="*/ 157 w 157"/>
              <a:gd name="T21" fmla="*/ 288 h 1015"/>
              <a:gd name="T22" fmla="*/ 157 w 157"/>
              <a:gd name="T23" fmla="*/ 368 h 1015"/>
              <a:gd name="T24" fmla="*/ 155 w 157"/>
              <a:gd name="T25" fmla="*/ 455 h 1015"/>
              <a:gd name="T26" fmla="*/ 152 w 157"/>
              <a:gd name="T27" fmla="*/ 539 h 1015"/>
              <a:gd name="T28" fmla="*/ 146 w 157"/>
              <a:gd name="T29" fmla="*/ 645 h 1015"/>
              <a:gd name="T30" fmla="*/ 140 w 157"/>
              <a:gd name="T31" fmla="*/ 793 h 1015"/>
              <a:gd name="T32" fmla="*/ 132 w 157"/>
              <a:gd name="T33" fmla="*/ 883 h 1015"/>
              <a:gd name="T34" fmla="*/ 127 w 157"/>
              <a:gd name="T35" fmla="*/ 935 h 1015"/>
              <a:gd name="T36" fmla="*/ 121 w 157"/>
              <a:gd name="T37" fmla="*/ 973 h 1015"/>
              <a:gd name="T38" fmla="*/ 115 w 157"/>
              <a:gd name="T39" fmla="*/ 1000 h 1015"/>
              <a:gd name="T40" fmla="*/ 108 w 157"/>
              <a:gd name="T41" fmla="*/ 1013 h 1015"/>
              <a:gd name="T42" fmla="*/ 96 w 157"/>
              <a:gd name="T43" fmla="*/ 1015 h 1015"/>
              <a:gd name="T44" fmla="*/ 84 w 157"/>
              <a:gd name="T45" fmla="*/ 1009 h 1015"/>
              <a:gd name="T46" fmla="*/ 73 w 157"/>
              <a:gd name="T47" fmla="*/ 1002 h 1015"/>
              <a:gd name="T48" fmla="*/ 61 w 157"/>
              <a:gd name="T49" fmla="*/ 986 h 1015"/>
              <a:gd name="T50" fmla="*/ 50 w 157"/>
              <a:gd name="T51" fmla="*/ 967 h 1015"/>
              <a:gd name="T52" fmla="*/ 31 w 157"/>
              <a:gd name="T53" fmla="*/ 935 h 1015"/>
              <a:gd name="T54" fmla="*/ 10 w 157"/>
              <a:gd name="T55" fmla="*/ 896 h 1015"/>
              <a:gd name="T56" fmla="*/ 0 w 157"/>
              <a:gd name="T57" fmla="*/ 873 h 1015"/>
              <a:gd name="T58" fmla="*/ 0 w 157"/>
              <a:gd name="T59" fmla="*/ 860 h 1015"/>
              <a:gd name="T60" fmla="*/ 2 w 157"/>
              <a:gd name="T61" fmla="*/ 841 h 1015"/>
              <a:gd name="T62" fmla="*/ 6 w 157"/>
              <a:gd name="T63" fmla="*/ 814 h 1015"/>
              <a:gd name="T64" fmla="*/ 12 w 157"/>
              <a:gd name="T65" fmla="*/ 779 h 1015"/>
              <a:gd name="T66" fmla="*/ 17 w 157"/>
              <a:gd name="T67" fmla="*/ 735 h 1015"/>
              <a:gd name="T68" fmla="*/ 23 w 157"/>
              <a:gd name="T69" fmla="*/ 685 h 1015"/>
              <a:gd name="T70" fmla="*/ 29 w 157"/>
              <a:gd name="T71" fmla="*/ 629 h 1015"/>
              <a:gd name="T72" fmla="*/ 33 w 157"/>
              <a:gd name="T73" fmla="*/ 566 h 1015"/>
              <a:gd name="T74" fmla="*/ 37 w 157"/>
              <a:gd name="T75" fmla="*/ 497 h 1015"/>
              <a:gd name="T76" fmla="*/ 40 w 157"/>
              <a:gd name="T77" fmla="*/ 424 h 1015"/>
              <a:gd name="T78" fmla="*/ 42 w 157"/>
              <a:gd name="T79" fmla="*/ 343 h 1015"/>
              <a:gd name="T80" fmla="*/ 40 w 157"/>
              <a:gd name="T81" fmla="*/ 267 h 1015"/>
              <a:gd name="T82" fmla="*/ 37 w 157"/>
              <a:gd name="T83" fmla="*/ 201 h 1015"/>
              <a:gd name="T84" fmla="*/ 31 w 157"/>
              <a:gd name="T85" fmla="*/ 150 h 1015"/>
              <a:gd name="T86" fmla="*/ 23 w 157"/>
              <a:gd name="T87" fmla="*/ 109 h 1015"/>
              <a:gd name="T88" fmla="*/ 13 w 157"/>
              <a:gd name="T89" fmla="*/ 82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7" h="1015">
                <a:moveTo>
                  <a:pt x="10" y="77"/>
                </a:moveTo>
                <a:lnTo>
                  <a:pt x="6" y="63"/>
                </a:lnTo>
                <a:lnTo>
                  <a:pt x="4" y="50"/>
                </a:lnTo>
                <a:lnTo>
                  <a:pt x="4" y="40"/>
                </a:lnTo>
                <a:lnTo>
                  <a:pt x="4" y="29"/>
                </a:lnTo>
                <a:lnTo>
                  <a:pt x="6" y="21"/>
                </a:lnTo>
                <a:lnTo>
                  <a:pt x="8" y="13"/>
                </a:lnTo>
                <a:lnTo>
                  <a:pt x="13" y="8"/>
                </a:lnTo>
                <a:lnTo>
                  <a:pt x="17" y="6"/>
                </a:lnTo>
                <a:lnTo>
                  <a:pt x="21" y="4"/>
                </a:lnTo>
                <a:lnTo>
                  <a:pt x="25" y="2"/>
                </a:lnTo>
                <a:lnTo>
                  <a:pt x="29" y="0"/>
                </a:lnTo>
                <a:lnTo>
                  <a:pt x="35" y="0"/>
                </a:lnTo>
                <a:lnTo>
                  <a:pt x="40" y="0"/>
                </a:lnTo>
                <a:lnTo>
                  <a:pt x="46" y="0"/>
                </a:lnTo>
                <a:lnTo>
                  <a:pt x="54" y="0"/>
                </a:lnTo>
                <a:lnTo>
                  <a:pt x="61" y="0"/>
                </a:lnTo>
                <a:lnTo>
                  <a:pt x="69" y="2"/>
                </a:lnTo>
                <a:lnTo>
                  <a:pt x="77" y="2"/>
                </a:lnTo>
                <a:lnTo>
                  <a:pt x="86" y="4"/>
                </a:lnTo>
                <a:lnTo>
                  <a:pt x="98" y="6"/>
                </a:lnTo>
                <a:lnTo>
                  <a:pt x="108" y="10"/>
                </a:lnTo>
                <a:lnTo>
                  <a:pt x="119" y="11"/>
                </a:lnTo>
                <a:lnTo>
                  <a:pt x="131" y="15"/>
                </a:lnTo>
                <a:lnTo>
                  <a:pt x="144" y="17"/>
                </a:lnTo>
                <a:lnTo>
                  <a:pt x="157" y="21"/>
                </a:lnTo>
                <a:lnTo>
                  <a:pt x="157" y="67"/>
                </a:lnTo>
                <a:lnTo>
                  <a:pt x="157" y="113"/>
                </a:lnTo>
                <a:lnTo>
                  <a:pt x="157" y="161"/>
                </a:lnTo>
                <a:lnTo>
                  <a:pt x="157" y="209"/>
                </a:lnTo>
                <a:lnTo>
                  <a:pt x="157" y="236"/>
                </a:lnTo>
                <a:lnTo>
                  <a:pt x="157" y="261"/>
                </a:lnTo>
                <a:lnTo>
                  <a:pt x="157" y="288"/>
                </a:lnTo>
                <a:lnTo>
                  <a:pt x="157" y="315"/>
                </a:lnTo>
                <a:lnTo>
                  <a:pt x="157" y="342"/>
                </a:lnTo>
                <a:lnTo>
                  <a:pt x="157" y="368"/>
                </a:lnTo>
                <a:lnTo>
                  <a:pt x="157" y="397"/>
                </a:lnTo>
                <a:lnTo>
                  <a:pt x="157" y="426"/>
                </a:lnTo>
                <a:lnTo>
                  <a:pt x="155" y="455"/>
                </a:lnTo>
                <a:lnTo>
                  <a:pt x="154" y="484"/>
                </a:lnTo>
                <a:lnTo>
                  <a:pt x="152" y="512"/>
                </a:lnTo>
                <a:lnTo>
                  <a:pt x="152" y="539"/>
                </a:lnTo>
                <a:lnTo>
                  <a:pt x="150" y="566"/>
                </a:lnTo>
                <a:lnTo>
                  <a:pt x="148" y="593"/>
                </a:lnTo>
                <a:lnTo>
                  <a:pt x="146" y="645"/>
                </a:lnTo>
                <a:lnTo>
                  <a:pt x="144" y="695"/>
                </a:lnTo>
                <a:lnTo>
                  <a:pt x="142" y="745"/>
                </a:lnTo>
                <a:lnTo>
                  <a:pt x="140" y="793"/>
                </a:lnTo>
                <a:lnTo>
                  <a:pt x="136" y="841"/>
                </a:lnTo>
                <a:lnTo>
                  <a:pt x="134" y="864"/>
                </a:lnTo>
                <a:lnTo>
                  <a:pt x="132" y="883"/>
                </a:lnTo>
                <a:lnTo>
                  <a:pt x="131" y="902"/>
                </a:lnTo>
                <a:lnTo>
                  <a:pt x="129" y="919"/>
                </a:lnTo>
                <a:lnTo>
                  <a:pt x="127" y="935"/>
                </a:lnTo>
                <a:lnTo>
                  <a:pt x="125" y="950"/>
                </a:lnTo>
                <a:lnTo>
                  <a:pt x="123" y="961"/>
                </a:lnTo>
                <a:lnTo>
                  <a:pt x="121" y="973"/>
                </a:lnTo>
                <a:lnTo>
                  <a:pt x="119" y="983"/>
                </a:lnTo>
                <a:lnTo>
                  <a:pt x="117" y="992"/>
                </a:lnTo>
                <a:lnTo>
                  <a:pt x="115" y="1000"/>
                </a:lnTo>
                <a:lnTo>
                  <a:pt x="113" y="1006"/>
                </a:lnTo>
                <a:lnTo>
                  <a:pt x="111" y="1009"/>
                </a:lnTo>
                <a:lnTo>
                  <a:pt x="108" y="1013"/>
                </a:lnTo>
                <a:lnTo>
                  <a:pt x="106" y="1015"/>
                </a:lnTo>
                <a:lnTo>
                  <a:pt x="104" y="1015"/>
                </a:lnTo>
                <a:lnTo>
                  <a:pt x="96" y="1015"/>
                </a:lnTo>
                <a:lnTo>
                  <a:pt x="92" y="1013"/>
                </a:lnTo>
                <a:lnTo>
                  <a:pt x="88" y="1013"/>
                </a:lnTo>
                <a:lnTo>
                  <a:pt x="84" y="1009"/>
                </a:lnTo>
                <a:lnTo>
                  <a:pt x="81" y="1007"/>
                </a:lnTo>
                <a:lnTo>
                  <a:pt x="77" y="1006"/>
                </a:lnTo>
                <a:lnTo>
                  <a:pt x="73" y="1002"/>
                </a:lnTo>
                <a:lnTo>
                  <a:pt x="69" y="996"/>
                </a:lnTo>
                <a:lnTo>
                  <a:pt x="65" y="992"/>
                </a:lnTo>
                <a:lnTo>
                  <a:pt x="61" y="986"/>
                </a:lnTo>
                <a:lnTo>
                  <a:pt x="58" y="981"/>
                </a:lnTo>
                <a:lnTo>
                  <a:pt x="54" y="975"/>
                </a:lnTo>
                <a:lnTo>
                  <a:pt x="50" y="967"/>
                </a:lnTo>
                <a:lnTo>
                  <a:pt x="46" y="959"/>
                </a:lnTo>
                <a:lnTo>
                  <a:pt x="42" y="952"/>
                </a:lnTo>
                <a:lnTo>
                  <a:pt x="31" y="935"/>
                </a:lnTo>
                <a:lnTo>
                  <a:pt x="21" y="921"/>
                </a:lnTo>
                <a:lnTo>
                  <a:pt x="15" y="908"/>
                </a:lnTo>
                <a:lnTo>
                  <a:pt x="10" y="896"/>
                </a:lnTo>
                <a:lnTo>
                  <a:pt x="4" y="887"/>
                </a:lnTo>
                <a:lnTo>
                  <a:pt x="2" y="879"/>
                </a:lnTo>
                <a:lnTo>
                  <a:pt x="0" y="873"/>
                </a:lnTo>
                <a:lnTo>
                  <a:pt x="0" y="869"/>
                </a:lnTo>
                <a:lnTo>
                  <a:pt x="0" y="865"/>
                </a:lnTo>
                <a:lnTo>
                  <a:pt x="0" y="860"/>
                </a:lnTo>
                <a:lnTo>
                  <a:pt x="0" y="854"/>
                </a:lnTo>
                <a:lnTo>
                  <a:pt x="2" y="848"/>
                </a:lnTo>
                <a:lnTo>
                  <a:pt x="2" y="841"/>
                </a:lnTo>
                <a:lnTo>
                  <a:pt x="4" y="833"/>
                </a:lnTo>
                <a:lnTo>
                  <a:pt x="4" y="823"/>
                </a:lnTo>
                <a:lnTo>
                  <a:pt x="6" y="814"/>
                </a:lnTo>
                <a:lnTo>
                  <a:pt x="8" y="802"/>
                </a:lnTo>
                <a:lnTo>
                  <a:pt x="10" y="791"/>
                </a:lnTo>
                <a:lnTo>
                  <a:pt x="12" y="779"/>
                </a:lnTo>
                <a:lnTo>
                  <a:pt x="13" y="766"/>
                </a:lnTo>
                <a:lnTo>
                  <a:pt x="15" y="750"/>
                </a:lnTo>
                <a:lnTo>
                  <a:pt x="17" y="735"/>
                </a:lnTo>
                <a:lnTo>
                  <a:pt x="19" y="720"/>
                </a:lnTo>
                <a:lnTo>
                  <a:pt x="21" y="702"/>
                </a:lnTo>
                <a:lnTo>
                  <a:pt x="23" y="685"/>
                </a:lnTo>
                <a:lnTo>
                  <a:pt x="25" y="668"/>
                </a:lnTo>
                <a:lnTo>
                  <a:pt x="27" y="649"/>
                </a:lnTo>
                <a:lnTo>
                  <a:pt x="29" y="629"/>
                </a:lnTo>
                <a:lnTo>
                  <a:pt x="31" y="608"/>
                </a:lnTo>
                <a:lnTo>
                  <a:pt x="31" y="587"/>
                </a:lnTo>
                <a:lnTo>
                  <a:pt x="33" y="566"/>
                </a:lnTo>
                <a:lnTo>
                  <a:pt x="35" y="543"/>
                </a:lnTo>
                <a:lnTo>
                  <a:pt x="37" y="522"/>
                </a:lnTo>
                <a:lnTo>
                  <a:pt x="37" y="497"/>
                </a:lnTo>
                <a:lnTo>
                  <a:pt x="38" y="474"/>
                </a:lnTo>
                <a:lnTo>
                  <a:pt x="40" y="449"/>
                </a:lnTo>
                <a:lnTo>
                  <a:pt x="40" y="424"/>
                </a:lnTo>
                <a:lnTo>
                  <a:pt x="40" y="397"/>
                </a:lnTo>
                <a:lnTo>
                  <a:pt x="40" y="370"/>
                </a:lnTo>
                <a:lnTo>
                  <a:pt x="42" y="343"/>
                </a:lnTo>
                <a:lnTo>
                  <a:pt x="40" y="317"/>
                </a:lnTo>
                <a:lnTo>
                  <a:pt x="40" y="292"/>
                </a:lnTo>
                <a:lnTo>
                  <a:pt x="40" y="267"/>
                </a:lnTo>
                <a:lnTo>
                  <a:pt x="38" y="244"/>
                </a:lnTo>
                <a:lnTo>
                  <a:pt x="38" y="223"/>
                </a:lnTo>
                <a:lnTo>
                  <a:pt x="37" y="201"/>
                </a:lnTo>
                <a:lnTo>
                  <a:pt x="35" y="182"/>
                </a:lnTo>
                <a:lnTo>
                  <a:pt x="33" y="165"/>
                </a:lnTo>
                <a:lnTo>
                  <a:pt x="31" y="150"/>
                </a:lnTo>
                <a:lnTo>
                  <a:pt x="29" y="134"/>
                </a:lnTo>
                <a:lnTo>
                  <a:pt x="27" y="121"/>
                </a:lnTo>
                <a:lnTo>
                  <a:pt x="23" y="109"/>
                </a:lnTo>
                <a:lnTo>
                  <a:pt x="21" y="100"/>
                </a:lnTo>
                <a:lnTo>
                  <a:pt x="17" y="90"/>
                </a:lnTo>
                <a:lnTo>
                  <a:pt x="13" y="82"/>
                </a:lnTo>
                <a:lnTo>
                  <a:pt x="10" y="77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6" name="Freeform 147"/>
          <p:cNvSpPr>
            <a:spLocks noChangeArrowheads="1"/>
          </p:cNvSpPr>
          <p:nvPr/>
        </p:nvSpPr>
        <p:spPr bwMode="auto">
          <a:xfrm>
            <a:off x="2822575" y="3424238"/>
            <a:ext cx="333375" cy="80962"/>
          </a:xfrm>
          <a:custGeom>
            <a:avLst/>
            <a:gdLst>
              <a:gd name="T0" fmla="*/ 292 w 420"/>
              <a:gd name="T1" fmla="*/ 85 h 102"/>
              <a:gd name="T2" fmla="*/ 261 w 420"/>
              <a:gd name="T3" fmla="*/ 89 h 102"/>
              <a:gd name="T4" fmla="*/ 228 w 420"/>
              <a:gd name="T5" fmla="*/ 91 h 102"/>
              <a:gd name="T6" fmla="*/ 194 w 420"/>
              <a:gd name="T7" fmla="*/ 94 h 102"/>
              <a:gd name="T8" fmla="*/ 157 w 420"/>
              <a:gd name="T9" fmla="*/ 96 h 102"/>
              <a:gd name="T10" fmla="*/ 117 w 420"/>
              <a:gd name="T11" fmla="*/ 98 h 102"/>
              <a:gd name="T12" fmla="*/ 73 w 420"/>
              <a:gd name="T13" fmla="*/ 100 h 102"/>
              <a:gd name="T14" fmla="*/ 25 w 420"/>
              <a:gd name="T15" fmla="*/ 100 h 102"/>
              <a:gd name="T16" fmla="*/ 0 w 420"/>
              <a:gd name="T17" fmla="*/ 27 h 102"/>
              <a:gd name="T18" fmla="*/ 40 w 420"/>
              <a:gd name="T19" fmla="*/ 27 h 102"/>
              <a:gd name="T20" fmla="*/ 77 w 420"/>
              <a:gd name="T21" fmla="*/ 25 h 102"/>
              <a:gd name="T22" fmla="*/ 109 w 420"/>
              <a:gd name="T23" fmla="*/ 23 h 102"/>
              <a:gd name="T24" fmla="*/ 136 w 420"/>
              <a:gd name="T25" fmla="*/ 22 h 102"/>
              <a:gd name="T26" fmla="*/ 161 w 420"/>
              <a:gd name="T27" fmla="*/ 20 h 102"/>
              <a:gd name="T28" fmla="*/ 180 w 420"/>
              <a:gd name="T29" fmla="*/ 16 h 102"/>
              <a:gd name="T30" fmla="*/ 198 w 420"/>
              <a:gd name="T31" fmla="*/ 12 h 102"/>
              <a:gd name="T32" fmla="*/ 211 w 420"/>
              <a:gd name="T33" fmla="*/ 8 h 102"/>
              <a:gd name="T34" fmla="*/ 232 w 420"/>
              <a:gd name="T35" fmla="*/ 4 h 102"/>
              <a:gd name="T36" fmla="*/ 251 w 420"/>
              <a:gd name="T37" fmla="*/ 0 h 102"/>
              <a:gd name="T38" fmla="*/ 273 w 420"/>
              <a:gd name="T39" fmla="*/ 0 h 102"/>
              <a:gd name="T40" fmla="*/ 294 w 420"/>
              <a:gd name="T41" fmla="*/ 0 h 102"/>
              <a:gd name="T42" fmla="*/ 317 w 420"/>
              <a:gd name="T43" fmla="*/ 0 h 102"/>
              <a:gd name="T44" fmla="*/ 336 w 420"/>
              <a:gd name="T45" fmla="*/ 0 h 102"/>
              <a:gd name="T46" fmla="*/ 357 w 420"/>
              <a:gd name="T47" fmla="*/ 4 h 102"/>
              <a:gd name="T48" fmla="*/ 378 w 420"/>
              <a:gd name="T49" fmla="*/ 8 h 102"/>
              <a:gd name="T50" fmla="*/ 390 w 420"/>
              <a:gd name="T51" fmla="*/ 12 h 102"/>
              <a:gd name="T52" fmla="*/ 405 w 420"/>
              <a:gd name="T53" fmla="*/ 22 h 102"/>
              <a:gd name="T54" fmla="*/ 417 w 420"/>
              <a:gd name="T55" fmla="*/ 33 h 102"/>
              <a:gd name="T56" fmla="*/ 420 w 420"/>
              <a:gd name="T57" fmla="*/ 43 h 102"/>
              <a:gd name="T58" fmla="*/ 418 w 420"/>
              <a:gd name="T59" fmla="*/ 48 h 102"/>
              <a:gd name="T60" fmla="*/ 413 w 420"/>
              <a:gd name="T61" fmla="*/ 52 h 102"/>
              <a:gd name="T62" fmla="*/ 403 w 420"/>
              <a:gd name="T63" fmla="*/ 56 h 102"/>
              <a:gd name="T64" fmla="*/ 393 w 420"/>
              <a:gd name="T65" fmla="*/ 62 h 102"/>
              <a:gd name="T66" fmla="*/ 380 w 420"/>
              <a:gd name="T67" fmla="*/ 68 h 102"/>
              <a:gd name="T68" fmla="*/ 363 w 420"/>
              <a:gd name="T69" fmla="*/ 71 h 102"/>
              <a:gd name="T70" fmla="*/ 342 w 420"/>
              <a:gd name="T71" fmla="*/ 77 h 102"/>
              <a:gd name="T72" fmla="*/ 319 w 420"/>
              <a:gd name="T7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0" h="102">
                <a:moveTo>
                  <a:pt x="305" y="83"/>
                </a:moveTo>
                <a:lnTo>
                  <a:pt x="292" y="85"/>
                </a:lnTo>
                <a:lnTo>
                  <a:pt x="276" y="87"/>
                </a:lnTo>
                <a:lnTo>
                  <a:pt x="261" y="89"/>
                </a:lnTo>
                <a:lnTo>
                  <a:pt x="246" y="89"/>
                </a:lnTo>
                <a:lnTo>
                  <a:pt x="228" y="91"/>
                </a:lnTo>
                <a:lnTo>
                  <a:pt x="213" y="93"/>
                </a:lnTo>
                <a:lnTo>
                  <a:pt x="194" y="94"/>
                </a:lnTo>
                <a:lnTo>
                  <a:pt x="177" y="96"/>
                </a:lnTo>
                <a:lnTo>
                  <a:pt x="157" y="96"/>
                </a:lnTo>
                <a:lnTo>
                  <a:pt x="136" y="98"/>
                </a:lnTo>
                <a:lnTo>
                  <a:pt x="117" y="98"/>
                </a:lnTo>
                <a:lnTo>
                  <a:pt x="94" y="100"/>
                </a:lnTo>
                <a:lnTo>
                  <a:pt x="73" y="100"/>
                </a:lnTo>
                <a:lnTo>
                  <a:pt x="50" y="100"/>
                </a:lnTo>
                <a:lnTo>
                  <a:pt x="25" y="100"/>
                </a:lnTo>
                <a:lnTo>
                  <a:pt x="0" y="102"/>
                </a:lnTo>
                <a:lnTo>
                  <a:pt x="0" y="27"/>
                </a:lnTo>
                <a:lnTo>
                  <a:pt x="21" y="27"/>
                </a:lnTo>
                <a:lnTo>
                  <a:pt x="40" y="27"/>
                </a:lnTo>
                <a:lnTo>
                  <a:pt x="60" y="27"/>
                </a:lnTo>
                <a:lnTo>
                  <a:pt x="77" y="25"/>
                </a:lnTo>
                <a:lnTo>
                  <a:pt x="94" y="25"/>
                </a:lnTo>
                <a:lnTo>
                  <a:pt x="109" y="23"/>
                </a:lnTo>
                <a:lnTo>
                  <a:pt x="123" y="23"/>
                </a:lnTo>
                <a:lnTo>
                  <a:pt x="136" y="22"/>
                </a:lnTo>
                <a:lnTo>
                  <a:pt x="150" y="20"/>
                </a:lnTo>
                <a:lnTo>
                  <a:pt x="161" y="20"/>
                </a:lnTo>
                <a:lnTo>
                  <a:pt x="171" y="18"/>
                </a:lnTo>
                <a:lnTo>
                  <a:pt x="180" y="16"/>
                </a:lnTo>
                <a:lnTo>
                  <a:pt x="188" y="14"/>
                </a:lnTo>
                <a:lnTo>
                  <a:pt x="198" y="12"/>
                </a:lnTo>
                <a:lnTo>
                  <a:pt x="203" y="10"/>
                </a:lnTo>
                <a:lnTo>
                  <a:pt x="211" y="8"/>
                </a:lnTo>
                <a:lnTo>
                  <a:pt x="221" y="6"/>
                </a:lnTo>
                <a:lnTo>
                  <a:pt x="232" y="4"/>
                </a:lnTo>
                <a:lnTo>
                  <a:pt x="242" y="2"/>
                </a:lnTo>
                <a:lnTo>
                  <a:pt x="251" y="0"/>
                </a:lnTo>
                <a:lnTo>
                  <a:pt x="263" y="0"/>
                </a:lnTo>
                <a:lnTo>
                  <a:pt x="273" y="0"/>
                </a:lnTo>
                <a:lnTo>
                  <a:pt x="282" y="0"/>
                </a:lnTo>
                <a:lnTo>
                  <a:pt x="294" y="0"/>
                </a:lnTo>
                <a:lnTo>
                  <a:pt x="305" y="0"/>
                </a:lnTo>
                <a:lnTo>
                  <a:pt x="317" y="0"/>
                </a:lnTo>
                <a:lnTo>
                  <a:pt x="326" y="0"/>
                </a:lnTo>
                <a:lnTo>
                  <a:pt x="336" y="0"/>
                </a:lnTo>
                <a:lnTo>
                  <a:pt x="345" y="2"/>
                </a:lnTo>
                <a:lnTo>
                  <a:pt x="357" y="4"/>
                </a:lnTo>
                <a:lnTo>
                  <a:pt x="367" y="6"/>
                </a:lnTo>
                <a:lnTo>
                  <a:pt x="378" y="8"/>
                </a:lnTo>
                <a:lnTo>
                  <a:pt x="384" y="10"/>
                </a:lnTo>
                <a:lnTo>
                  <a:pt x="390" y="12"/>
                </a:lnTo>
                <a:lnTo>
                  <a:pt x="399" y="18"/>
                </a:lnTo>
                <a:lnTo>
                  <a:pt x="405" y="22"/>
                </a:lnTo>
                <a:lnTo>
                  <a:pt x="411" y="27"/>
                </a:lnTo>
                <a:lnTo>
                  <a:pt x="417" y="33"/>
                </a:lnTo>
                <a:lnTo>
                  <a:pt x="418" y="37"/>
                </a:lnTo>
                <a:lnTo>
                  <a:pt x="420" y="43"/>
                </a:lnTo>
                <a:lnTo>
                  <a:pt x="420" y="47"/>
                </a:lnTo>
                <a:lnTo>
                  <a:pt x="418" y="48"/>
                </a:lnTo>
                <a:lnTo>
                  <a:pt x="417" y="50"/>
                </a:lnTo>
                <a:lnTo>
                  <a:pt x="413" y="52"/>
                </a:lnTo>
                <a:lnTo>
                  <a:pt x="409" y="54"/>
                </a:lnTo>
                <a:lnTo>
                  <a:pt x="403" y="56"/>
                </a:lnTo>
                <a:lnTo>
                  <a:pt x="399" y="60"/>
                </a:lnTo>
                <a:lnTo>
                  <a:pt x="393" y="62"/>
                </a:lnTo>
                <a:lnTo>
                  <a:pt x="386" y="64"/>
                </a:lnTo>
                <a:lnTo>
                  <a:pt x="380" y="68"/>
                </a:lnTo>
                <a:lnTo>
                  <a:pt x="370" y="70"/>
                </a:lnTo>
                <a:lnTo>
                  <a:pt x="363" y="71"/>
                </a:lnTo>
                <a:lnTo>
                  <a:pt x="353" y="73"/>
                </a:lnTo>
                <a:lnTo>
                  <a:pt x="342" y="77"/>
                </a:lnTo>
                <a:lnTo>
                  <a:pt x="330" y="79"/>
                </a:lnTo>
                <a:lnTo>
                  <a:pt x="319" y="81"/>
                </a:lnTo>
                <a:lnTo>
                  <a:pt x="305" y="8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7" name="Freeform 148"/>
          <p:cNvSpPr>
            <a:spLocks noChangeArrowheads="1"/>
          </p:cNvSpPr>
          <p:nvPr/>
        </p:nvSpPr>
        <p:spPr bwMode="auto">
          <a:xfrm>
            <a:off x="2822575" y="3613150"/>
            <a:ext cx="333375" cy="80963"/>
          </a:xfrm>
          <a:custGeom>
            <a:avLst/>
            <a:gdLst>
              <a:gd name="T0" fmla="*/ 217 w 420"/>
              <a:gd name="T1" fmla="*/ 16 h 102"/>
              <a:gd name="T2" fmla="*/ 267 w 420"/>
              <a:gd name="T3" fmla="*/ 10 h 102"/>
              <a:gd name="T4" fmla="*/ 313 w 420"/>
              <a:gd name="T5" fmla="*/ 4 h 102"/>
              <a:gd name="T6" fmla="*/ 351 w 420"/>
              <a:gd name="T7" fmla="*/ 2 h 102"/>
              <a:gd name="T8" fmla="*/ 369 w 420"/>
              <a:gd name="T9" fmla="*/ 0 h 102"/>
              <a:gd name="T10" fmla="*/ 390 w 420"/>
              <a:gd name="T11" fmla="*/ 2 h 102"/>
              <a:gd name="T12" fmla="*/ 407 w 420"/>
              <a:gd name="T13" fmla="*/ 6 h 102"/>
              <a:gd name="T14" fmla="*/ 417 w 420"/>
              <a:gd name="T15" fmla="*/ 14 h 102"/>
              <a:gd name="T16" fmla="*/ 420 w 420"/>
              <a:gd name="T17" fmla="*/ 18 h 102"/>
              <a:gd name="T18" fmla="*/ 420 w 420"/>
              <a:gd name="T19" fmla="*/ 27 h 102"/>
              <a:gd name="T20" fmla="*/ 417 w 420"/>
              <a:gd name="T21" fmla="*/ 41 h 102"/>
              <a:gd name="T22" fmla="*/ 405 w 420"/>
              <a:gd name="T23" fmla="*/ 54 h 102"/>
              <a:gd name="T24" fmla="*/ 390 w 420"/>
              <a:gd name="T25" fmla="*/ 68 h 102"/>
              <a:gd name="T26" fmla="*/ 378 w 420"/>
              <a:gd name="T27" fmla="*/ 75 h 102"/>
              <a:gd name="T28" fmla="*/ 372 w 420"/>
              <a:gd name="T29" fmla="*/ 79 h 102"/>
              <a:gd name="T30" fmla="*/ 363 w 420"/>
              <a:gd name="T31" fmla="*/ 81 h 102"/>
              <a:gd name="T32" fmla="*/ 351 w 420"/>
              <a:gd name="T33" fmla="*/ 85 h 102"/>
              <a:gd name="T34" fmla="*/ 338 w 420"/>
              <a:gd name="T35" fmla="*/ 87 h 102"/>
              <a:gd name="T36" fmla="*/ 321 w 420"/>
              <a:gd name="T37" fmla="*/ 91 h 102"/>
              <a:gd name="T38" fmla="*/ 303 w 420"/>
              <a:gd name="T39" fmla="*/ 93 h 102"/>
              <a:gd name="T40" fmla="*/ 282 w 420"/>
              <a:gd name="T41" fmla="*/ 94 h 102"/>
              <a:gd name="T42" fmla="*/ 261 w 420"/>
              <a:gd name="T43" fmla="*/ 96 h 102"/>
              <a:gd name="T44" fmla="*/ 236 w 420"/>
              <a:gd name="T45" fmla="*/ 98 h 102"/>
              <a:gd name="T46" fmla="*/ 209 w 420"/>
              <a:gd name="T47" fmla="*/ 98 h 102"/>
              <a:gd name="T48" fmla="*/ 179 w 420"/>
              <a:gd name="T49" fmla="*/ 100 h 102"/>
              <a:gd name="T50" fmla="*/ 148 w 420"/>
              <a:gd name="T51" fmla="*/ 100 h 102"/>
              <a:gd name="T52" fmla="*/ 113 w 420"/>
              <a:gd name="T53" fmla="*/ 102 h 102"/>
              <a:gd name="T54" fmla="*/ 79 w 420"/>
              <a:gd name="T55" fmla="*/ 102 h 102"/>
              <a:gd name="T56" fmla="*/ 40 w 420"/>
              <a:gd name="T57" fmla="*/ 102 h 102"/>
              <a:gd name="T58" fmla="*/ 0 w 420"/>
              <a:gd name="T59" fmla="*/ 102 h 102"/>
              <a:gd name="T60" fmla="*/ 19 w 420"/>
              <a:gd name="T61" fmla="*/ 37 h 102"/>
              <a:gd name="T62" fmla="*/ 63 w 420"/>
              <a:gd name="T63" fmla="*/ 35 h 102"/>
              <a:gd name="T64" fmla="*/ 111 w 420"/>
              <a:gd name="T65" fmla="*/ 29 h 102"/>
              <a:gd name="T66" fmla="*/ 163 w 420"/>
              <a:gd name="T67" fmla="*/ 2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0" h="102">
                <a:moveTo>
                  <a:pt x="190" y="20"/>
                </a:moveTo>
                <a:lnTo>
                  <a:pt x="217" y="16"/>
                </a:lnTo>
                <a:lnTo>
                  <a:pt x="242" y="12"/>
                </a:lnTo>
                <a:lnTo>
                  <a:pt x="267" y="10"/>
                </a:lnTo>
                <a:lnTo>
                  <a:pt x="290" y="6"/>
                </a:lnTo>
                <a:lnTo>
                  <a:pt x="313" y="4"/>
                </a:lnTo>
                <a:lnTo>
                  <a:pt x="332" y="2"/>
                </a:lnTo>
                <a:lnTo>
                  <a:pt x="351" y="2"/>
                </a:lnTo>
                <a:lnTo>
                  <a:pt x="361" y="0"/>
                </a:lnTo>
                <a:lnTo>
                  <a:pt x="369" y="0"/>
                </a:lnTo>
                <a:lnTo>
                  <a:pt x="380" y="2"/>
                </a:lnTo>
                <a:lnTo>
                  <a:pt x="390" y="2"/>
                </a:lnTo>
                <a:lnTo>
                  <a:pt x="399" y="4"/>
                </a:lnTo>
                <a:lnTo>
                  <a:pt x="407" y="6"/>
                </a:lnTo>
                <a:lnTo>
                  <a:pt x="413" y="10"/>
                </a:lnTo>
                <a:lnTo>
                  <a:pt x="417" y="14"/>
                </a:lnTo>
                <a:lnTo>
                  <a:pt x="420" y="16"/>
                </a:lnTo>
                <a:lnTo>
                  <a:pt x="420" y="18"/>
                </a:lnTo>
                <a:lnTo>
                  <a:pt x="420" y="20"/>
                </a:lnTo>
                <a:lnTo>
                  <a:pt x="420" y="27"/>
                </a:lnTo>
                <a:lnTo>
                  <a:pt x="418" y="33"/>
                </a:lnTo>
                <a:lnTo>
                  <a:pt x="417" y="41"/>
                </a:lnTo>
                <a:lnTo>
                  <a:pt x="411" y="46"/>
                </a:lnTo>
                <a:lnTo>
                  <a:pt x="405" y="54"/>
                </a:lnTo>
                <a:lnTo>
                  <a:pt x="397" y="62"/>
                </a:lnTo>
                <a:lnTo>
                  <a:pt x="390" y="68"/>
                </a:lnTo>
                <a:lnTo>
                  <a:pt x="384" y="71"/>
                </a:lnTo>
                <a:lnTo>
                  <a:pt x="378" y="75"/>
                </a:lnTo>
                <a:lnTo>
                  <a:pt x="374" y="77"/>
                </a:lnTo>
                <a:lnTo>
                  <a:pt x="372" y="79"/>
                </a:lnTo>
                <a:lnTo>
                  <a:pt x="367" y="81"/>
                </a:lnTo>
                <a:lnTo>
                  <a:pt x="363" y="81"/>
                </a:lnTo>
                <a:lnTo>
                  <a:pt x="357" y="83"/>
                </a:lnTo>
                <a:lnTo>
                  <a:pt x="351" y="85"/>
                </a:lnTo>
                <a:lnTo>
                  <a:pt x="344" y="87"/>
                </a:lnTo>
                <a:lnTo>
                  <a:pt x="338" y="87"/>
                </a:lnTo>
                <a:lnTo>
                  <a:pt x="330" y="89"/>
                </a:lnTo>
                <a:lnTo>
                  <a:pt x="321" y="91"/>
                </a:lnTo>
                <a:lnTo>
                  <a:pt x="313" y="91"/>
                </a:lnTo>
                <a:lnTo>
                  <a:pt x="303" y="93"/>
                </a:lnTo>
                <a:lnTo>
                  <a:pt x="294" y="93"/>
                </a:lnTo>
                <a:lnTo>
                  <a:pt x="282" y="94"/>
                </a:lnTo>
                <a:lnTo>
                  <a:pt x="273" y="94"/>
                </a:lnTo>
                <a:lnTo>
                  <a:pt x="261" y="96"/>
                </a:lnTo>
                <a:lnTo>
                  <a:pt x="248" y="96"/>
                </a:lnTo>
                <a:lnTo>
                  <a:pt x="236" y="98"/>
                </a:lnTo>
                <a:lnTo>
                  <a:pt x="223" y="98"/>
                </a:lnTo>
                <a:lnTo>
                  <a:pt x="209" y="98"/>
                </a:lnTo>
                <a:lnTo>
                  <a:pt x="194" y="100"/>
                </a:lnTo>
                <a:lnTo>
                  <a:pt x="179" y="100"/>
                </a:lnTo>
                <a:lnTo>
                  <a:pt x="163" y="100"/>
                </a:lnTo>
                <a:lnTo>
                  <a:pt x="148" y="100"/>
                </a:lnTo>
                <a:lnTo>
                  <a:pt x="131" y="102"/>
                </a:lnTo>
                <a:lnTo>
                  <a:pt x="113" y="102"/>
                </a:lnTo>
                <a:lnTo>
                  <a:pt x="96" y="102"/>
                </a:lnTo>
                <a:lnTo>
                  <a:pt x="79" y="102"/>
                </a:lnTo>
                <a:lnTo>
                  <a:pt x="60" y="102"/>
                </a:lnTo>
                <a:lnTo>
                  <a:pt x="40" y="102"/>
                </a:lnTo>
                <a:lnTo>
                  <a:pt x="21" y="102"/>
                </a:lnTo>
                <a:lnTo>
                  <a:pt x="0" y="102"/>
                </a:lnTo>
                <a:lnTo>
                  <a:pt x="0" y="39"/>
                </a:lnTo>
                <a:lnTo>
                  <a:pt x="19" y="37"/>
                </a:lnTo>
                <a:lnTo>
                  <a:pt x="42" y="37"/>
                </a:lnTo>
                <a:lnTo>
                  <a:pt x="63" y="35"/>
                </a:lnTo>
                <a:lnTo>
                  <a:pt x="86" y="33"/>
                </a:lnTo>
                <a:lnTo>
                  <a:pt x="111" y="29"/>
                </a:lnTo>
                <a:lnTo>
                  <a:pt x="136" y="27"/>
                </a:lnTo>
                <a:lnTo>
                  <a:pt x="163" y="23"/>
                </a:lnTo>
                <a:lnTo>
                  <a:pt x="190" y="20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358" name="Freeform 149"/>
          <p:cNvSpPr>
            <a:spLocks noChangeArrowheads="1"/>
          </p:cNvSpPr>
          <p:nvPr/>
        </p:nvSpPr>
        <p:spPr bwMode="auto">
          <a:xfrm>
            <a:off x="2046288" y="3544888"/>
            <a:ext cx="334962" cy="68262"/>
          </a:xfrm>
          <a:custGeom>
            <a:avLst/>
            <a:gdLst>
              <a:gd name="T0" fmla="*/ 423 w 423"/>
              <a:gd name="T1" fmla="*/ 86 h 86"/>
              <a:gd name="T2" fmla="*/ 0 w 423"/>
              <a:gd name="T3" fmla="*/ 86 h 86"/>
              <a:gd name="T4" fmla="*/ 0 w 423"/>
              <a:gd name="T5" fmla="*/ 14 h 86"/>
              <a:gd name="T6" fmla="*/ 60 w 423"/>
              <a:gd name="T7" fmla="*/ 8 h 86"/>
              <a:gd name="T8" fmla="*/ 117 w 423"/>
              <a:gd name="T9" fmla="*/ 4 h 86"/>
              <a:gd name="T10" fmla="*/ 173 w 423"/>
              <a:gd name="T11" fmla="*/ 0 h 86"/>
              <a:gd name="T12" fmla="*/ 200 w 423"/>
              <a:gd name="T13" fmla="*/ 0 h 86"/>
              <a:gd name="T14" fmla="*/ 227 w 423"/>
              <a:gd name="T15" fmla="*/ 0 h 86"/>
              <a:gd name="T16" fmla="*/ 254 w 423"/>
              <a:gd name="T17" fmla="*/ 0 h 86"/>
              <a:gd name="T18" fmla="*/ 279 w 423"/>
              <a:gd name="T19" fmla="*/ 0 h 86"/>
              <a:gd name="T20" fmla="*/ 306 w 423"/>
              <a:gd name="T21" fmla="*/ 2 h 86"/>
              <a:gd name="T22" fmla="*/ 329 w 423"/>
              <a:gd name="T23" fmla="*/ 4 h 86"/>
              <a:gd name="T24" fmla="*/ 353 w 423"/>
              <a:gd name="T25" fmla="*/ 6 h 86"/>
              <a:gd name="T26" fmla="*/ 377 w 423"/>
              <a:gd name="T27" fmla="*/ 8 h 86"/>
              <a:gd name="T28" fmla="*/ 400 w 423"/>
              <a:gd name="T29" fmla="*/ 10 h 86"/>
              <a:gd name="T30" fmla="*/ 423 w 423"/>
              <a:gd name="T31" fmla="*/ 14 h 86"/>
              <a:gd name="T32" fmla="*/ 423 w 423"/>
              <a:gd name="T33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2" h="86">
                <a:moveTo>
                  <a:pt x="423" y="86"/>
                </a:moveTo>
                <a:lnTo>
                  <a:pt x="0" y="86"/>
                </a:lnTo>
                <a:lnTo>
                  <a:pt x="0" y="14"/>
                </a:lnTo>
                <a:lnTo>
                  <a:pt x="60" y="8"/>
                </a:lnTo>
                <a:lnTo>
                  <a:pt x="117" y="4"/>
                </a:lnTo>
                <a:lnTo>
                  <a:pt x="173" y="0"/>
                </a:lnTo>
                <a:lnTo>
                  <a:pt x="200" y="0"/>
                </a:lnTo>
                <a:lnTo>
                  <a:pt x="227" y="0"/>
                </a:lnTo>
                <a:lnTo>
                  <a:pt x="254" y="0"/>
                </a:lnTo>
                <a:lnTo>
                  <a:pt x="279" y="0"/>
                </a:lnTo>
                <a:lnTo>
                  <a:pt x="306" y="2"/>
                </a:lnTo>
                <a:lnTo>
                  <a:pt x="329" y="4"/>
                </a:lnTo>
                <a:lnTo>
                  <a:pt x="353" y="6"/>
                </a:lnTo>
                <a:lnTo>
                  <a:pt x="377" y="8"/>
                </a:lnTo>
                <a:lnTo>
                  <a:pt x="400" y="10"/>
                </a:lnTo>
                <a:lnTo>
                  <a:pt x="423" y="14"/>
                </a:lnTo>
                <a:lnTo>
                  <a:pt x="423" y="8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3359" name="Group 155"/>
          <p:cNvGrpSpPr/>
          <p:nvPr/>
        </p:nvGrpSpPr>
        <p:grpSpPr>
          <a:xfrm>
            <a:off x="5029200" y="1447800"/>
            <a:ext cx="2160588" cy="803275"/>
            <a:chOff x="0" y="0"/>
            <a:chExt cx="1133" cy="506"/>
          </a:xfrm>
        </p:grpSpPr>
        <p:sp>
          <p:nvSpPr>
            <p:cNvPr id="30767" name="Text Box 23"/>
            <p:cNvSpPr txBox="1">
              <a:spLocks noChangeArrowheads="1"/>
            </p:cNvSpPr>
            <p:nvPr/>
          </p:nvSpPr>
          <p:spPr bwMode="auto">
            <a:xfrm>
              <a:off x="0" y="91"/>
              <a:ext cx="83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>
                  <a:ea typeface="楷体_GB2312" pitchFamily="49" charset="-122"/>
                </a:rPr>
                <a:t>日字旁</a:t>
              </a:r>
              <a:endParaRPr lang="zh-CN" altLang="en-US">
                <a:ea typeface="楷体_GB2312" pitchFamily="49" charset="-122"/>
              </a:endParaRPr>
            </a:p>
          </p:txBody>
        </p:sp>
        <p:grpSp>
          <p:nvGrpSpPr>
            <p:cNvPr id="30768" name="Group 154"/>
            <p:cNvGrpSpPr/>
            <p:nvPr/>
          </p:nvGrpSpPr>
          <p:grpSpPr>
            <a:xfrm>
              <a:off x="899" y="0"/>
              <a:ext cx="234" cy="506"/>
              <a:chOff x="0" y="0"/>
              <a:chExt cx="333" cy="723"/>
            </a:xfrm>
          </p:grpSpPr>
          <p:sp>
            <p:nvSpPr>
              <p:cNvPr id="30769" name="Freeform 150"/>
              <p:cNvSpPr>
                <a:spLocks noChangeArrowheads="1"/>
              </p:cNvSpPr>
              <p:nvPr/>
            </p:nvSpPr>
            <p:spPr bwMode="auto">
              <a:xfrm>
                <a:off x="0" y="39"/>
                <a:ext cx="80" cy="674"/>
              </a:xfrm>
              <a:custGeom>
                <a:avLst/>
                <a:gdLst>
                  <a:gd name="T0" fmla="*/ 5 w 161"/>
                  <a:gd name="T1" fmla="*/ 76 h 1349"/>
                  <a:gd name="T2" fmla="*/ 1 w 161"/>
                  <a:gd name="T3" fmla="*/ 25 h 1349"/>
                  <a:gd name="T4" fmla="*/ 5 w 161"/>
                  <a:gd name="T5" fmla="*/ 7 h 1349"/>
                  <a:gd name="T6" fmla="*/ 26 w 161"/>
                  <a:gd name="T7" fmla="*/ 0 h 1349"/>
                  <a:gd name="T8" fmla="*/ 65 w 161"/>
                  <a:gd name="T9" fmla="*/ 2 h 1349"/>
                  <a:gd name="T10" fmla="*/ 124 w 161"/>
                  <a:gd name="T11" fmla="*/ 13 h 1349"/>
                  <a:gd name="T12" fmla="*/ 161 w 161"/>
                  <a:gd name="T13" fmla="*/ 92 h 1349"/>
                  <a:gd name="T14" fmla="*/ 161 w 161"/>
                  <a:gd name="T15" fmla="*/ 226 h 1349"/>
                  <a:gd name="T16" fmla="*/ 161 w 161"/>
                  <a:gd name="T17" fmla="*/ 351 h 1349"/>
                  <a:gd name="T18" fmla="*/ 159 w 161"/>
                  <a:gd name="T19" fmla="*/ 468 h 1349"/>
                  <a:gd name="T20" fmla="*/ 159 w 161"/>
                  <a:gd name="T21" fmla="*/ 577 h 1349"/>
                  <a:gd name="T22" fmla="*/ 157 w 161"/>
                  <a:gd name="T23" fmla="*/ 677 h 1349"/>
                  <a:gd name="T24" fmla="*/ 155 w 161"/>
                  <a:gd name="T25" fmla="*/ 771 h 1349"/>
                  <a:gd name="T26" fmla="*/ 155 w 161"/>
                  <a:gd name="T27" fmla="*/ 856 h 1349"/>
                  <a:gd name="T28" fmla="*/ 153 w 161"/>
                  <a:gd name="T29" fmla="*/ 930 h 1349"/>
                  <a:gd name="T30" fmla="*/ 149 w 161"/>
                  <a:gd name="T31" fmla="*/ 1000 h 1349"/>
                  <a:gd name="T32" fmla="*/ 147 w 161"/>
                  <a:gd name="T33" fmla="*/ 1059 h 1349"/>
                  <a:gd name="T34" fmla="*/ 145 w 161"/>
                  <a:gd name="T35" fmla="*/ 1113 h 1349"/>
                  <a:gd name="T36" fmla="*/ 142 w 161"/>
                  <a:gd name="T37" fmla="*/ 1157 h 1349"/>
                  <a:gd name="T38" fmla="*/ 138 w 161"/>
                  <a:gd name="T39" fmla="*/ 1191 h 1349"/>
                  <a:gd name="T40" fmla="*/ 136 w 161"/>
                  <a:gd name="T41" fmla="*/ 1220 h 1349"/>
                  <a:gd name="T42" fmla="*/ 132 w 161"/>
                  <a:gd name="T43" fmla="*/ 1239 h 1349"/>
                  <a:gd name="T44" fmla="*/ 122 w 161"/>
                  <a:gd name="T45" fmla="*/ 1270 h 1349"/>
                  <a:gd name="T46" fmla="*/ 111 w 161"/>
                  <a:gd name="T47" fmla="*/ 1309 h 1349"/>
                  <a:gd name="T48" fmla="*/ 99 w 161"/>
                  <a:gd name="T49" fmla="*/ 1334 h 1349"/>
                  <a:gd name="T50" fmla="*/ 92 w 161"/>
                  <a:gd name="T51" fmla="*/ 1347 h 1349"/>
                  <a:gd name="T52" fmla="*/ 80 w 161"/>
                  <a:gd name="T53" fmla="*/ 1347 h 1349"/>
                  <a:gd name="T54" fmla="*/ 69 w 161"/>
                  <a:gd name="T55" fmla="*/ 1337 h 1349"/>
                  <a:gd name="T56" fmla="*/ 57 w 161"/>
                  <a:gd name="T57" fmla="*/ 1320 h 1349"/>
                  <a:gd name="T58" fmla="*/ 47 w 161"/>
                  <a:gd name="T59" fmla="*/ 1293 h 1349"/>
                  <a:gd name="T60" fmla="*/ 26 w 161"/>
                  <a:gd name="T61" fmla="*/ 1247 h 1349"/>
                  <a:gd name="T62" fmla="*/ 15 w 161"/>
                  <a:gd name="T63" fmla="*/ 1215 h 1349"/>
                  <a:gd name="T64" fmla="*/ 15 w 161"/>
                  <a:gd name="T65" fmla="*/ 1199 h 1349"/>
                  <a:gd name="T66" fmla="*/ 19 w 161"/>
                  <a:gd name="T67" fmla="*/ 1168 h 1349"/>
                  <a:gd name="T68" fmla="*/ 26 w 161"/>
                  <a:gd name="T69" fmla="*/ 1119 h 1349"/>
                  <a:gd name="T70" fmla="*/ 34 w 161"/>
                  <a:gd name="T71" fmla="*/ 1055 h 1349"/>
                  <a:gd name="T72" fmla="*/ 42 w 161"/>
                  <a:gd name="T73" fmla="*/ 971 h 1349"/>
                  <a:gd name="T74" fmla="*/ 47 w 161"/>
                  <a:gd name="T75" fmla="*/ 861 h 1349"/>
                  <a:gd name="T76" fmla="*/ 53 w 161"/>
                  <a:gd name="T77" fmla="*/ 729 h 1349"/>
                  <a:gd name="T78" fmla="*/ 55 w 161"/>
                  <a:gd name="T79" fmla="*/ 572 h 1349"/>
                  <a:gd name="T80" fmla="*/ 55 w 161"/>
                  <a:gd name="T81" fmla="*/ 468 h 1349"/>
                  <a:gd name="T82" fmla="*/ 55 w 161"/>
                  <a:gd name="T83" fmla="*/ 393 h 1349"/>
                  <a:gd name="T84" fmla="*/ 51 w 161"/>
                  <a:gd name="T85" fmla="*/ 326 h 1349"/>
                  <a:gd name="T86" fmla="*/ 49 w 161"/>
                  <a:gd name="T87" fmla="*/ 270 h 1349"/>
                  <a:gd name="T88" fmla="*/ 46 w 161"/>
                  <a:gd name="T89" fmla="*/ 222 h 1349"/>
                  <a:gd name="T90" fmla="*/ 40 w 161"/>
                  <a:gd name="T91" fmla="*/ 182 h 1349"/>
                  <a:gd name="T92" fmla="*/ 34 w 161"/>
                  <a:gd name="T93" fmla="*/ 151 h 1349"/>
                  <a:gd name="T94" fmla="*/ 26 w 161"/>
                  <a:gd name="T95" fmla="*/ 128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1" h="1349">
                    <a:moveTo>
                      <a:pt x="24" y="124"/>
                    </a:moveTo>
                    <a:lnTo>
                      <a:pt x="17" y="107"/>
                    </a:lnTo>
                    <a:lnTo>
                      <a:pt x="11" y="92"/>
                    </a:lnTo>
                    <a:lnTo>
                      <a:pt x="5" y="76"/>
                    </a:lnTo>
                    <a:lnTo>
                      <a:pt x="1" y="61"/>
                    </a:lnTo>
                    <a:lnTo>
                      <a:pt x="0" y="48"/>
                    </a:lnTo>
                    <a:lnTo>
                      <a:pt x="0" y="36"/>
                    </a:lnTo>
                    <a:lnTo>
                      <a:pt x="1" y="25"/>
                    </a:lnTo>
                    <a:lnTo>
                      <a:pt x="1" y="19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4" y="0"/>
                    </a:lnTo>
                    <a:lnTo>
                      <a:pt x="53" y="2"/>
                    </a:lnTo>
                    <a:lnTo>
                      <a:pt x="65" y="2"/>
                    </a:lnTo>
                    <a:lnTo>
                      <a:pt x="78" y="4"/>
                    </a:lnTo>
                    <a:lnTo>
                      <a:pt x="92" y="7"/>
                    </a:lnTo>
                    <a:lnTo>
                      <a:pt x="107" y="9"/>
                    </a:lnTo>
                    <a:lnTo>
                      <a:pt x="124" y="13"/>
                    </a:lnTo>
                    <a:lnTo>
                      <a:pt x="142" y="17"/>
                    </a:lnTo>
                    <a:lnTo>
                      <a:pt x="161" y="23"/>
                    </a:lnTo>
                    <a:lnTo>
                      <a:pt x="161" y="57"/>
                    </a:lnTo>
                    <a:lnTo>
                      <a:pt x="161" y="92"/>
                    </a:lnTo>
                    <a:lnTo>
                      <a:pt x="161" y="126"/>
                    </a:lnTo>
                    <a:lnTo>
                      <a:pt x="161" y="161"/>
                    </a:lnTo>
                    <a:lnTo>
                      <a:pt x="161" y="194"/>
                    </a:lnTo>
                    <a:lnTo>
                      <a:pt x="161" y="226"/>
                    </a:lnTo>
                    <a:lnTo>
                      <a:pt x="161" y="257"/>
                    </a:lnTo>
                    <a:lnTo>
                      <a:pt x="161" y="289"/>
                    </a:lnTo>
                    <a:lnTo>
                      <a:pt x="161" y="320"/>
                    </a:lnTo>
                    <a:lnTo>
                      <a:pt x="161" y="351"/>
                    </a:lnTo>
                    <a:lnTo>
                      <a:pt x="161" y="382"/>
                    </a:lnTo>
                    <a:lnTo>
                      <a:pt x="161" y="410"/>
                    </a:lnTo>
                    <a:lnTo>
                      <a:pt x="161" y="439"/>
                    </a:lnTo>
                    <a:lnTo>
                      <a:pt x="159" y="468"/>
                    </a:lnTo>
                    <a:lnTo>
                      <a:pt x="159" y="497"/>
                    </a:lnTo>
                    <a:lnTo>
                      <a:pt x="159" y="524"/>
                    </a:lnTo>
                    <a:lnTo>
                      <a:pt x="159" y="550"/>
                    </a:lnTo>
                    <a:lnTo>
                      <a:pt x="159" y="577"/>
                    </a:lnTo>
                    <a:lnTo>
                      <a:pt x="159" y="602"/>
                    </a:lnTo>
                    <a:lnTo>
                      <a:pt x="159" y="629"/>
                    </a:lnTo>
                    <a:lnTo>
                      <a:pt x="157" y="654"/>
                    </a:lnTo>
                    <a:lnTo>
                      <a:pt x="157" y="677"/>
                    </a:lnTo>
                    <a:lnTo>
                      <a:pt x="157" y="702"/>
                    </a:lnTo>
                    <a:lnTo>
                      <a:pt x="157" y="725"/>
                    </a:lnTo>
                    <a:lnTo>
                      <a:pt x="157" y="748"/>
                    </a:lnTo>
                    <a:lnTo>
                      <a:pt x="155" y="771"/>
                    </a:lnTo>
                    <a:lnTo>
                      <a:pt x="155" y="792"/>
                    </a:lnTo>
                    <a:lnTo>
                      <a:pt x="155" y="813"/>
                    </a:lnTo>
                    <a:lnTo>
                      <a:pt x="155" y="835"/>
                    </a:lnTo>
                    <a:lnTo>
                      <a:pt x="155" y="856"/>
                    </a:lnTo>
                    <a:lnTo>
                      <a:pt x="153" y="875"/>
                    </a:lnTo>
                    <a:lnTo>
                      <a:pt x="153" y="894"/>
                    </a:lnTo>
                    <a:lnTo>
                      <a:pt x="153" y="913"/>
                    </a:lnTo>
                    <a:lnTo>
                      <a:pt x="153" y="930"/>
                    </a:lnTo>
                    <a:lnTo>
                      <a:pt x="151" y="950"/>
                    </a:lnTo>
                    <a:lnTo>
                      <a:pt x="151" y="967"/>
                    </a:lnTo>
                    <a:lnTo>
                      <a:pt x="151" y="982"/>
                    </a:lnTo>
                    <a:lnTo>
                      <a:pt x="149" y="1000"/>
                    </a:lnTo>
                    <a:lnTo>
                      <a:pt x="149" y="1015"/>
                    </a:lnTo>
                    <a:lnTo>
                      <a:pt x="149" y="1030"/>
                    </a:lnTo>
                    <a:lnTo>
                      <a:pt x="147" y="1046"/>
                    </a:lnTo>
                    <a:lnTo>
                      <a:pt x="147" y="1059"/>
                    </a:lnTo>
                    <a:lnTo>
                      <a:pt x="147" y="1074"/>
                    </a:lnTo>
                    <a:lnTo>
                      <a:pt x="145" y="1088"/>
                    </a:lnTo>
                    <a:lnTo>
                      <a:pt x="145" y="1099"/>
                    </a:lnTo>
                    <a:lnTo>
                      <a:pt x="145" y="1113"/>
                    </a:lnTo>
                    <a:lnTo>
                      <a:pt x="143" y="1124"/>
                    </a:lnTo>
                    <a:lnTo>
                      <a:pt x="143" y="1136"/>
                    </a:lnTo>
                    <a:lnTo>
                      <a:pt x="142" y="1145"/>
                    </a:lnTo>
                    <a:lnTo>
                      <a:pt x="142" y="1157"/>
                    </a:lnTo>
                    <a:lnTo>
                      <a:pt x="142" y="1167"/>
                    </a:lnTo>
                    <a:lnTo>
                      <a:pt x="140" y="1174"/>
                    </a:lnTo>
                    <a:lnTo>
                      <a:pt x="140" y="1184"/>
                    </a:lnTo>
                    <a:lnTo>
                      <a:pt x="138" y="1191"/>
                    </a:lnTo>
                    <a:lnTo>
                      <a:pt x="138" y="1199"/>
                    </a:lnTo>
                    <a:lnTo>
                      <a:pt x="138" y="1207"/>
                    </a:lnTo>
                    <a:lnTo>
                      <a:pt x="136" y="1215"/>
                    </a:lnTo>
                    <a:lnTo>
                      <a:pt x="136" y="1220"/>
                    </a:lnTo>
                    <a:lnTo>
                      <a:pt x="134" y="1226"/>
                    </a:lnTo>
                    <a:lnTo>
                      <a:pt x="134" y="1232"/>
                    </a:lnTo>
                    <a:lnTo>
                      <a:pt x="132" y="1236"/>
                    </a:lnTo>
                    <a:lnTo>
                      <a:pt x="132" y="1239"/>
                    </a:lnTo>
                    <a:lnTo>
                      <a:pt x="130" y="1243"/>
                    </a:lnTo>
                    <a:lnTo>
                      <a:pt x="130" y="1247"/>
                    </a:lnTo>
                    <a:lnTo>
                      <a:pt x="126" y="1259"/>
                    </a:lnTo>
                    <a:lnTo>
                      <a:pt x="122" y="1270"/>
                    </a:lnTo>
                    <a:lnTo>
                      <a:pt x="118" y="1282"/>
                    </a:lnTo>
                    <a:lnTo>
                      <a:pt x="117" y="1291"/>
                    </a:lnTo>
                    <a:lnTo>
                      <a:pt x="113" y="1299"/>
                    </a:lnTo>
                    <a:lnTo>
                      <a:pt x="111" y="1309"/>
                    </a:lnTo>
                    <a:lnTo>
                      <a:pt x="107" y="1316"/>
                    </a:lnTo>
                    <a:lnTo>
                      <a:pt x="105" y="1322"/>
                    </a:lnTo>
                    <a:lnTo>
                      <a:pt x="103" y="1328"/>
                    </a:lnTo>
                    <a:lnTo>
                      <a:pt x="99" y="1334"/>
                    </a:lnTo>
                    <a:lnTo>
                      <a:pt x="97" y="1339"/>
                    </a:lnTo>
                    <a:lnTo>
                      <a:pt x="95" y="1343"/>
                    </a:lnTo>
                    <a:lnTo>
                      <a:pt x="94" y="1345"/>
                    </a:lnTo>
                    <a:lnTo>
                      <a:pt x="92" y="1347"/>
                    </a:lnTo>
                    <a:lnTo>
                      <a:pt x="90" y="1349"/>
                    </a:lnTo>
                    <a:lnTo>
                      <a:pt x="88" y="1349"/>
                    </a:lnTo>
                    <a:lnTo>
                      <a:pt x="84" y="1349"/>
                    </a:lnTo>
                    <a:lnTo>
                      <a:pt x="80" y="1347"/>
                    </a:lnTo>
                    <a:lnTo>
                      <a:pt x="78" y="1345"/>
                    </a:lnTo>
                    <a:lnTo>
                      <a:pt x="74" y="1343"/>
                    </a:lnTo>
                    <a:lnTo>
                      <a:pt x="72" y="1341"/>
                    </a:lnTo>
                    <a:lnTo>
                      <a:pt x="69" y="1337"/>
                    </a:lnTo>
                    <a:lnTo>
                      <a:pt x="67" y="1334"/>
                    </a:lnTo>
                    <a:lnTo>
                      <a:pt x="63" y="1330"/>
                    </a:lnTo>
                    <a:lnTo>
                      <a:pt x="61" y="1326"/>
                    </a:lnTo>
                    <a:lnTo>
                      <a:pt x="57" y="1320"/>
                    </a:lnTo>
                    <a:lnTo>
                      <a:pt x="55" y="1314"/>
                    </a:lnTo>
                    <a:lnTo>
                      <a:pt x="53" y="1307"/>
                    </a:lnTo>
                    <a:lnTo>
                      <a:pt x="49" y="1301"/>
                    </a:lnTo>
                    <a:lnTo>
                      <a:pt x="47" y="1293"/>
                    </a:lnTo>
                    <a:lnTo>
                      <a:pt x="46" y="1284"/>
                    </a:lnTo>
                    <a:lnTo>
                      <a:pt x="38" y="1270"/>
                    </a:lnTo>
                    <a:lnTo>
                      <a:pt x="32" y="1259"/>
                    </a:lnTo>
                    <a:lnTo>
                      <a:pt x="26" y="1247"/>
                    </a:lnTo>
                    <a:lnTo>
                      <a:pt x="23" y="1238"/>
                    </a:lnTo>
                    <a:lnTo>
                      <a:pt x="19" y="1228"/>
                    </a:lnTo>
                    <a:lnTo>
                      <a:pt x="17" y="1220"/>
                    </a:lnTo>
                    <a:lnTo>
                      <a:pt x="15" y="1215"/>
                    </a:lnTo>
                    <a:lnTo>
                      <a:pt x="15" y="1211"/>
                    </a:lnTo>
                    <a:lnTo>
                      <a:pt x="15" y="1209"/>
                    </a:lnTo>
                    <a:lnTo>
                      <a:pt x="15" y="1205"/>
                    </a:lnTo>
                    <a:lnTo>
                      <a:pt x="15" y="1199"/>
                    </a:lnTo>
                    <a:lnTo>
                      <a:pt x="15" y="1193"/>
                    </a:lnTo>
                    <a:lnTo>
                      <a:pt x="17" y="1186"/>
                    </a:lnTo>
                    <a:lnTo>
                      <a:pt x="19" y="1178"/>
                    </a:lnTo>
                    <a:lnTo>
                      <a:pt x="19" y="1168"/>
                    </a:lnTo>
                    <a:lnTo>
                      <a:pt x="21" y="1157"/>
                    </a:lnTo>
                    <a:lnTo>
                      <a:pt x="23" y="1145"/>
                    </a:lnTo>
                    <a:lnTo>
                      <a:pt x="24" y="1134"/>
                    </a:lnTo>
                    <a:lnTo>
                      <a:pt x="26" y="1119"/>
                    </a:lnTo>
                    <a:lnTo>
                      <a:pt x="28" y="1105"/>
                    </a:lnTo>
                    <a:lnTo>
                      <a:pt x="30" y="1088"/>
                    </a:lnTo>
                    <a:lnTo>
                      <a:pt x="32" y="1073"/>
                    </a:lnTo>
                    <a:lnTo>
                      <a:pt x="34" y="1055"/>
                    </a:lnTo>
                    <a:lnTo>
                      <a:pt x="36" y="1036"/>
                    </a:lnTo>
                    <a:lnTo>
                      <a:pt x="38" y="1017"/>
                    </a:lnTo>
                    <a:lnTo>
                      <a:pt x="40" y="994"/>
                    </a:lnTo>
                    <a:lnTo>
                      <a:pt x="42" y="971"/>
                    </a:lnTo>
                    <a:lnTo>
                      <a:pt x="42" y="946"/>
                    </a:lnTo>
                    <a:lnTo>
                      <a:pt x="44" y="919"/>
                    </a:lnTo>
                    <a:lnTo>
                      <a:pt x="46" y="892"/>
                    </a:lnTo>
                    <a:lnTo>
                      <a:pt x="47" y="861"/>
                    </a:lnTo>
                    <a:lnTo>
                      <a:pt x="49" y="831"/>
                    </a:lnTo>
                    <a:lnTo>
                      <a:pt x="51" y="798"/>
                    </a:lnTo>
                    <a:lnTo>
                      <a:pt x="51" y="764"/>
                    </a:lnTo>
                    <a:lnTo>
                      <a:pt x="53" y="729"/>
                    </a:lnTo>
                    <a:lnTo>
                      <a:pt x="53" y="691"/>
                    </a:lnTo>
                    <a:lnTo>
                      <a:pt x="55" y="652"/>
                    </a:lnTo>
                    <a:lnTo>
                      <a:pt x="55" y="614"/>
                    </a:lnTo>
                    <a:lnTo>
                      <a:pt x="55" y="572"/>
                    </a:lnTo>
                    <a:lnTo>
                      <a:pt x="55" y="529"/>
                    </a:lnTo>
                    <a:lnTo>
                      <a:pt x="55" y="508"/>
                    </a:lnTo>
                    <a:lnTo>
                      <a:pt x="55" y="487"/>
                    </a:lnTo>
                    <a:lnTo>
                      <a:pt x="55" y="468"/>
                    </a:lnTo>
                    <a:lnTo>
                      <a:pt x="55" y="447"/>
                    </a:lnTo>
                    <a:lnTo>
                      <a:pt x="55" y="428"/>
                    </a:lnTo>
                    <a:lnTo>
                      <a:pt x="55" y="410"/>
                    </a:lnTo>
                    <a:lnTo>
                      <a:pt x="55" y="393"/>
                    </a:lnTo>
                    <a:lnTo>
                      <a:pt x="53" y="376"/>
                    </a:lnTo>
                    <a:lnTo>
                      <a:pt x="53" y="359"/>
                    </a:lnTo>
                    <a:lnTo>
                      <a:pt x="53" y="343"/>
                    </a:lnTo>
                    <a:lnTo>
                      <a:pt x="51" y="326"/>
                    </a:lnTo>
                    <a:lnTo>
                      <a:pt x="51" y="313"/>
                    </a:lnTo>
                    <a:lnTo>
                      <a:pt x="51" y="297"/>
                    </a:lnTo>
                    <a:lnTo>
                      <a:pt x="49" y="284"/>
                    </a:lnTo>
                    <a:lnTo>
                      <a:pt x="49" y="270"/>
                    </a:lnTo>
                    <a:lnTo>
                      <a:pt x="47" y="257"/>
                    </a:lnTo>
                    <a:lnTo>
                      <a:pt x="47" y="245"/>
                    </a:lnTo>
                    <a:lnTo>
                      <a:pt x="46" y="234"/>
                    </a:lnTo>
                    <a:lnTo>
                      <a:pt x="46" y="222"/>
                    </a:lnTo>
                    <a:lnTo>
                      <a:pt x="44" y="211"/>
                    </a:lnTo>
                    <a:lnTo>
                      <a:pt x="42" y="201"/>
                    </a:lnTo>
                    <a:lnTo>
                      <a:pt x="42" y="192"/>
                    </a:lnTo>
                    <a:lnTo>
                      <a:pt x="40" y="182"/>
                    </a:lnTo>
                    <a:lnTo>
                      <a:pt x="38" y="174"/>
                    </a:lnTo>
                    <a:lnTo>
                      <a:pt x="36" y="167"/>
                    </a:lnTo>
                    <a:lnTo>
                      <a:pt x="36" y="159"/>
                    </a:lnTo>
                    <a:lnTo>
                      <a:pt x="34" y="151"/>
                    </a:lnTo>
                    <a:lnTo>
                      <a:pt x="32" y="146"/>
                    </a:lnTo>
                    <a:lnTo>
                      <a:pt x="30" y="140"/>
                    </a:lnTo>
                    <a:lnTo>
                      <a:pt x="28" y="134"/>
                    </a:lnTo>
                    <a:lnTo>
                      <a:pt x="26" y="128"/>
                    </a:lnTo>
                    <a:lnTo>
                      <a:pt x="24" y="124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770" name="Freeform 151"/>
              <p:cNvSpPr>
                <a:spLocks noChangeArrowheads="1"/>
              </p:cNvSpPr>
              <p:nvPr/>
            </p:nvSpPr>
            <p:spPr bwMode="auto">
              <a:xfrm>
                <a:off x="33" y="0"/>
                <a:ext cx="300" cy="723"/>
              </a:xfrm>
              <a:custGeom>
                <a:avLst/>
                <a:gdLst>
                  <a:gd name="T0" fmla="*/ 552 w 598"/>
                  <a:gd name="T1" fmla="*/ 165 h 1447"/>
                  <a:gd name="T2" fmla="*/ 545 w 598"/>
                  <a:gd name="T3" fmla="*/ 215 h 1447"/>
                  <a:gd name="T4" fmla="*/ 541 w 598"/>
                  <a:gd name="T5" fmla="*/ 246 h 1447"/>
                  <a:gd name="T6" fmla="*/ 539 w 598"/>
                  <a:gd name="T7" fmla="*/ 296 h 1447"/>
                  <a:gd name="T8" fmla="*/ 537 w 598"/>
                  <a:gd name="T9" fmla="*/ 365 h 1447"/>
                  <a:gd name="T10" fmla="*/ 537 w 598"/>
                  <a:gd name="T11" fmla="*/ 453 h 1447"/>
                  <a:gd name="T12" fmla="*/ 535 w 598"/>
                  <a:gd name="T13" fmla="*/ 562 h 1447"/>
                  <a:gd name="T14" fmla="*/ 535 w 598"/>
                  <a:gd name="T15" fmla="*/ 691 h 1447"/>
                  <a:gd name="T16" fmla="*/ 535 w 598"/>
                  <a:gd name="T17" fmla="*/ 827 h 1447"/>
                  <a:gd name="T18" fmla="*/ 533 w 598"/>
                  <a:gd name="T19" fmla="*/ 950 h 1447"/>
                  <a:gd name="T20" fmla="*/ 529 w 598"/>
                  <a:gd name="T21" fmla="*/ 1057 h 1447"/>
                  <a:gd name="T22" fmla="*/ 524 w 598"/>
                  <a:gd name="T23" fmla="*/ 1150 h 1447"/>
                  <a:gd name="T24" fmla="*/ 518 w 598"/>
                  <a:gd name="T25" fmla="*/ 1224 h 1447"/>
                  <a:gd name="T26" fmla="*/ 510 w 598"/>
                  <a:gd name="T27" fmla="*/ 1282 h 1447"/>
                  <a:gd name="T28" fmla="*/ 497 w 598"/>
                  <a:gd name="T29" fmla="*/ 1342 h 1447"/>
                  <a:gd name="T30" fmla="*/ 481 w 598"/>
                  <a:gd name="T31" fmla="*/ 1403 h 1447"/>
                  <a:gd name="T32" fmla="*/ 470 w 598"/>
                  <a:gd name="T33" fmla="*/ 1437 h 1447"/>
                  <a:gd name="T34" fmla="*/ 460 w 598"/>
                  <a:gd name="T35" fmla="*/ 1445 h 1447"/>
                  <a:gd name="T36" fmla="*/ 447 w 598"/>
                  <a:gd name="T37" fmla="*/ 1436 h 1447"/>
                  <a:gd name="T38" fmla="*/ 430 w 598"/>
                  <a:gd name="T39" fmla="*/ 1407 h 1447"/>
                  <a:gd name="T40" fmla="*/ 410 w 598"/>
                  <a:gd name="T41" fmla="*/ 1363 h 1447"/>
                  <a:gd name="T42" fmla="*/ 387 w 598"/>
                  <a:gd name="T43" fmla="*/ 1315 h 1447"/>
                  <a:gd name="T44" fmla="*/ 376 w 598"/>
                  <a:gd name="T45" fmla="*/ 1270 h 1447"/>
                  <a:gd name="T46" fmla="*/ 376 w 598"/>
                  <a:gd name="T47" fmla="*/ 1232 h 1447"/>
                  <a:gd name="T48" fmla="*/ 387 w 598"/>
                  <a:gd name="T49" fmla="*/ 1186 h 1447"/>
                  <a:gd name="T50" fmla="*/ 389 w 598"/>
                  <a:gd name="T51" fmla="*/ 1159 h 1447"/>
                  <a:gd name="T52" fmla="*/ 393 w 598"/>
                  <a:gd name="T53" fmla="*/ 1123 h 1447"/>
                  <a:gd name="T54" fmla="*/ 401 w 598"/>
                  <a:gd name="T55" fmla="*/ 1048 h 1447"/>
                  <a:gd name="T56" fmla="*/ 410 w 598"/>
                  <a:gd name="T57" fmla="*/ 931 h 1447"/>
                  <a:gd name="T58" fmla="*/ 416 w 598"/>
                  <a:gd name="T59" fmla="*/ 804 h 1447"/>
                  <a:gd name="T60" fmla="*/ 420 w 598"/>
                  <a:gd name="T61" fmla="*/ 701 h 1447"/>
                  <a:gd name="T62" fmla="*/ 420 w 598"/>
                  <a:gd name="T63" fmla="*/ 620 h 1447"/>
                  <a:gd name="T64" fmla="*/ 420 w 598"/>
                  <a:gd name="T65" fmla="*/ 541 h 1447"/>
                  <a:gd name="T66" fmla="*/ 420 w 598"/>
                  <a:gd name="T67" fmla="*/ 463 h 1447"/>
                  <a:gd name="T68" fmla="*/ 420 w 598"/>
                  <a:gd name="T69" fmla="*/ 370 h 1447"/>
                  <a:gd name="T70" fmla="*/ 412 w 598"/>
                  <a:gd name="T71" fmla="*/ 276 h 1447"/>
                  <a:gd name="T72" fmla="*/ 403 w 598"/>
                  <a:gd name="T73" fmla="*/ 207 h 1447"/>
                  <a:gd name="T74" fmla="*/ 393 w 598"/>
                  <a:gd name="T75" fmla="*/ 165 h 1447"/>
                  <a:gd name="T76" fmla="*/ 378 w 598"/>
                  <a:gd name="T77" fmla="*/ 148 h 1447"/>
                  <a:gd name="T78" fmla="*/ 343 w 598"/>
                  <a:gd name="T79" fmla="*/ 142 h 1447"/>
                  <a:gd name="T80" fmla="*/ 286 w 598"/>
                  <a:gd name="T81" fmla="*/ 144 h 1447"/>
                  <a:gd name="T82" fmla="*/ 147 w 598"/>
                  <a:gd name="T83" fmla="*/ 157 h 1447"/>
                  <a:gd name="T84" fmla="*/ 0 w 598"/>
                  <a:gd name="T85" fmla="*/ 165 h 1447"/>
                  <a:gd name="T86" fmla="*/ 80 w 598"/>
                  <a:gd name="T87" fmla="*/ 94 h 1447"/>
                  <a:gd name="T88" fmla="*/ 165 w 598"/>
                  <a:gd name="T89" fmla="*/ 86 h 1447"/>
                  <a:gd name="T90" fmla="*/ 230 w 598"/>
                  <a:gd name="T91" fmla="*/ 77 h 1447"/>
                  <a:gd name="T92" fmla="*/ 280 w 598"/>
                  <a:gd name="T93" fmla="*/ 67 h 1447"/>
                  <a:gd name="T94" fmla="*/ 314 w 598"/>
                  <a:gd name="T95" fmla="*/ 54 h 1447"/>
                  <a:gd name="T96" fmla="*/ 339 w 598"/>
                  <a:gd name="T97" fmla="*/ 38 h 1447"/>
                  <a:gd name="T98" fmla="*/ 357 w 598"/>
                  <a:gd name="T99" fmla="*/ 15 h 1447"/>
                  <a:gd name="T100" fmla="*/ 391 w 598"/>
                  <a:gd name="T101" fmla="*/ 0 h 1447"/>
                  <a:gd name="T102" fmla="*/ 431 w 598"/>
                  <a:gd name="T103" fmla="*/ 12 h 1447"/>
                  <a:gd name="T104" fmla="*/ 514 w 598"/>
                  <a:gd name="T105" fmla="*/ 36 h 1447"/>
                  <a:gd name="T106" fmla="*/ 556 w 598"/>
                  <a:gd name="T107" fmla="*/ 60 h 1447"/>
                  <a:gd name="T108" fmla="*/ 581 w 598"/>
                  <a:gd name="T109" fmla="*/ 79 h 1447"/>
                  <a:gd name="T110" fmla="*/ 596 w 598"/>
                  <a:gd name="T111" fmla="*/ 106 h 1447"/>
                  <a:gd name="T112" fmla="*/ 575 w 598"/>
                  <a:gd name="T113" fmla="*/ 134 h 1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8" h="1447">
                    <a:moveTo>
                      <a:pt x="568" y="138"/>
                    </a:moveTo>
                    <a:lnTo>
                      <a:pt x="564" y="142"/>
                    </a:lnTo>
                    <a:lnTo>
                      <a:pt x="560" y="148"/>
                    </a:lnTo>
                    <a:lnTo>
                      <a:pt x="556" y="155"/>
                    </a:lnTo>
                    <a:lnTo>
                      <a:pt x="552" y="165"/>
                    </a:lnTo>
                    <a:lnTo>
                      <a:pt x="550" y="175"/>
                    </a:lnTo>
                    <a:lnTo>
                      <a:pt x="549" y="186"/>
                    </a:lnTo>
                    <a:lnTo>
                      <a:pt x="547" y="198"/>
                    </a:lnTo>
                    <a:lnTo>
                      <a:pt x="547" y="211"/>
                    </a:lnTo>
                    <a:lnTo>
                      <a:pt x="545" y="215"/>
                    </a:lnTo>
                    <a:lnTo>
                      <a:pt x="545" y="221"/>
                    </a:lnTo>
                    <a:lnTo>
                      <a:pt x="545" y="226"/>
                    </a:lnTo>
                    <a:lnTo>
                      <a:pt x="543" y="232"/>
                    </a:lnTo>
                    <a:lnTo>
                      <a:pt x="543" y="238"/>
                    </a:lnTo>
                    <a:lnTo>
                      <a:pt x="541" y="246"/>
                    </a:lnTo>
                    <a:lnTo>
                      <a:pt x="541" y="255"/>
                    </a:lnTo>
                    <a:lnTo>
                      <a:pt x="541" y="263"/>
                    </a:lnTo>
                    <a:lnTo>
                      <a:pt x="539" y="274"/>
                    </a:lnTo>
                    <a:lnTo>
                      <a:pt x="539" y="284"/>
                    </a:lnTo>
                    <a:lnTo>
                      <a:pt x="539" y="296"/>
                    </a:lnTo>
                    <a:lnTo>
                      <a:pt x="539" y="309"/>
                    </a:lnTo>
                    <a:lnTo>
                      <a:pt x="539" y="321"/>
                    </a:lnTo>
                    <a:lnTo>
                      <a:pt x="537" y="336"/>
                    </a:lnTo>
                    <a:lnTo>
                      <a:pt x="537" y="349"/>
                    </a:lnTo>
                    <a:lnTo>
                      <a:pt x="537" y="365"/>
                    </a:lnTo>
                    <a:lnTo>
                      <a:pt x="537" y="382"/>
                    </a:lnTo>
                    <a:lnTo>
                      <a:pt x="537" y="397"/>
                    </a:lnTo>
                    <a:lnTo>
                      <a:pt x="537" y="416"/>
                    </a:lnTo>
                    <a:lnTo>
                      <a:pt x="537" y="434"/>
                    </a:lnTo>
                    <a:lnTo>
                      <a:pt x="537" y="453"/>
                    </a:lnTo>
                    <a:lnTo>
                      <a:pt x="537" y="474"/>
                    </a:lnTo>
                    <a:lnTo>
                      <a:pt x="537" y="495"/>
                    </a:lnTo>
                    <a:lnTo>
                      <a:pt x="535" y="516"/>
                    </a:lnTo>
                    <a:lnTo>
                      <a:pt x="535" y="539"/>
                    </a:lnTo>
                    <a:lnTo>
                      <a:pt x="535" y="562"/>
                    </a:lnTo>
                    <a:lnTo>
                      <a:pt x="535" y="585"/>
                    </a:lnTo>
                    <a:lnTo>
                      <a:pt x="535" y="610"/>
                    </a:lnTo>
                    <a:lnTo>
                      <a:pt x="535" y="637"/>
                    </a:lnTo>
                    <a:lnTo>
                      <a:pt x="535" y="664"/>
                    </a:lnTo>
                    <a:lnTo>
                      <a:pt x="535" y="691"/>
                    </a:lnTo>
                    <a:lnTo>
                      <a:pt x="535" y="718"/>
                    </a:lnTo>
                    <a:lnTo>
                      <a:pt x="535" y="747"/>
                    </a:lnTo>
                    <a:lnTo>
                      <a:pt x="535" y="773"/>
                    </a:lnTo>
                    <a:lnTo>
                      <a:pt x="535" y="802"/>
                    </a:lnTo>
                    <a:lnTo>
                      <a:pt x="535" y="827"/>
                    </a:lnTo>
                    <a:lnTo>
                      <a:pt x="535" y="854"/>
                    </a:lnTo>
                    <a:lnTo>
                      <a:pt x="535" y="879"/>
                    </a:lnTo>
                    <a:lnTo>
                      <a:pt x="535" y="904"/>
                    </a:lnTo>
                    <a:lnTo>
                      <a:pt x="533" y="927"/>
                    </a:lnTo>
                    <a:lnTo>
                      <a:pt x="533" y="950"/>
                    </a:lnTo>
                    <a:lnTo>
                      <a:pt x="533" y="973"/>
                    </a:lnTo>
                    <a:lnTo>
                      <a:pt x="531" y="996"/>
                    </a:lnTo>
                    <a:lnTo>
                      <a:pt x="531" y="1017"/>
                    </a:lnTo>
                    <a:lnTo>
                      <a:pt x="531" y="1038"/>
                    </a:lnTo>
                    <a:lnTo>
                      <a:pt x="529" y="1057"/>
                    </a:lnTo>
                    <a:lnTo>
                      <a:pt x="529" y="1077"/>
                    </a:lnTo>
                    <a:lnTo>
                      <a:pt x="527" y="1096"/>
                    </a:lnTo>
                    <a:lnTo>
                      <a:pt x="527" y="1115"/>
                    </a:lnTo>
                    <a:lnTo>
                      <a:pt x="525" y="1132"/>
                    </a:lnTo>
                    <a:lnTo>
                      <a:pt x="524" y="1150"/>
                    </a:lnTo>
                    <a:lnTo>
                      <a:pt x="524" y="1165"/>
                    </a:lnTo>
                    <a:lnTo>
                      <a:pt x="522" y="1180"/>
                    </a:lnTo>
                    <a:lnTo>
                      <a:pt x="520" y="1196"/>
                    </a:lnTo>
                    <a:lnTo>
                      <a:pt x="520" y="1211"/>
                    </a:lnTo>
                    <a:lnTo>
                      <a:pt x="518" y="1224"/>
                    </a:lnTo>
                    <a:lnTo>
                      <a:pt x="516" y="1236"/>
                    </a:lnTo>
                    <a:lnTo>
                      <a:pt x="514" y="1249"/>
                    </a:lnTo>
                    <a:lnTo>
                      <a:pt x="514" y="1261"/>
                    </a:lnTo>
                    <a:lnTo>
                      <a:pt x="512" y="1272"/>
                    </a:lnTo>
                    <a:lnTo>
                      <a:pt x="510" y="1282"/>
                    </a:lnTo>
                    <a:lnTo>
                      <a:pt x="508" y="1292"/>
                    </a:lnTo>
                    <a:lnTo>
                      <a:pt x="506" y="1299"/>
                    </a:lnTo>
                    <a:lnTo>
                      <a:pt x="504" y="1309"/>
                    </a:lnTo>
                    <a:lnTo>
                      <a:pt x="501" y="1324"/>
                    </a:lnTo>
                    <a:lnTo>
                      <a:pt x="497" y="1342"/>
                    </a:lnTo>
                    <a:lnTo>
                      <a:pt x="493" y="1355"/>
                    </a:lnTo>
                    <a:lnTo>
                      <a:pt x="491" y="1368"/>
                    </a:lnTo>
                    <a:lnTo>
                      <a:pt x="487" y="1382"/>
                    </a:lnTo>
                    <a:lnTo>
                      <a:pt x="485" y="1393"/>
                    </a:lnTo>
                    <a:lnTo>
                      <a:pt x="481" y="1403"/>
                    </a:lnTo>
                    <a:lnTo>
                      <a:pt x="479" y="1413"/>
                    </a:lnTo>
                    <a:lnTo>
                      <a:pt x="478" y="1420"/>
                    </a:lnTo>
                    <a:lnTo>
                      <a:pt x="476" y="1428"/>
                    </a:lnTo>
                    <a:lnTo>
                      <a:pt x="472" y="1434"/>
                    </a:lnTo>
                    <a:lnTo>
                      <a:pt x="470" y="1437"/>
                    </a:lnTo>
                    <a:lnTo>
                      <a:pt x="468" y="1441"/>
                    </a:lnTo>
                    <a:lnTo>
                      <a:pt x="466" y="1445"/>
                    </a:lnTo>
                    <a:lnTo>
                      <a:pt x="464" y="1445"/>
                    </a:lnTo>
                    <a:lnTo>
                      <a:pt x="462" y="1447"/>
                    </a:lnTo>
                    <a:lnTo>
                      <a:pt x="460" y="1445"/>
                    </a:lnTo>
                    <a:lnTo>
                      <a:pt x="458" y="1445"/>
                    </a:lnTo>
                    <a:lnTo>
                      <a:pt x="454" y="1443"/>
                    </a:lnTo>
                    <a:lnTo>
                      <a:pt x="453" y="1441"/>
                    </a:lnTo>
                    <a:lnTo>
                      <a:pt x="449" y="1437"/>
                    </a:lnTo>
                    <a:lnTo>
                      <a:pt x="447" y="1436"/>
                    </a:lnTo>
                    <a:lnTo>
                      <a:pt x="443" y="1430"/>
                    </a:lnTo>
                    <a:lnTo>
                      <a:pt x="439" y="1426"/>
                    </a:lnTo>
                    <a:lnTo>
                      <a:pt x="435" y="1420"/>
                    </a:lnTo>
                    <a:lnTo>
                      <a:pt x="433" y="1414"/>
                    </a:lnTo>
                    <a:lnTo>
                      <a:pt x="430" y="1407"/>
                    </a:lnTo>
                    <a:lnTo>
                      <a:pt x="426" y="1399"/>
                    </a:lnTo>
                    <a:lnTo>
                      <a:pt x="422" y="1391"/>
                    </a:lnTo>
                    <a:lnTo>
                      <a:pt x="418" y="1384"/>
                    </a:lnTo>
                    <a:lnTo>
                      <a:pt x="414" y="1374"/>
                    </a:lnTo>
                    <a:lnTo>
                      <a:pt x="410" y="1363"/>
                    </a:lnTo>
                    <a:lnTo>
                      <a:pt x="405" y="1353"/>
                    </a:lnTo>
                    <a:lnTo>
                      <a:pt x="399" y="1343"/>
                    </a:lnTo>
                    <a:lnTo>
                      <a:pt x="395" y="1334"/>
                    </a:lnTo>
                    <a:lnTo>
                      <a:pt x="389" y="1324"/>
                    </a:lnTo>
                    <a:lnTo>
                      <a:pt x="387" y="1315"/>
                    </a:lnTo>
                    <a:lnTo>
                      <a:pt x="383" y="1305"/>
                    </a:lnTo>
                    <a:lnTo>
                      <a:pt x="380" y="1295"/>
                    </a:lnTo>
                    <a:lnTo>
                      <a:pt x="378" y="1288"/>
                    </a:lnTo>
                    <a:lnTo>
                      <a:pt x="376" y="1278"/>
                    </a:lnTo>
                    <a:lnTo>
                      <a:pt x="376" y="1270"/>
                    </a:lnTo>
                    <a:lnTo>
                      <a:pt x="374" y="1263"/>
                    </a:lnTo>
                    <a:lnTo>
                      <a:pt x="374" y="1255"/>
                    </a:lnTo>
                    <a:lnTo>
                      <a:pt x="374" y="1247"/>
                    </a:lnTo>
                    <a:lnTo>
                      <a:pt x="376" y="1240"/>
                    </a:lnTo>
                    <a:lnTo>
                      <a:pt x="376" y="1232"/>
                    </a:lnTo>
                    <a:lnTo>
                      <a:pt x="378" y="1224"/>
                    </a:lnTo>
                    <a:lnTo>
                      <a:pt x="382" y="1215"/>
                    </a:lnTo>
                    <a:lnTo>
                      <a:pt x="383" y="1205"/>
                    </a:lnTo>
                    <a:lnTo>
                      <a:pt x="385" y="1196"/>
                    </a:lnTo>
                    <a:lnTo>
                      <a:pt x="387" y="1186"/>
                    </a:lnTo>
                    <a:lnTo>
                      <a:pt x="387" y="1178"/>
                    </a:lnTo>
                    <a:lnTo>
                      <a:pt x="389" y="1171"/>
                    </a:lnTo>
                    <a:lnTo>
                      <a:pt x="389" y="1165"/>
                    </a:lnTo>
                    <a:lnTo>
                      <a:pt x="389" y="1161"/>
                    </a:lnTo>
                    <a:lnTo>
                      <a:pt x="389" y="1159"/>
                    </a:lnTo>
                    <a:lnTo>
                      <a:pt x="389" y="1153"/>
                    </a:lnTo>
                    <a:lnTo>
                      <a:pt x="389" y="1150"/>
                    </a:lnTo>
                    <a:lnTo>
                      <a:pt x="391" y="1142"/>
                    </a:lnTo>
                    <a:lnTo>
                      <a:pt x="391" y="1132"/>
                    </a:lnTo>
                    <a:lnTo>
                      <a:pt x="393" y="1123"/>
                    </a:lnTo>
                    <a:lnTo>
                      <a:pt x="393" y="1111"/>
                    </a:lnTo>
                    <a:lnTo>
                      <a:pt x="395" y="1098"/>
                    </a:lnTo>
                    <a:lnTo>
                      <a:pt x="397" y="1082"/>
                    </a:lnTo>
                    <a:lnTo>
                      <a:pt x="399" y="1065"/>
                    </a:lnTo>
                    <a:lnTo>
                      <a:pt x="401" y="1048"/>
                    </a:lnTo>
                    <a:lnTo>
                      <a:pt x="403" y="1027"/>
                    </a:lnTo>
                    <a:lnTo>
                      <a:pt x="405" y="1006"/>
                    </a:lnTo>
                    <a:lnTo>
                      <a:pt x="407" y="983"/>
                    </a:lnTo>
                    <a:lnTo>
                      <a:pt x="408" y="958"/>
                    </a:lnTo>
                    <a:lnTo>
                      <a:pt x="410" y="931"/>
                    </a:lnTo>
                    <a:lnTo>
                      <a:pt x="412" y="904"/>
                    </a:lnTo>
                    <a:lnTo>
                      <a:pt x="412" y="877"/>
                    </a:lnTo>
                    <a:lnTo>
                      <a:pt x="414" y="852"/>
                    </a:lnTo>
                    <a:lnTo>
                      <a:pt x="416" y="827"/>
                    </a:lnTo>
                    <a:lnTo>
                      <a:pt x="416" y="804"/>
                    </a:lnTo>
                    <a:lnTo>
                      <a:pt x="418" y="781"/>
                    </a:lnTo>
                    <a:lnTo>
                      <a:pt x="418" y="758"/>
                    </a:lnTo>
                    <a:lnTo>
                      <a:pt x="418" y="739"/>
                    </a:lnTo>
                    <a:lnTo>
                      <a:pt x="420" y="718"/>
                    </a:lnTo>
                    <a:lnTo>
                      <a:pt x="420" y="701"/>
                    </a:lnTo>
                    <a:lnTo>
                      <a:pt x="420" y="681"/>
                    </a:lnTo>
                    <a:lnTo>
                      <a:pt x="420" y="664"/>
                    </a:lnTo>
                    <a:lnTo>
                      <a:pt x="420" y="649"/>
                    </a:lnTo>
                    <a:lnTo>
                      <a:pt x="420" y="635"/>
                    </a:lnTo>
                    <a:lnTo>
                      <a:pt x="420" y="620"/>
                    </a:lnTo>
                    <a:lnTo>
                      <a:pt x="420" y="608"/>
                    </a:lnTo>
                    <a:lnTo>
                      <a:pt x="420" y="583"/>
                    </a:lnTo>
                    <a:lnTo>
                      <a:pt x="420" y="570"/>
                    </a:lnTo>
                    <a:lnTo>
                      <a:pt x="420" y="557"/>
                    </a:lnTo>
                    <a:lnTo>
                      <a:pt x="420" y="541"/>
                    </a:lnTo>
                    <a:lnTo>
                      <a:pt x="420" y="528"/>
                    </a:lnTo>
                    <a:lnTo>
                      <a:pt x="420" y="512"/>
                    </a:lnTo>
                    <a:lnTo>
                      <a:pt x="420" y="497"/>
                    </a:lnTo>
                    <a:lnTo>
                      <a:pt x="420" y="480"/>
                    </a:lnTo>
                    <a:lnTo>
                      <a:pt x="420" y="463"/>
                    </a:lnTo>
                    <a:lnTo>
                      <a:pt x="420" y="445"/>
                    </a:lnTo>
                    <a:lnTo>
                      <a:pt x="420" y="428"/>
                    </a:lnTo>
                    <a:lnTo>
                      <a:pt x="420" y="409"/>
                    </a:lnTo>
                    <a:lnTo>
                      <a:pt x="420" y="390"/>
                    </a:lnTo>
                    <a:lnTo>
                      <a:pt x="420" y="370"/>
                    </a:lnTo>
                    <a:lnTo>
                      <a:pt x="420" y="349"/>
                    </a:lnTo>
                    <a:lnTo>
                      <a:pt x="418" y="330"/>
                    </a:lnTo>
                    <a:lnTo>
                      <a:pt x="416" y="311"/>
                    </a:lnTo>
                    <a:lnTo>
                      <a:pt x="414" y="294"/>
                    </a:lnTo>
                    <a:lnTo>
                      <a:pt x="412" y="276"/>
                    </a:lnTo>
                    <a:lnTo>
                      <a:pt x="410" y="259"/>
                    </a:lnTo>
                    <a:lnTo>
                      <a:pt x="408" y="246"/>
                    </a:lnTo>
                    <a:lnTo>
                      <a:pt x="407" y="232"/>
                    </a:lnTo>
                    <a:lnTo>
                      <a:pt x="405" y="219"/>
                    </a:lnTo>
                    <a:lnTo>
                      <a:pt x="403" y="207"/>
                    </a:lnTo>
                    <a:lnTo>
                      <a:pt x="401" y="198"/>
                    </a:lnTo>
                    <a:lnTo>
                      <a:pt x="399" y="188"/>
                    </a:lnTo>
                    <a:lnTo>
                      <a:pt x="397" y="179"/>
                    </a:lnTo>
                    <a:lnTo>
                      <a:pt x="395" y="173"/>
                    </a:lnTo>
                    <a:lnTo>
                      <a:pt x="393" y="165"/>
                    </a:lnTo>
                    <a:lnTo>
                      <a:pt x="391" y="161"/>
                    </a:lnTo>
                    <a:lnTo>
                      <a:pt x="389" y="157"/>
                    </a:lnTo>
                    <a:lnTo>
                      <a:pt x="385" y="154"/>
                    </a:lnTo>
                    <a:lnTo>
                      <a:pt x="383" y="150"/>
                    </a:lnTo>
                    <a:lnTo>
                      <a:pt x="378" y="148"/>
                    </a:lnTo>
                    <a:lnTo>
                      <a:pt x="374" y="146"/>
                    </a:lnTo>
                    <a:lnTo>
                      <a:pt x="366" y="144"/>
                    </a:lnTo>
                    <a:lnTo>
                      <a:pt x="360" y="144"/>
                    </a:lnTo>
                    <a:lnTo>
                      <a:pt x="351" y="142"/>
                    </a:lnTo>
                    <a:lnTo>
                      <a:pt x="343" y="142"/>
                    </a:lnTo>
                    <a:lnTo>
                      <a:pt x="334" y="142"/>
                    </a:lnTo>
                    <a:lnTo>
                      <a:pt x="322" y="142"/>
                    </a:lnTo>
                    <a:lnTo>
                      <a:pt x="311" y="142"/>
                    </a:lnTo>
                    <a:lnTo>
                      <a:pt x="299" y="142"/>
                    </a:lnTo>
                    <a:lnTo>
                      <a:pt x="286" y="144"/>
                    </a:lnTo>
                    <a:lnTo>
                      <a:pt x="272" y="144"/>
                    </a:lnTo>
                    <a:lnTo>
                      <a:pt x="257" y="146"/>
                    </a:lnTo>
                    <a:lnTo>
                      <a:pt x="241" y="148"/>
                    </a:lnTo>
                    <a:lnTo>
                      <a:pt x="178" y="154"/>
                    </a:lnTo>
                    <a:lnTo>
                      <a:pt x="147" y="157"/>
                    </a:lnTo>
                    <a:lnTo>
                      <a:pt x="117" y="159"/>
                    </a:lnTo>
                    <a:lnTo>
                      <a:pt x="86" y="163"/>
                    </a:lnTo>
                    <a:lnTo>
                      <a:pt x="57" y="165"/>
                    </a:lnTo>
                    <a:lnTo>
                      <a:pt x="28" y="165"/>
                    </a:lnTo>
                    <a:lnTo>
                      <a:pt x="0" y="165"/>
                    </a:lnTo>
                    <a:lnTo>
                      <a:pt x="0" y="102"/>
                    </a:lnTo>
                    <a:lnTo>
                      <a:pt x="21" y="100"/>
                    </a:lnTo>
                    <a:lnTo>
                      <a:pt x="42" y="98"/>
                    </a:lnTo>
                    <a:lnTo>
                      <a:pt x="61" y="96"/>
                    </a:lnTo>
                    <a:lnTo>
                      <a:pt x="80" y="94"/>
                    </a:lnTo>
                    <a:lnTo>
                      <a:pt x="99" y="92"/>
                    </a:lnTo>
                    <a:lnTo>
                      <a:pt x="117" y="90"/>
                    </a:lnTo>
                    <a:lnTo>
                      <a:pt x="134" y="90"/>
                    </a:lnTo>
                    <a:lnTo>
                      <a:pt x="149" y="88"/>
                    </a:lnTo>
                    <a:lnTo>
                      <a:pt x="165" y="86"/>
                    </a:lnTo>
                    <a:lnTo>
                      <a:pt x="180" y="84"/>
                    </a:lnTo>
                    <a:lnTo>
                      <a:pt x="193" y="83"/>
                    </a:lnTo>
                    <a:lnTo>
                      <a:pt x="207" y="81"/>
                    </a:lnTo>
                    <a:lnTo>
                      <a:pt x="218" y="79"/>
                    </a:lnTo>
                    <a:lnTo>
                      <a:pt x="230" y="77"/>
                    </a:lnTo>
                    <a:lnTo>
                      <a:pt x="241" y="75"/>
                    </a:lnTo>
                    <a:lnTo>
                      <a:pt x="251" y="73"/>
                    </a:lnTo>
                    <a:lnTo>
                      <a:pt x="261" y="71"/>
                    </a:lnTo>
                    <a:lnTo>
                      <a:pt x="270" y="69"/>
                    </a:lnTo>
                    <a:lnTo>
                      <a:pt x="280" y="67"/>
                    </a:lnTo>
                    <a:lnTo>
                      <a:pt x="288" y="65"/>
                    </a:lnTo>
                    <a:lnTo>
                      <a:pt x="295" y="63"/>
                    </a:lnTo>
                    <a:lnTo>
                      <a:pt x="303" y="60"/>
                    </a:lnTo>
                    <a:lnTo>
                      <a:pt x="309" y="58"/>
                    </a:lnTo>
                    <a:lnTo>
                      <a:pt x="314" y="54"/>
                    </a:lnTo>
                    <a:lnTo>
                      <a:pt x="320" y="52"/>
                    </a:lnTo>
                    <a:lnTo>
                      <a:pt x="326" y="48"/>
                    </a:lnTo>
                    <a:lnTo>
                      <a:pt x="330" y="44"/>
                    </a:lnTo>
                    <a:lnTo>
                      <a:pt x="336" y="42"/>
                    </a:lnTo>
                    <a:lnTo>
                      <a:pt x="339" y="38"/>
                    </a:lnTo>
                    <a:lnTo>
                      <a:pt x="341" y="35"/>
                    </a:lnTo>
                    <a:lnTo>
                      <a:pt x="345" y="31"/>
                    </a:lnTo>
                    <a:lnTo>
                      <a:pt x="347" y="27"/>
                    </a:lnTo>
                    <a:lnTo>
                      <a:pt x="351" y="21"/>
                    </a:lnTo>
                    <a:lnTo>
                      <a:pt x="357" y="15"/>
                    </a:lnTo>
                    <a:lnTo>
                      <a:pt x="362" y="12"/>
                    </a:lnTo>
                    <a:lnTo>
                      <a:pt x="368" y="8"/>
                    </a:lnTo>
                    <a:lnTo>
                      <a:pt x="376" y="4"/>
                    </a:lnTo>
                    <a:lnTo>
                      <a:pt x="383" y="2"/>
                    </a:lnTo>
                    <a:lnTo>
                      <a:pt x="391" y="0"/>
                    </a:lnTo>
                    <a:lnTo>
                      <a:pt x="399" y="0"/>
                    </a:lnTo>
                    <a:lnTo>
                      <a:pt x="403" y="2"/>
                    </a:lnTo>
                    <a:lnTo>
                      <a:pt x="408" y="4"/>
                    </a:lnTo>
                    <a:lnTo>
                      <a:pt x="418" y="8"/>
                    </a:lnTo>
                    <a:lnTo>
                      <a:pt x="431" y="12"/>
                    </a:lnTo>
                    <a:lnTo>
                      <a:pt x="445" y="15"/>
                    </a:lnTo>
                    <a:lnTo>
                      <a:pt x="460" y="19"/>
                    </a:lnTo>
                    <a:lnTo>
                      <a:pt x="478" y="25"/>
                    </a:lnTo>
                    <a:lnTo>
                      <a:pt x="495" y="31"/>
                    </a:lnTo>
                    <a:lnTo>
                      <a:pt x="514" y="36"/>
                    </a:lnTo>
                    <a:lnTo>
                      <a:pt x="524" y="42"/>
                    </a:lnTo>
                    <a:lnTo>
                      <a:pt x="533" y="48"/>
                    </a:lnTo>
                    <a:lnTo>
                      <a:pt x="541" y="52"/>
                    </a:lnTo>
                    <a:lnTo>
                      <a:pt x="549" y="56"/>
                    </a:lnTo>
                    <a:lnTo>
                      <a:pt x="556" y="60"/>
                    </a:lnTo>
                    <a:lnTo>
                      <a:pt x="562" y="65"/>
                    </a:lnTo>
                    <a:lnTo>
                      <a:pt x="568" y="67"/>
                    </a:lnTo>
                    <a:lnTo>
                      <a:pt x="572" y="71"/>
                    </a:lnTo>
                    <a:lnTo>
                      <a:pt x="577" y="75"/>
                    </a:lnTo>
                    <a:lnTo>
                      <a:pt x="581" y="79"/>
                    </a:lnTo>
                    <a:lnTo>
                      <a:pt x="589" y="84"/>
                    </a:lnTo>
                    <a:lnTo>
                      <a:pt x="595" y="88"/>
                    </a:lnTo>
                    <a:lnTo>
                      <a:pt x="598" y="92"/>
                    </a:lnTo>
                    <a:lnTo>
                      <a:pt x="598" y="100"/>
                    </a:lnTo>
                    <a:lnTo>
                      <a:pt x="596" y="106"/>
                    </a:lnTo>
                    <a:lnTo>
                      <a:pt x="595" y="113"/>
                    </a:lnTo>
                    <a:lnTo>
                      <a:pt x="591" y="119"/>
                    </a:lnTo>
                    <a:lnTo>
                      <a:pt x="587" y="125"/>
                    </a:lnTo>
                    <a:lnTo>
                      <a:pt x="581" y="131"/>
                    </a:lnTo>
                    <a:lnTo>
                      <a:pt x="575" y="134"/>
                    </a:lnTo>
                    <a:lnTo>
                      <a:pt x="568" y="138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771" name="Freeform 152"/>
              <p:cNvSpPr>
                <a:spLocks noChangeArrowheads="1"/>
              </p:cNvSpPr>
              <p:nvPr/>
            </p:nvSpPr>
            <p:spPr bwMode="auto">
              <a:xfrm>
                <a:off x="59" y="294"/>
                <a:ext cx="142" cy="51"/>
              </a:xfrm>
              <a:custGeom>
                <a:avLst/>
                <a:gdLst>
                  <a:gd name="T0" fmla="*/ 96 w 285"/>
                  <a:gd name="T1" fmla="*/ 19 h 102"/>
                  <a:gd name="T2" fmla="*/ 108 w 285"/>
                  <a:gd name="T3" fmla="*/ 16 h 102"/>
                  <a:gd name="T4" fmla="*/ 119 w 285"/>
                  <a:gd name="T5" fmla="*/ 12 h 102"/>
                  <a:gd name="T6" fmla="*/ 133 w 285"/>
                  <a:gd name="T7" fmla="*/ 10 h 102"/>
                  <a:gd name="T8" fmla="*/ 146 w 285"/>
                  <a:gd name="T9" fmla="*/ 6 h 102"/>
                  <a:gd name="T10" fmla="*/ 160 w 285"/>
                  <a:gd name="T11" fmla="*/ 4 h 102"/>
                  <a:gd name="T12" fmla="*/ 175 w 285"/>
                  <a:gd name="T13" fmla="*/ 2 h 102"/>
                  <a:gd name="T14" fmla="*/ 192 w 285"/>
                  <a:gd name="T15" fmla="*/ 0 h 102"/>
                  <a:gd name="T16" fmla="*/ 202 w 285"/>
                  <a:gd name="T17" fmla="*/ 0 h 102"/>
                  <a:gd name="T18" fmla="*/ 212 w 285"/>
                  <a:gd name="T19" fmla="*/ 0 h 102"/>
                  <a:gd name="T20" fmla="*/ 221 w 285"/>
                  <a:gd name="T21" fmla="*/ 0 h 102"/>
                  <a:gd name="T22" fmla="*/ 229 w 285"/>
                  <a:gd name="T23" fmla="*/ 2 h 102"/>
                  <a:gd name="T24" fmla="*/ 238 w 285"/>
                  <a:gd name="T25" fmla="*/ 2 h 102"/>
                  <a:gd name="T26" fmla="*/ 244 w 285"/>
                  <a:gd name="T27" fmla="*/ 2 h 102"/>
                  <a:gd name="T28" fmla="*/ 252 w 285"/>
                  <a:gd name="T29" fmla="*/ 4 h 102"/>
                  <a:gd name="T30" fmla="*/ 258 w 285"/>
                  <a:gd name="T31" fmla="*/ 6 h 102"/>
                  <a:gd name="T32" fmla="*/ 263 w 285"/>
                  <a:gd name="T33" fmla="*/ 6 h 102"/>
                  <a:gd name="T34" fmla="*/ 267 w 285"/>
                  <a:gd name="T35" fmla="*/ 8 h 102"/>
                  <a:gd name="T36" fmla="*/ 273 w 285"/>
                  <a:gd name="T37" fmla="*/ 12 h 102"/>
                  <a:gd name="T38" fmla="*/ 275 w 285"/>
                  <a:gd name="T39" fmla="*/ 14 h 102"/>
                  <a:gd name="T40" fmla="*/ 279 w 285"/>
                  <a:gd name="T41" fmla="*/ 17 h 102"/>
                  <a:gd name="T42" fmla="*/ 281 w 285"/>
                  <a:gd name="T43" fmla="*/ 19 h 102"/>
                  <a:gd name="T44" fmla="*/ 283 w 285"/>
                  <a:gd name="T45" fmla="*/ 23 h 102"/>
                  <a:gd name="T46" fmla="*/ 285 w 285"/>
                  <a:gd name="T47" fmla="*/ 27 h 102"/>
                  <a:gd name="T48" fmla="*/ 285 w 285"/>
                  <a:gd name="T49" fmla="*/ 33 h 102"/>
                  <a:gd name="T50" fmla="*/ 285 w 285"/>
                  <a:gd name="T51" fmla="*/ 37 h 102"/>
                  <a:gd name="T52" fmla="*/ 285 w 285"/>
                  <a:gd name="T53" fmla="*/ 46 h 102"/>
                  <a:gd name="T54" fmla="*/ 283 w 285"/>
                  <a:gd name="T55" fmla="*/ 56 h 102"/>
                  <a:gd name="T56" fmla="*/ 281 w 285"/>
                  <a:gd name="T57" fmla="*/ 62 h 102"/>
                  <a:gd name="T58" fmla="*/ 275 w 285"/>
                  <a:gd name="T59" fmla="*/ 67 h 102"/>
                  <a:gd name="T60" fmla="*/ 271 w 285"/>
                  <a:gd name="T61" fmla="*/ 71 h 102"/>
                  <a:gd name="T62" fmla="*/ 263 w 285"/>
                  <a:gd name="T63" fmla="*/ 77 h 102"/>
                  <a:gd name="T64" fmla="*/ 254 w 285"/>
                  <a:gd name="T65" fmla="*/ 81 h 102"/>
                  <a:gd name="T66" fmla="*/ 248 w 285"/>
                  <a:gd name="T67" fmla="*/ 81 h 102"/>
                  <a:gd name="T68" fmla="*/ 242 w 285"/>
                  <a:gd name="T69" fmla="*/ 83 h 102"/>
                  <a:gd name="T70" fmla="*/ 237 w 285"/>
                  <a:gd name="T71" fmla="*/ 85 h 102"/>
                  <a:gd name="T72" fmla="*/ 229 w 285"/>
                  <a:gd name="T73" fmla="*/ 87 h 102"/>
                  <a:gd name="T74" fmla="*/ 221 w 285"/>
                  <a:gd name="T75" fmla="*/ 88 h 102"/>
                  <a:gd name="T76" fmla="*/ 212 w 285"/>
                  <a:gd name="T77" fmla="*/ 90 h 102"/>
                  <a:gd name="T78" fmla="*/ 200 w 285"/>
                  <a:gd name="T79" fmla="*/ 92 h 102"/>
                  <a:gd name="T80" fmla="*/ 189 w 285"/>
                  <a:gd name="T81" fmla="*/ 94 h 102"/>
                  <a:gd name="T82" fmla="*/ 175 w 285"/>
                  <a:gd name="T83" fmla="*/ 94 h 102"/>
                  <a:gd name="T84" fmla="*/ 162 w 285"/>
                  <a:gd name="T85" fmla="*/ 96 h 102"/>
                  <a:gd name="T86" fmla="*/ 146 w 285"/>
                  <a:gd name="T87" fmla="*/ 98 h 102"/>
                  <a:gd name="T88" fmla="*/ 129 w 285"/>
                  <a:gd name="T89" fmla="*/ 98 h 102"/>
                  <a:gd name="T90" fmla="*/ 112 w 285"/>
                  <a:gd name="T91" fmla="*/ 100 h 102"/>
                  <a:gd name="T92" fmla="*/ 93 w 285"/>
                  <a:gd name="T93" fmla="*/ 100 h 102"/>
                  <a:gd name="T94" fmla="*/ 71 w 285"/>
                  <a:gd name="T95" fmla="*/ 102 h 102"/>
                  <a:gd name="T96" fmla="*/ 48 w 285"/>
                  <a:gd name="T97" fmla="*/ 102 h 102"/>
                  <a:gd name="T98" fmla="*/ 25 w 285"/>
                  <a:gd name="T99" fmla="*/ 102 h 102"/>
                  <a:gd name="T100" fmla="*/ 0 w 285"/>
                  <a:gd name="T101" fmla="*/ 102 h 102"/>
                  <a:gd name="T102" fmla="*/ 0 w 285"/>
                  <a:gd name="T103" fmla="*/ 29 h 102"/>
                  <a:gd name="T104" fmla="*/ 25 w 285"/>
                  <a:gd name="T105" fmla="*/ 29 h 102"/>
                  <a:gd name="T106" fmla="*/ 48 w 285"/>
                  <a:gd name="T107" fmla="*/ 27 h 102"/>
                  <a:gd name="T108" fmla="*/ 60 w 285"/>
                  <a:gd name="T109" fmla="*/ 27 h 102"/>
                  <a:gd name="T110" fmla="*/ 71 w 285"/>
                  <a:gd name="T111" fmla="*/ 25 h 102"/>
                  <a:gd name="T112" fmla="*/ 83 w 285"/>
                  <a:gd name="T113" fmla="*/ 21 h 102"/>
                  <a:gd name="T114" fmla="*/ 96 w 285"/>
                  <a:gd name="T115" fmla="*/ 1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5" h="102">
                    <a:moveTo>
                      <a:pt x="96" y="19"/>
                    </a:moveTo>
                    <a:lnTo>
                      <a:pt x="108" y="16"/>
                    </a:lnTo>
                    <a:lnTo>
                      <a:pt x="119" y="12"/>
                    </a:lnTo>
                    <a:lnTo>
                      <a:pt x="133" y="10"/>
                    </a:lnTo>
                    <a:lnTo>
                      <a:pt x="146" y="6"/>
                    </a:lnTo>
                    <a:lnTo>
                      <a:pt x="160" y="4"/>
                    </a:lnTo>
                    <a:lnTo>
                      <a:pt x="175" y="2"/>
                    </a:lnTo>
                    <a:lnTo>
                      <a:pt x="192" y="0"/>
                    </a:lnTo>
                    <a:lnTo>
                      <a:pt x="202" y="0"/>
                    </a:lnTo>
                    <a:lnTo>
                      <a:pt x="212" y="0"/>
                    </a:lnTo>
                    <a:lnTo>
                      <a:pt x="221" y="0"/>
                    </a:lnTo>
                    <a:lnTo>
                      <a:pt x="229" y="2"/>
                    </a:lnTo>
                    <a:lnTo>
                      <a:pt x="238" y="2"/>
                    </a:lnTo>
                    <a:lnTo>
                      <a:pt x="244" y="2"/>
                    </a:lnTo>
                    <a:lnTo>
                      <a:pt x="252" y="4"/>
                    </a:lnTo>
                    <a:lnTo>
                      <a:pt x="258" y="6"/>
                    </a:lnTo>
                    <a:lnTo>
                      <a:pt x="263" y="6"/>
                    </a:lnTo>
                    <a:lnTo>
                      <a:pt x="267" y="8"/>
                    </a:lnTo>
                    <a:lnTo>
                      <a:pt x="273" y="12"/>
                    </a:lnTo>
                    <a:lnTo>
                      <a:pt x="275" y="14"/>
                    </a:lnTo>
                    <a:lnTo>
                      <a:pt x="279" y="17"/>
                    </a:lnTo>
                    <a:lnTo>
                      <a:pt x="281" y="19"/>
                    </a:lnTo>
                    <a:lnTo>
                      <a:pt x="283" y="23"/>
                    </a:lnTo>
                    <a:lnTo>
                      <a:pt x="285" y="27"/>
                    </a:lnTo>
                    <a:lnTo>
                      <a:pt x="285" y="33"/>
                    </a:lnTo>
                    <a:lnTo>
                      <a:pt x="285" y="37"/>
                    </a:lnTo>
                    <a:lnTo>
                      <a:pt x="285" y="46"/>
                    </a:lnTo>
                    <a:lnTo>
                      <a:pt x="283" y="56"/>
                    </a:lnTo>
                    <a:lnTo>
                      <a:pt x="281" y="62"/>
                    </a:lnTo>
                    <a:lnTo>
                      <a:pt x="275" y="67"/>
                    </a:lnTo>
                    <a:lnTo>
                      <a:pt x="271" y="71"/>
                    </a:lnTo>
                    <a:lnTo>
                      <a:pt x="263" y="77"/>
                    </a:lnTo>
                    <a:lnTo>
                      <a:pt x="254" y="81"/>
                    </a:lnTo>
                    <a:lnTo>
                      <a:pt x="248" y="81"/>
                    </a:lnTo>
                    <a:lnTo>
                      <a:pt x="242" y="83"/>
                    </a:lnTo>
                    <a:lnTo>
                      <a:pt x="237" y="85"/>
                    </a:lnTo>
                    <a:lnTo>
                      <a:pt x="229" y="87"/>
                    </a:lnTo>
                    <a:lnTo>
                      <a:pt x="221" y="88"/>
                    </a:lnTo>
                    <a:lnTo>
                      <a:pt x="212" y="90"/>
                    </a:lnTo>
                    <a:lnTo>
                      <a:pt x="200" y="92"/>
                    </a:lnTo>
                    <a:lnTo>
                      <a:pt x="189" y="94"/>
                    </a:lnTo>
                    <a:lnTo>
                      <a:pt x="175" y="94"/>
                    </a:lnTo>
                    <a:lnTo>
                      <a:pt x="162" y="96"/>
                    </a:lnTo>
                    <a:lnTo>
                      <a:pt x="146" y="98"/>
                    </a:lnTo>
                    <a:lnTo>
                      <a:pt x="129" y="98"/>
                    </a:lnTo>
                    <a:lnTo>
                      <a:pt x="112" y="100"/>
                    </a:lnTo>
                    <a:lnTo>
                      <a:pt x="93" y="100"/>
                    </a:lnTo>
                    <a:lnTo>
                      <a:pt x="71" y="102"/>
                    </a:lnTo>
                    <a:lnTo>
                      <a:pt x="48" y="102"/>
                    </a:lnTo>
                    <a:lnTo>
                      <a:pt x="25" y="102"/>
                    </a:lnTo>
                    <a:lnTo>
                      <a:pt x="0" y="102"/>
                    </a:lnTo>
                    <a:lnTo>
                      <a:pt x="0" y="29"/>
                    </a:lnTo>
                    <a:lnTo>
                      <a:pt x="25" y="29"/>
                    </a:lnTo>
                    <a:lnTo>
                      <a:pt x="48" y="27"/>
                    </a:lnTo>
                    <a:lnTo>
                      <a:pt x="60" y="27"/>
                    </a:lnTo>
                    <a:lnTo>
                      <a:pt x="71" y="25"/>
                    </a:lnTo>
                    <a:lnTo>
                      <a:pt x="83" y="21"/>
                    </a:lnTo>
                    <a:lnTo>
                      <a:pt x="96" y="19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772" name="Freeform 153"/>
              <p:cNvSpPr>
                <a:spLocks noChangeArrowheads="1"/>
              </p:cNvSpPr>
              <p:nvPr/>
            </p:nvSpPr>
            <p:spPr bwMode="auto">
              <a:xfrm>
                <a:off x="49" y="569"/>
                <a:ext cx="211" cy="43"/>
              </a:xfrm>
              <a:custGeom>
                <a:avLst/>
                <a:gdLst>
                  <a:gd name="T0" fmla="*/ 423 w 423"/>
                  <a:gd name="T1" fmla="*/ 86 h 86"/>
                  <a:gd name="T2" fmla="*/ 0 w 423"/>
                  <a:gd name="T3" fmla="*/ 86 h 86"/>
                  <a:gd name="T4" fmla="*/ 0 w 423"/>
                  <a:gd name="T5" fmla="*/ 14 h 86"/>
                  <a:gd name="T6" fmla="*/ 60 w 423"/>
                  <a:gd name="T7" fmla="*/ 8 h 86"/>
                  <a:gd name="T8" fmla="*/ 117 w 423"/>
                  <a:gd name="T9" fmla="*/ 4 h 86"/>
                  <a:gd name="T10" fmla="*/ 173 w 423"/>
                  <a:gd name="T11" fmla="*/ 0 h 86"/>
                  <a:gd name="T12" fmla="*/ 200 w 423"/>
                  <a:gd name="T13" fmla="*/ 0 h 86"/>
                  <a:gd name="T14" fmla="*/ 227 w 423"/>
                  <a:gd name="T15" fmla="*/ 0 h 86"/>
                  <a:gd name="T16" fmla="*/ 254 w 423"/>
                  <a:gd name="T17" fmla="*/ 0 h 86"/>
                  <a:gd name="T18" fmla="*/ 279 w 423"/>
                  <a:gd name="T19" fmla="*/ 0 h 86"/>
                  <a:gd name="T20" fmla="*/ 306 w 423"/>
                  <a:gd name="T21" fmla="*/ 2 h 86"/>
                  <a:gd name="T22" fmla="*/ 329 w 423"/>
                  <a:gd name="T23" fmla="*/ 4 h 86"/>
                  <a:gd name="T24" fmla="*/ 353 w 423"/>
                  <a:gd name="T25" fmla="*/ 6 h 86"/>
                  <a:gd name="T26" fmla="*/ 377 w 423"/>
                  <a:gd name="T27" fmla="*/ 8 h 86"/>
                  <a:gd name="T28" fmla="*/ 400 w 423"/>
                  <a:gd name="T29" fmla="*/ 10 h 86"/>
                  <a:gd name="T30" fmla="*/ 423 w 423"/>
                  <a:gd name="T31" fmla="*/ 14 h 86"/>
                  <a:gd name="T32" fmla="*/ 423 w 423"/>
                  <a:gd name="T33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2" h="86">
                    <a:moveTo>
                      <a:pt x="423" y="86"/>
                    </a:moveTo>
                    <a:lnTo>
                      <a:pt x="0" y="86"/>
                    </a:lnTo>
                    <a:lnTo>
                      <a:pt x="0" y="14"/>
                    </a:lnTo>
                    <a:lnTo>
                      <a:pt x="60" y="8"/>
                    </a:lnTo>
                    <a:lnTo>
                      <a:pt x="117" y="4"/>
                    </a:lnTo>
                    <a:lnTo>
                      <a:pt x="173" y="0"/>
                    </a:lnTo>
                    <a:lnTo>
                      <a:pt x="200" y="0"/>
                    </a:lnTo>
                    <a:lnTo>
                      <a:pt x="227" y="0"/>
                    </a:lnTo>
                    <a:lnTo>
                      <a:pt x="254" y="0"/>
                    </a:lnTo>
                    <a:lnTo>
                      <a:pt x="279" y="0"/>
                    </a:lnTo>
                    <a:lnTo>
                      <a:pt x="306" y="2"/>
                    </a:lnTo>
                    <a:lnTo>
                      <a:pt x="329" y="4"/>
                    </a:lnTo>
                    <a:lnTo>
                      <a:pt x="353" y="6"/>
                    </a:lnTo>
                    <a:lnTo>
                      <a:pt x="377" y="8"/>
                    </a:lnTo>
                    <a:lnTo>
                      <a:pt x="400" y="10"/>
                    </a:lnTo>
                    <a:lnTo>
                      <a:pt x="423" y="14"/>
                    </a:lnTo>
                    <a:lnTo>
                      <a:pt x="423" y="86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pic>
        <p:nvPicPr>
          <p:cNvPr id="13366" name="Picture 1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77" t="-4573" r="-27957" b="31372"/>
          <a:stretch>
            <a:fillRect/>
          </a:stretch>
        </p:blipFill>
        <p:spPr bwMode="auto">
          <a:xfrm>
            <a:off x="2749550" y="3130550"/>
            <a:ext cx="812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67" name="Picture 1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1" t="66014"/>
          <a:stretch>
            <a:fillRect/>
          </a:stretch>
        </p:blipFill>
        <p:spPr bwMode="auto">
          <a:xfrm>
            <a:off x="2971800" y="3810000"/>
            <a:ext cx="4318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4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1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0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0"/>
                  </p:tgtEl>
                </p:cond>
              </p:nextCondLst>
            </p:seq>
          </p:childTnLst>
        </p:cTn>
      </p:par>
    </p:tnLst>
    <p:bldLst>
      <p:bldP spid="13324" grpId="0"/>
      <p:bldP spid="13325" grpId="0"/>
      <p:bldP spid="13326" grpId="0"/>
      <p:bldP spid="133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426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3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0263" y="3048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4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1513" y="276225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5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2763" y="242888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6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233363"/>
            <a:ext cx="1295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7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2286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242888" y="2571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  音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1614488" y="28575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结   构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5986463" y="33813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词    语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7515225" y="31908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句    子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649413" y="990600"/>
            <a:ext cx="25574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pitchFamily="49" charset="-122"/>
                <a:ea typeface="楷体" panose="02010609060101010101" pitchFamily="49" charset="-122"/>
              </a:rPr>
              <a:t>   yǎn</a:t>
            </a:r>
            <a:endParaRPr lang="en-US" altLang="zh-CN" sz="48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937125" y="2552700"/>
            <a:ext cx="2819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左右结构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000625" y="3630613"/>
            <a:ext cx="29670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</a:rPr>
              <a:t>眼睛 眼镜</a:t>
            </a:r>
            <a:endParaRPr lang="zh-CN" altLang="en-US" sz="40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80988" y="4760913"/>
            <a:ext cx="8670925" cy="1555750"/>
          </a:xfrm>
          <a:prstGeom prst="rect">
            <a:avLst/>
          </a:prstGeom>
          <a:solidFill>
            <a:schemeClr val="bg1">
              <a:alpha val="599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班上许多同学已经近视了，都戴上了眼镜。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31759" name="Group 16"/>
          <p:cNvGrpSpPr/>
          <p:nvPr/>
        </p:nvGrpSpPr>
        <p:grpSpPr>
          <a:xfrm>
            <a:off x="1566863" y="1885950"/>
            <a:ext cx="2657475" cy="2657475"/>
            <a:chOff x="0" y="0"/>
            <a:chExt cx="1488" cy="1488"/>
          </a:xfrm>
        </p:grpSpPr>
        <p:sp>
          <p:nvSpPr>
            <p:cNvPr id="31760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488" cy="1488"/>
            </a:xfrm>
            <a:prstGeom prst="rect">
              <a:avLst/>
            </a:prstGeom>
            <a:solidFill>
              <a:srgbClr val="99CC00">
                <a:alpha val="61960"/>
              </a:srgbClr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ea typeface="黑体" panose="02010609060101010101" pitchFamily="49" charset="-122"/>
              </a:endParaRPr>
            </a:p>
          </p:txBody>
        </p:sp>
        <p:sp>
          <p:nvSpPr>
            <p:cNvPr id="31761" name="Line 18"/>
            <p:cNvSpPr>
              <a:spLocks noChangeShapeType="1"/>
            </p:cNvSpPr>
            <p:nvPr/>
          </p:nvSpPr>
          <p:spPr bwMode="auto">
            <a:xfrm>
              <a:off x="0" y="750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2" name="Line 19"/>
            <p:cNvSpPr>
              <a:spLocks noChangeShapeType="1"/>
            </p:cNvSpPr>
            <p:nvPr/>
          </p:nvSpPr>
          <p:spPr bwMode="auto">
            <a:xfrm flipH="1">
              <a:off x="735" y="0"/>
              <a:ext cx="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1763" name="Picture 20" descr="Noname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8200" y="6256338"/>
            <a:ext cx="6858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4" name="Text Box 21"/>
          <p:cNvSpPr txBox="1">
            <a:spLocks noChangeArrowheads="1"/>
          </p:cNvSpPr>
          <p:nvPr/>
        </p:nvSpPr>
        <p:spPr bwMode="auto">
          <a:xfrm>
            <a:off x="3124200" y="304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部    首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1765" name="Text Box 22"/>
          <p:cNvSpPr txBox="1">
            <a:spLocks noChangeArrowheads="1"/>
          </p:cNvSpPr>
          <p:nvPr/>
        </p:nvSpPr>
        <p:spPr bwMode="auto">
          <a:xfrm>
            <a:off x="4567238" y="333375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笔   顺</a:t>
            </a:r>
            <a:endParaRPr lang="zh-CN" altLang="en-US" sz="24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1766" name="Freeform 76"/>
          <p:cNvSpPr>
            <a:spLocks noEditPoints="1" noChangeArrowheads="1"/>
          </p:cNvSpPr>
          <p:nvPr/>
        </p:nvSpPr>
        <p:spPr bwMode="auto">
          <a:xfrm>
            <a:off x="2036763" y="2366963"/>
            <a:ext cx="1814512" cy="1819275"/>
          </a:xfrm>
          <a:custGeom>
            <a:avLst/>
            <a:gdLst>
              <a:gd name="T0" fmla="*/ 47 w 2285"/>
              <a:gd name="T1" fmla="*/ 238 h 2291"/>
              <a:gd name="T2" fmla="*/ 147 w 2285"/>
              <a:gd name="T3" fmla="*/ 1435 h 2291"/>
              <a:gd name="T4" fmla="*/ 115 w 2285"/>
              <a:gd name="T5" fmla="*/ 1967 h 2291"/>
              <a:gd name="T6" fmla="*/ 26 w 2285"/>
              <a:gd name="T7" fmla="*/ 1832 h 2291"/>
              <a:gd name="T8" fmla="*/ 36 w 2285"/>
              <a:gd name="T9" fmla="*/ 1566 h 2291"/>
              <a:gd name="T10" fmla="*/ 44 w 2285"/>
              <a:gd name="T11" fmla="*/ 1132 h 2291"/>
              <a:gd name="T12" fmla="*/ 40 w 2285"/>
              <a:gd name="T13" fmla="*/ 643 h 2291"/>
              <a:gd name="T14" fmla="*/ 414 w 2285"/>
              <a:gd name="T15" fmla="*/ 155 h 2291"/>
              <a:gd name="T16" fmla="*/ 616 w 2285"/>
              <a:gd name="T17" fmla="*/ 220 h 2291"/>
              <a:gd name="T18" fmla="*/ 646 w 2285"/>
              <a:gd name="T19" fmla="*/ 364 h 2291"/>
              <a:gd name="T20" fmla="*/ 621 w 2285"/>
              <a:gd name="T21" fmla="*/ 879 h 2291"/>
              <a:gd name="T22" fmla="*/ 604 w 2285"/>
              <a:gd name="T23" fmla="*/ 1713 h 2291"/>
              <a:gd name="T24" fmla="*/ 571 w 2285"/>
              <a:gd name="T25" fmla="*/ 2015 h 2291"/>
              <a:gd name="T26" fmla="*/ 485 w 2285"/>
              <a:gd name="T27" fmla="*/ 1905 h 2291"/>
              <a:gd name="T28" fmla="*/ 500 w 2285"/>
              <a:gd name="T29" fmla="*/ 1610 h 2291"/>
              <a:gd name="T30" fmla="*/ 502 w 2285"/>
              <a:gd name="T31" fmla="*/ 871 h 2291"/>
              <a:gd name="T32" fmla="*/ 468 w 2285"/>
              <a:gd name="T33" fmla="*/ 305 h 2291"/>
              <a:gd name="T34" fmla="*/ 72 w 2285"/>
              <a:gd name="T35" fmla="*/ 263 h 2291"/>
              <a:gd name="T36" fmla="*/ 391 w 2285"/>
              <a:gd name="T37" fmla="*/ 176 h 2291"/>
              <a:gd name="T38" fmla="*/ 143 w 2285"/>
              <a:gd name="T39" fmla="*/ 848 h 2291"/>
              <a:gd name="T40" fmla="*/ 401 w 2285"/>
              <a:gd name="T41" fmla="*/ 742 h 2291"/>
              <a:gd name="T42" fmla="*/ 320 w 2285"/>
              <a:gd name="T43" fmla="*/ 1147 h 2291"/>
              <a:gd name="T44" fmla="*/ 401 w 2285"/>
              <a:gd name="T45" fmla="*/ 1247 h 2291"/>
              <a:gd name="T46" fmla="*/ 166 w 2285"/>
              <a:gd name="T47" fmla="*/ 1698 h 2291"/>
              <a:gd name="T48" fmla="*/ 545 w 2285"/>
              <a:gd name="T49" fmla="*/ 1773 h 2291"/>
              <a:gd name="T50" fmla="*/ 241 w 2285"/>
              <a:gd name="T51" fmla="*/ 1794 h 2291"/>
              <a:gd name="T52" fmla="*/ 972 w 2285"/>
              <a:gd name="T53" fmla="*/ 2237 h 2291"/>
              <a:gd name="T54" fmla="*/ 850 w 2285"/>
              <a:gd name="T55" fmla="*/ 2182 h 2291"/>
              <a:gd name="T56" fmla="*/ 873 w 2285"/>
              <a:gd name="T57" fmla="*/ 1949 h 2291"/>
              <a:gd name="T58" fmla="*/ 909 w 2285"/>
              <a:gd name="T59" fmla="*/ 1587 h 2291"/>
              <a:gd name="T60" fmla="*/ 909 w 2285"/>
              <a:gd name="T61" fmla="*/ 883 h 2291"/>
              <a:gd name="T62" fmla="*/ 884 w 2285"/>
              <a:gd name="T63" fmla="*/ 374 h 2291"/>
              <a:gd name="T64" fmla="*/ 863 w 2285"/>
              <a:gd name="T65" fmla="*/ 157 h 2291"/>
              <a:gd name="T66" fmla="*/ 1013 w 2285"/>
              <a:gd name="T67" fmla="*/ 194 h 2291"/>
              <a:gd name="T68" fmla="*/ 1022 w 2285"/>
              <a:gd name="T69" fmla="*/ 796 h 2291"/>
              <a:gd name="T70" fmla="*/ 1017 w 2285"/>
              <a:gd name="T71" fmla="*/ 1677 h 2291"/>
              <a:gd name="T72" fmla="*/ 1067 w 2285"/>
              <a:gd name="T73" fmla="*/ 1894 h 2291"/>
              <a:gd name="T74" fmla="*/ 1427 w 2285"/>
              <a:gd name="T75" fmla="*/ 1721 h 2291"/>
              <a:gd name="T76" fmla="*/ 1272 w 2285"/>
              <a:gd name="T77" fmla="*/ 1913 h 2291"/>
              <a:gd name="T78" fmla="*/ 1516 w 2285"/>
              <a:gd name="T79" fmla="*/ 236 h 2291"/>
              <a:gd name="T80" fmla="*/ 1306 w 2285"/>
              <a:gd name="T81" fmla="*/ 203 h 2291"/>
              <a:gd name="T82" fmla="*/ 980 w 2285"/>
              <a:gd name="T83" fmla="*/ 172 h 2291"/>
              <a:gd name="T84" fmla="*/ 1439 w 2285"/>
              <a:gd name="T85" fmla="*/ 50 h 2291"/>
              <a:gd name="T86" fmla="*/ 1658 w 2285"/>
              <a:gd name="T87" fmla="*/ 77 h 2291"/>
              <a:gd name="T88" fmla="*/ 1729 w 2285"/>
              <a:gd name="T89" fmla="*/ 230 h 2291"/>
              <a:gd name="T90" fmla="*/ 1648 w 2285"/>
              <a:gd name="T91" fmla="*/ 460 h 2291"/>
              <a:gd name="T92" fmla="*/ 1541 w 2285"/>
              <a:gd name="T93" fmla="*/ 888 h 2291"/>
              <a:gd name="T94" fmla="*/ 1439 w 2285"/>
              <a:gd name="T95" fmla="*/ 948 h 2291"/>
              <a:gd name="T96" fmla="*/ 1454 w 2285"/>
              <a:gd name="T97" fmla="*/ 752 h 2291"/>
              <a:gd name="T98" fmla="*/ 1151 w 2285"/>
              <a:gd name="T99" fmla="*/ 487 h 2291"/>
              <a:gd name="T100" fmla="*/ 1318 w 2285"/>
              <a:gd name="T101" fmla="*/ 558 h 2291"/>
              <a:gd name="T102" fmla="*/ 1420 w 2285"/>
              <a:gd name="T103" fmla="*/ 936 h 2291"/>
              <a:gd name="T104" fmla="*/ 1047 w 2285"/>
              <a:gd name="T105" fmla="*/ 982 h 2291"/>
              <a:gd name="T106" fmla="*/ 2285 w 2285"/>
              <a:gd name="T107" fmla="*/ 1848 h 2291"/>
              <a:gd name="T108" fmla="*/ 1965 w 2285"/>
              <a:gd name="T109" fmla="*/ 1938 h 2291"/>
              <a:gd name="T110" fmla="*/ 1640 w 2285"/>
              <a:gd name="T111" fmla="*/ 1744 h 2291"/>
              <a:gd name="T112" fmla="*/ 1209 w 2285"/>
              <a:gd name="T113" fmla="*/ 1249 h 2291"/>
              <a:gd name="T114" fmla="*/ 1351 w 2285"/>
              <a:gd name="T115" fmla="*/ 1259 h 2291"/>
              <a:gd name="T116" fmla="*/ 1913 w 2285"/>
              <a:gd name="T117" fmla="*/ 1681 h 2291"/>
              <a:gd name="T118" fmla="*/ 1646 w 2285"/>
              <a:gd name="T119" fmla="*/ 1044 h 2291"/>
              <a:gd name="T120" fmla="*/ 1646 w 2285"/>
              <a:gd name="T121" fmla="*/ 896 h 2291"/>
              <a:gd name="T122" fmla="*/ 1846 w 2285"/>
              <a:gd name="T123" fmla="*/ 984 h 2291"/>
              <a:gd name="T124" fmla="*/ 1732 w 2285"/>
              <a:gd name="T125" fmla="*/ 1182 h 2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85" h="2291">
                <a:moveTo>
                  <a:pt x="3" y="341"/>
                </a:moveTo>
                <a:lnTo>
                  <a:pt x="1" y="330"/>
                </a:lnTo>
                <a:lnTo>
                  <a:pt x="0" y="320"/>
                </a:lnTo>
                <a:lnTo>
                  <a:pt x="0" y="313"/>
                </a:lnTo>
                <a:lnTo>
                  <a:pt x="0" y="303"/>
                </a:lnTo>
                <a:lnTo>
                  <a:pt x="0" y="295"/>
                </a:lnTo>
                <a:lnTo>
                  <a:pt x="0" y="288"/>
                </a:lnTo>
                <a:lnTo>
                  <a:pt x="0" y="282"/>
                </a:lnTo>
                <a:lnTo>
                  <a:pt x="1" y="274"/>
                </a:lnTo>
                <a:lnTo>
                  <a:pt x="1" y="268"/>
                </a:lnTo>
                <a:lnTo>
                  <a:pt x="3" y="263"/>
                </a:lnTo>
                <a:lnTo>
                  <a:pt x="3" y="259"/>
                </a:lnTo>
                <a:lnTo>
                  <a:pt x="5" y="253"/>
                </a:lnTo>
                <a:lnTo>
                  <a:pt x="7" y="249"/>
                </a:lnTo>
                <a:lnTo>
                  <a:pt x="9" y="247"/>
                </a:lnTo>
                <a:lnTo>
                  <a:pt x="11" y="243"/>
                </a:lnTo>
                <a:lnTo>
                  <a:pt x="13" y="242"/>
                </a:lnTo>
                <a:lnTo>
                  <a:pt x="15" y="240"/>
                </a:lnTo>
                <a:lnTo>
                  <a:pt x="19" y="238"/>
                </a:lnTo>
                <a:lnTo>
                  <a:pt x="23" y="238"/>
                </a:lnTo>
                <a:lnTo>
                  <a:pt x="28" y="238"/>
                </a:lnTo>
                <a:lnTo>
                  <a:pt x="34" y="238"/>
                </a:lnTo>
                <a:lnTo>
                  <a:pt x="40" y="238"/>
                </a:lnTo>
                <a:lnTo>
                  <a:pt x="47" y="238"/>
                </a:lnTo>
                <a:lnTo>
                  <a:pt x="57" y="240"/>
                </a:lnTo>
                <a:lnTo>
                  <a:pt x="67" y="242"/>
                </a:lnTo>
                <a:lnTo>
                  <a:pt x="76" y="243"/>
                </a:lnTo>
                <a:lnTo>
                  <a:pt x="86" y="245"/>
                </a:lnTo>
                <a:lnTo>
                  <a:pt x="99" y="249"/>
                </a:lnTo>
                <a:lnTo>
                  <a:pt x="111" y="253"/>
                </a:lnTo>
                <a:lnTo>
                  <a:pt x="124" y="255"/>
                </a:lnTo>
                <a:lnTo>
                  <a:pt x="138" y="259"/>
                </a:lnTo>
                <a:lnTo>
                  <a:pt x="153" y="263"/>
                </a:lnTo>
                <a:lnTo>
                  <a:pt x="153" y="362"/>
                </a:lnTo>
                <a:lnTo>
                  <a:pt x="153" y="460"/>
                </a:lnTo>
                <a:lnTo>
                  <a:pt x="153" y="552"/>
                </a:lnTo>
                <a:lnTo>
                  <a:pt x="151" y="645"/>
                </a:lnTo>
                <a:lnTo>
                  <a:pt x="151" y="731"/>
                </a:lnTo>
                <a:lnTo>
                  <a:pt x="151" y="815"/>
                </a:lnTo>
                <a:lnTo>
                  <a:pt x="151" y="896"/>
                </a:lnTo>
                <a:lnTo>
                  <a:pt x="151" y="975"/>
                </a:lnTo>
                <a:lnTo>
                  <a:pt x="151" y="1049"/>
                </a:lnTo>
                <a:lnTo>
                  <a:pt x="149" y="1120"/>
                </a:lnTo>
                <a:lnTo>
                  <a:pt x="149" y="1190"/>
                </a:lnTo>
                <a:lnTo>
                  <a:pt x="149" y="1255"/>
                </a:lnTo>
                <a:lnTo>
                  <a:pt x="147" y="1318"/>
                </a:lnTo>
                <a:lnTo>
                  <a:pt x="147" y="1378"/>
                </a:lnTo>
                <a:lnTo>
                  <a:pt x="147" y="1435"/>
                </a:lnTo>
                <a:lnTo>
                  <a:pt x="145" y="1487"/>
                </a:lnTo>
                <a:lnTo>
                  <a:pt x="145" y="1539"/>
                </a:lnTo>
                <a:lnTo>
                  <a:pt x="145" y="1585"/>
                </a:lnTo>
                <a:lnTo>
                  <a:pt x="143" y="1629"/>
                </a:lnTo>
                <a:lnTo>
                  <a:pt x="143" y="1671"/>
                </a:lnTo>
                <a:lnTo>
                  <a:pt x="142" y="1710"/>
                </a:lnTo>
                <a:lnTo>
                  <a:pt x="142" y="1744"/>
                </a:lnTo>
                <a:lnTo>
                  <a:pt x="142" y="1777"/>
                </a:lnTo>
                <a:lnTo>
                  <a:pt x="140" y="1806"/>
                </a:lnTo>
                <a:lnTo>
                  <a:pt x="140" y="1830"/>
                </a:lnTo>
                <a:lnTo>
                  <a:pt x="138" y="1854"/>
                </a:lnTo>
                <a:lnTo>
                  <a:pt x="138" y="1875"/>
                </a:lnTo>
                <a:lnTo>
                  <a:pt x="136" y="1890"/>
                </a:lnTo>
                <a:lnTo>
                  <a:pt x="136" y="1903"/>
                </a:lnTo>
                <a:lnTo>
                  <a:pt x="134" y="1915"/>
                </a:lnTo>
                <a:lnTo>
                  <a:pt x="134" y="1923"/>
                </a:lnTo>
                <a:lnTo>
                  <a:pt x="132" y="1926"/>
                </a:lnTo>
                <a:lnTo>
                  <a:pt x="130" y="1932"/>
                </a:lnTo>
                <a:lnTo>
                  <a:pt x="128" y="1938"/>
                </a:lnTo>
                <a:lnTo>
                  <a:pt x="126" y="1944"/>
                </a:lnTo>
                <a:lnTo>
                  <a:pt x="124" y="1948"/>
                </a:lnTo>
                <a:lnTo>
                  <a:pt x="120" y="1955"/>
                </a:lnTo>
                <a:lnTo>
                  <a:pt x="118" y="1961"/>
                </a:lnTo>
                <a:lnTo>
                  <a:pt x="115" y="1967"/>
                </a:lnTo>
                <a:lnTo>
                  <a:pt x="111" y="1969"/>
                </a:lnTo>
                <a:lnTo>
                  <a:pt x="107" y="1971"/>
                </a:lnTo>
                <a:lnTo>
                  <a:pt x="103" y="1971"/>
                </a:lnTo>
                <a:lnTo>
                  <a:pt x="101" y="1971"/>
                </a:lnTo>
                <a:lnTo>
                  <a:pt x="99" y="1971"/>
                </a:lnTo>
                <a:lnTo>
                  <a:pt x="95" y="1969"/>
                </a:lnTo>
                <a:lnTo>
                  <a:pt x="94" y="1967"/>
                </a:lnTo>
                <a:lnTo>
                  <a:pt x="90" y="1965"/>
                </a:lnTo>
                <a:lnTo>
                  <a:pt x="88" y="1963"/>
                </a:lnTo>
                <a:lnTo>
                  <a:pt x="84" y="1959"/>
                </a:lnTo>
                <a:lnTo>
                  <a:pt x="82" y="1955"/>
                </a:lnTo>
                <a:lnTo>
                  <a:pt x="78" y="1951"/>
                </a:lnTo>
                <a:lnTo>
                  <a:pt x="74" y="1946"/>
                </a:lnTo>
                <a:lnTo>
                  <a:pt x="71" y="1940"/>
                </a:lnTo>
                <a:lnTo>
                  <a:pt x="67" y="1934"/>
                </a:lnTo>
                <a:lnTo>
                  <a:pt x="65" y="1928"/>
                </a:lnTo>
                <a:lnTo>
                  <a:pt x="61" y="1921"/>
                </a:lnTo>
                <a:lnTo>
                  <a:pt x="57" y="1913"/>
                </a:lnTo>
                <a:lnTo>
                  <a:pt x="53" y="1905"/>
                </a:lnTo>
                <a:lnTo>
                  <a:pt x="46" y="1890"/>
                </a:lnTo>
                <a:lnTo>
                  <a:pt x="40" y="1875"/>
                </a:lnTo>
                <a:lnTo>
                  <a:pt x="34" y="1859"/>
                </a:lnTo>
                <a:lnTo>
                  <a:pt x="30" y="1846"/>
                </a:lnTo>
                <a:lnTo>
                  <a:pt x="26" y="1832"/>
                </a:lnTo>
                <a:lnTo>
                  <a:pt x="24" y="1821"/>
                </a:lnTo>
                <a:lnTo>
                  <a:pt x="23" y="1807"/>
                </a:lnTo>
                <a:lnTo>
                  <a:pt x="23" y="1796"/>
                </a:lnTo>
                <a:lnTo>
                  <a:pt x="21" y="1790"/>
                </a:lnTo>
                <a:lnTo>
                  <a:pt x="21" y="1784"/>
                </a:lnTo>
                <a:lnTo>
                  <a:pt x="19" y="1779"/>
                </a:lnTo>
                <a:lnTo>
                  <a:pt x="19" y="1773"/>
                </a:lnTo>
                <a:lnTo>
                  <a:pt x="19" y="1765"/>
                </a:lnTo>
                <a:lnTo>
                  <a:pt x="19" y="1756"/>
                </a:lnTo>
                <a:lnTo>
                  <a:pt x="19" y="1746"/>
                </a:lnTo>
                <a:lnTo>
                  <a:pt x="21" y="1736"/>
                </a:lnTo>
                <a:lnTo>
                  <a:pt x="21" y="1725"/>
                </a:lnTo>
                <a:lnTo>
                  <a:pt x="23" y="1712"/>
                </a:lnTo>
                <a:lnTo>
                  <a:pt x="24" y="1700"/>
                </a:lnTo>
                <a:lnTo>
                  <a:pt x="26" y="1685"/>
                </a:lnTo>
                <a:lnTo>
                  <a:pt x="28" y="1669"/>
                </a:lnTo>
                <a:lnTo>
                  <a:pt x="28" y="1654"/>
                </a:lnTo>
                <a:lnTo>
                  <a:pt x="30" y="1637"/>
                </a:lnTo>
                <a:lnTo>
                  <a:pt x="32" y="1619"/>
                </a:lnTo>
                <a:lnTo>
                  <a:pt x="34" y="1610"/>
                </a:lnTo>
                <a:lnTo>
                  <a:pt x="34" y="1598"/>
                </a:lnTo>
                <a:lnTo>
                  <a:pt x="36" y="1589"/>
                </a:lnTo>
                <a:lnTo>
                  <a:pt x="36" y="1577"/>
                </a:lnTo>
                <a:lnTo>
                  <a:pt x="36" y="1566"/>
                </a:lnTo>
                <a:lnTo>
                  <a:pt x="38" y="1554"/>
                </a:lnTo>
                <a:lnTo>
                  <a:pt x="38" y="1541"/>
                </a:lnTo>
                <a:lnTo>
                  <a:pt x="38" y="1527"/>
                </a:lnTo>
                <a:lnTo>
                  <a:pt x="40" y="1514"/>
                </a:lnTo>
                <a:lnTo>
                  <a:pt x="40" y="1500"/>
                </a:lnTo>
                <a:lnTo>
                  <a:pt x="40" y="1485"/>
                </a:lnTo>
                <a:lnTo>
                  <a:pt x="40" y="1470"/>
                </a:lnTo>
                <a:lnTo>
                  <a:pt x="40" y="1454"/>
                </a:lnTo>
                <a:lnTo>
                  <a:pt x="42" y="1437"/>
                </a:lnTo>
                <a:lnTo>
                  <a:pt x="42" y="1422"/>
                </a:lnTo>
                <a:lnTo>
                  <a:pt x="42" y="1404"/>
                </a:lnTo>
                <a:lnTo>
                  <a:pt x="42" y="1385"/>
                </a:lnTo>
                <a:lnTo>
                  <a:pt x="42" y="1368"/>
                </a:lnTo>
                <a:lnTo>
                  <a:pt x="42" y="1349"/>
                </a:lnTo>
                <a:lnTo>
                  <a:pt x="42" y="1330"/>
                </a:lnTo>
                <a:lnTo>
                  <a:pt x="42" y="1310"/>
                </a:lnTo>
                <a:lnTo>
                  <a:pt x="42" y="1289"/>
                </a:lnTo>
                <a:lnTo>
                  <a:pt x="42" y="1268"/>
                </a:lnTo>
                <a:lnTo>
                  <a:pt x="42" y="1247"/>
                </a:lnTo>
                <a:lnTo>
                  <a:pt x="42" y="1224"/>
                </a:lnTo>
                <a:lnTo>
                  <a:pt x="42" y="1203"/>
                </a:lnTo>
                <a:lnTo>
                  <a:pt x="42" y="1180"/>
                </a:lnTo>
                <a:lnTo>
                  <a:pt x="44" y="1157"/>
                </a:lnTo>
                <a:lnTo>
                  <a:pt x="44" y="1132"/>
                </a:lnTo>
                <a:lnTo>
                  <a:pt x="44" y="1107"/>
                </a:lnTo>
                <a:lnTo>
                  <a:pt x="44" y="1082"/>
                </a:lnTo>
                <a:lnTo>
                  <a:pt x="44" y="1057"/>
                </a:lnTo>
                <a:lnTo>
                  <a:pt x="44" y="1032"/>
                </a:lnTo>
                <a:lnTo>
                  <a:pt x="44" y="1007"/>
                </a:lnTo>
                <a:lnTo>
                  <a:pt x="44" y="982"/>
                </a:lnTo>
                <a:lnTo>
                  <a:pt x="44" y="957"/>
                </a:lnTo>
                <a:lnTo>
                  <a:pt x="42" y="934"/>
                </a:lnTo>
                <a:lnTo>
                  <a:pt x="42" y="913"/>
                </a:lnTo>
                <a:lnTo>
                  <a:pt x="42" y="890"/>
                </a:lnTo>
                <a:lnTo>
                  <a:pt x="42" y="869"/>
                </a:lnTo>
                <a:lnTo>
                  <a:pt x="42" y="848"/>
                </a:lnTo>
                <a:lnTo>
                  <a:pt x="42" y="827"/>
                </a:lnTo>
                <a:lnTo>
                  <a:pt x="42" y="808"/>
                </a:lnTo>
                <a:lnTo>
                  <a:pt x="42" y="788"/>
                </a:lnTo>
                <a:lnTo>
                  <a:pt x="42" y="771"/>
                </a:lnTo>
                <a:lnTo>
                  <a:pt x="42" y="752"/>
                </a:lnTo>
                <a:lnTo>
                  <a:pt x="42" y="735"/>
                </a:lnTo>
                <a:lnTo>
                  <a:pt x="42" y="717"/>
                </a:lnTo>
                <a:lnTo>
                  <a:pt x="42" y="702"/>
                </a:lnTo>
                <a:lnTo>
                  <a:pt x="42" y="687"/>
                </a:lnTo>
                <a:lnTo>
                  <a:pt x="40" y="671"/>
                </a:lnTo>
                <a:lnTo>
                  <a:pt x="40" y="656"/>
                </a:lnTo>
                <a:lnTo>
                  <a:pt x="40" y="643"/>
                </a:lnTo>
                <a:lnTo>
                  <a:pt x="40" y="629"/>
                </a:lnTo>
                <a:lnTo>
                  <a:pt x="40" y="616"/>
                </a:lnTo>
                <a:lnTo>
                  <a:pt x="38" y="604"/>
                </a:lnTo>
                <a:lnTo>
                  <a:pt x="38" y="593"/>
                </a:lnTo>
                <a:lnTo>
                  <a:pt x="38" y="581"/>
                </a:lnTo>
                <a:lnTo>
                  <a:pt x="36" y="572"/>
                </a:lnTo>
                <a:lnTo>
                  <a:pt x="36" y="562"/>
                </a:lnTo>
                <a:lnTo>
                  <a:pt x="36" y="552"/>
                </a:lnTo>
                <a:lnTo>
                  <a:pt x="34" y="543"/>
                </a:lnTo>
                <a:lnTo>
                  <a:pt x="34" y="535"/>
                </a:lnTo>
                <a:lnTo>
                  <a:pt x="32" y="527"/>
                </a:lnTo>
                <a:lnTo>
                  <a:pt x="30" y="514"/>
                </a:lnTo>
                <a:lnTo>
                  <a:pt x="28" y="501"/>
                </a:lnTo>
                <a:lnTo>
                  <a:pt x="26" y="474"/>
                </a:lnTo>
                <a:lnTo>
                  <a:pt x="23" y="449"/>
                </a:lnTo>
                <a:lnTo>
                  <a:pt x="19" y="426"/>
                </a:lnTo>
                <a:lnTo>
                  <a:pt x="15" y="405"/>
                </a:lnTo>
                <a:lnTo>
                  <a:pt x="11" y="382"/>
                </a:lnTo>
                <a:lnTo>
                  <a:pt x="7" y="361"/>
                </a:lnTo>
                <a:lnTo>
                  <a:pt x="3" y="341"/>
                </a:lnTo>
                <a:close/>
                <a:moveTo>
                  <a:pt x="391" y="176"/>
                </a:moveTo>
                <a:lnTo>
                  <a:pt x="399" y="167"/>
                </a:lnTo>
                <a:lnTo>
                  <a:pt x="406" y="161"/>
                </a:lnTo>
                <a:lnTo>
                  <a:pt x="414" y="155"/>
                </a:lnTo>
                <a:lnTo>
                  <a:pt x="422" y="151"/>
                </a:lnTo>
                <a:lnTo>
                  <a:pt x="429" y="148"/>
                </a:lnTo>
                <a:lnTo>
                  <a:pt x="437" y="144"/>
                </a:lnTo>
                <a:lnTo>
                  <a:pt x="445" y="144"/>
                </a:lnTo>
                <a:lnTo>
                  <a:pt x="452" y="142"/>
                </a:lnTo>
                <a:lnTo>
                  <a:pt x="454" y="142"/>
                </a:lnTo>
                <a:lnTo>
                  <a:pt x="456" y="144"/>
                </a:lnTo>
                <a:lnTo>
                  <a:pt x="462" y="144"/>
                </a:lnTo>
                <a:lnTo>
                  <a:pt x="466" y="146"/>
                </a:lnTo>
                <a:lnTo>
                  <a:pt x="472" y="148"/>
                </a:lnTo>
                <a:lnTo>
                  <a:pt x="479" y="151"/>
                </a:lnTo>
                <a:lnTo>
                  <a:pt x="485" y="153"/>
                </a:lnTo>
                <a:lnTo>
                  <a:pt x="495" y="157"/>
                </a:lnTo>
                <a:lnTo>
                  <a:pt x="502" y="161"/>
                </a:lnTo>
                <a:lnTo>
                  <a:pt x="512" y="165"/>
                </a:lnTo>
                <a:lnTo>
                  <a:pt x="522" y="171"/>
                </a:lnTo>
                <a:lnTo>
                  <a:pt x="533" y="174"/>
                </a:lnTo>
                <a:lnTo>
                  <a:pt x="545" y="180"/>
                </a:lnTo>
                <a:lnTo>
                  <a:pt x="556" y="186"/>
                </a:lnTo>
                <a:lnTo>
                  <a:pt x="568" y="192"/>
                </a:lnTo>
                <a:lnTo>
                  <a:pt x="581" y="197"/>
                </a:lnTo>
                <a:lnTo>
                  <a:pt x="594" y="205"/>
                </a:lnTo>
                <a:lnTo>
                  <a:pt x="606" y="213"/>
                </a:lnTo>
                <a:lnTo>
                  <a:pt x="616" y="220"/>
                </a:lnTo>
                <a:lnTo>
                  <a:pt x="625" y="228"/>
                </a:lnTo>
                <a:lnTo>
                  <a:pt x="635" y="236"/>
                </a:lnTo>
                <a:lnTo>
                  <a:pt x="642" y="243"/>
                </a:lnTo>
                <a:lnTo>
                  <a:pt x="650" y="249"/>
                </a:lnTo>
                <a:lnTo>
                  <a:pt x="658" y="255"/>
                </a:lnTo>
                <a:lnTo>
                  <a:pt x="664" y="261"/>
                </a:lnTo>
                <a:lnTo>
                  <a:pt x="667" y="266"/>
                </a:lnTo>
                <a:lnTo>
                  <a:pt x="671" y="272"/>
                </a:lnTo>
                <a:lnTo>
                  <a:pt x="675" y="278"/>
                </a:lnTo>
                <a:lnTo>
                  <a:pt x="677" y="284"/>
                </a:lnTo>
                <a:lnTo>
                  <a:pt x="679" y="288"/>
                </a:lnTo>
                <a:lnTo>
                  <a:pt x="681" y="291"/>
                </a:lnTo>
                <a:lnTo>
                  <a:pt x="681" y="297"/>
                </a:lnTo>
                <a:lnTo>
                  <a:pt x="681" y="305"/>
                </a:lnTo>
                <a:lnTo>
                  <a:pt x="679" y="313"/>
                </a:lnTo>
                <a:lnTo>
                  <a:pt x="677" y="320"/>
                </a:lnTo>
                <a:lnTo>
                  <a:pt x="673" y="328"/>
                </a:lnTo>
                <a:lnTo>
                  <a:pt x="669" y="336"/>
                </a:lnTo>
                <a:lnTo>
                  <a:pt x="664" y="341"/>
                </a:lnTo>
                <a:lnTo>
                  <a:pt x="658" y="347"/>
                </a:lnTo>
                <a:lnTo>
                  <a:pt x="650" y="351"/>
                </a:lnTo>
                <a:lnTo>
                  <a:pt x="648" y="355"/>
                </a:lnTo>
                <a:lnTo>
                  <a:pt x="648" y="359"/>
                </a:lnTo>
                <a:lnTo>
                  <a:pt x="646" y="364"/>
                </a:lnTo>
                <a:lnTo>
                  <a:pt x="644" y="370"/>
                </a:lnTo>
                <a:lnTo>
                  <a:pt x="642" y="378"/>
                </a:lnTo>
                <a:lnTo>
                  <a:pt x="640" y="387"/>
                </a:lnTo>
                <a:lnTo>
                  <a:pt x="639" y="397"/>
                </a:lnTo>
                <a:lnTo>
                  <a:pt x="639" y="410"/>
                </a:lnTo>
                <a:lnTo>
                  <a:pt x="637" y="422"/>
                </a:lnTo>
                <a:lnTo>
                  <a:pt x="635" y="437"/>
                </a:lnTo>
                <a:lnTo>
                  <a:pt x="635" y="453"/>
                </a:lnTo>
                <a:lnTo>
                  <a:pt x="633" y="470"/>
                </a:lnTo>
                <a:lnTo>
                  <a:pt x="631" y="487"/>
                </a:lnTo>
                <a:lnTo>
                  <a:pt x="631" y="506"/>
                </a:lnTo>
                <a:lnTo>
                  <a:pt x="629" y="527"/>
                </a:lnTo>
                <a:lnTo>
                  <a:pt x="629" y="551"/>
                </a:lnTo>
                <a:lnTo>
                  <a:pt x="627" y="574"/>
                </a:lnTo>
                <a:lnTo>
                  <a:pt x="627" y="598"/>
                </a:lnTo>
                <a:lnTo>
                  <a:pt x="625" y="623"/>
                </a:lnTo>
                <a:lnTo>
                  <a:pt x="625" y="650"/>
                </a:lnTo>
                <a:lnTo>
                  <a:pt x="625" y="679"/>
                </a:lnTo>
                <a:lnTo>
                  <a:pt x="623" y="710"/>
                </a:lnTo>
                <a:lnTo>
                  <a:pt x="623" y="740"/>
                </a:lnTo>
                <a:lnTo>
                  <a:pt x="623" y="773"/>
                </a:lnTo>
                <a:lnTo>
                  <a:pt x="623" y="808"/>
                </a:lnTo>
                <a:lnTo>
                  <a:pt x="621" y="842"/>
                </a:lnTo>
                <a:lnTo>
                  <a:pt x="621" y="879"/>
                </a:lnTo>
                <a:lnTo>
                  <a:pt x="621" y="915"/>
                </a:lnTo>
                <a:lnTo>
                  <a:pt x="621" y="954"/>
                </a:lnTo>
                <a:lnTo>
                  <a:pt x="621" y="994"/>
                </a:lnTo>
                <a:lnTo>
                  <a:pt x="621" y="1036"/>
                </a:lnTo>
                <a:lnTo>
                  <a:pt x="621" y="1078"/>
                </a:lnTo>
                <a:lnTo>
                  <a:pt x="619" y="1122"/>
                </a:lnTo>
                <a:lnTo>
                  <a:pt x="619" y="1165"/>
                </a:lnTo>
                <a:lnTo>
                  <a:pt x="617" y="1207"/>
                </a:lnTo>
                <a:lnTo>
                  <a:pt x="617" y="1247"/>
                </a:lnTo>
                <a:lnTo>
                  <a:pt x="616" y="1285"/>
                </a:lnTo>
                <a:lnTo>
                  <a:pt x="616" y="1324"/>
                </a:lnTo>
                <a:lnTo>
                  <a:pt x="616" y="1362"/>
                </a:lnTo>
                <a:lnTo>
                  <a:pt x="614" y="1397"/>
                </a:lnTo>
                <a:lnTo>
                  <a:pt x="614" y="1431"/>
                </a:lnTo>
                <a:lnTo>
                  <a:pt x="612" y="1466"/>
                </a:lnTo>
                <a:lnTo>
                  <a:pt x="612" y="1497"/>
                </a:lnTo>
                <a:lnTo>
                  <a:pt x="610" y="1527"/>
                </a:lnTo>
                <a:lnTo>
                  <a:pt x="610" y="1558"/>
                </a:lnTo>
                <a:lnTo>
                  <a:pt x="608" y="1587"/>
                </a:lnTo>
                <a:lnTo>
                  <a:pt x="608" y="1614"/>
                </a:lnTo>
                <a:lnTo>
                  <a:pt x="606" y="1641"/>
                </a:lnTo>
                <a:lnTo>
                  <a:pt x="606" y="1665"/>
                </a:lnTo>
                <a:lnTo>
                  <a:pt x="604" y="1690"/>
                </a:lnTo>
                <a:lnTo>
                  <a:pt x="604" y="1713"/>
                </a:lnTo>
                <a:lnTo>
                  <a:pt x="602" y="1735"/>
                </a:lnTo>
                <a:lnTo>
                  <a:pt x="602" y="1756"/>
                </a:lnTo>
                <a:lnTo>
                  <a:pt x="600" y="1775"/>
                </a:lnTo>
                <a:lnTo>
                  <a:pt x="600" y="1794"/>
                </a:lnTo>
                <a:lnTo>
                  <a:pt x="598" y="1809"/>
                </a:lnTo>
                <a:lnTo>
                  <a:pt x="598" y="1827"/>
                </a:lnTo>
                <a:lnTo>
                  <a:pt x="596" y="1840"/>
                </a:lnTo>
                <a:lnTo>
                  <a:pt x="596" y="1855"/>
                </a:lnTo>
                <a:lnTo>
                  <a:pt x="594" y="1867"/>
                </a:lnTo>
                <a:lnTo>
                  <a:pt x="594" y="1878"/>
                </a:lnTo>
                <a:lnTo>
                  <a:pt x="593" y="1888"/>
                </a:lnTo>
                <a:lnTo>
                  <a:pt x="593" y="1898"/>
                </a:lnTo>
                <a:lnTo>
                  <a:pt x="591" y="1905"/>
                </a:lnTo>
                <a:lnTo>
                  <a:pt x="589" y="1919"/>
                </a:lnTo>
                <a:lnTo>
                  <a:pt x="587" y="1932"/>
                </a:lnTo>
                <a:lnTo>
                  <a:pt x="585" y="1946"/>
                </a:lnTo>
                <a:lnTo>
                  <a:pt x="583" y="1957"/>
                </a:lnTo>
                <a:lnTo>
                  <a:pt x="581" y="1967"/>
                </a:lnTo>
                <a:lnTo>
                  <a:pt x="579" y="1978"/>
                </a:lnTo>
                <a:lnTo>
                  <a:pt x="577" y="1986"/>
                </a:lnTo>
                <a:lnTo>
                  <a:pt x="577" y="1996"/>
                </a:lnTo>
                <a:lnTo>
                  <a:pt x="575" y="2001"/>
                </a:lnTo>
                <a:lnTo>
                  <a:pt x="573" y="2009"/>
                </a:lnTo>
                <a:lnTo>
                  <a:pt x="571" y="2015"/>
                </a:lnTo>
                <a:lnTo>
                  <a:pt x="569" y="2019"/>
                </a:lnTo>
                <a:lnTo>
                  <a:pt x="568" y="2022"/>
                </a:lnTo>
                <a:lnTo>
                  <a:pt x="566" y="2024"/>
                </a:lnTo>
                <a:lnTo>
                  <a:pt x="564" y="2026"/>
                </a:lnTo>
                <a:lnTo>
                  <a:pt x="562" y="2026"/>
                </a:lnTo>
                <a:lnTo>
                  <a:pt x="556" y="2026"/>
                </a:lnTo>
                <a:lnTo>
                  <a:pt x="552" y="2024"/>
                </a:lnTo>
                <a:lnTo>
                  <a:pt x="546" y="2020"/>
                </a:lnTo>
                <a:lnTo>
                  <a:pt x="541" y="2017"/>
                </a:lnTo>
                <a:lnTo>
                  <a:pt x="533" y="2011"/>
                </a:lnTo>
                <a:lnTo>
                  <a:pt x="525" y="2003"/>
                </a:lnTo>
                <a:lnTo>
                  <a:pt x="522" y="1999"/>
                </a:lnTo>
                <a:lnTo>
                  <a:pt x="518" y="1994"/>
                </a:lnTo>
                <a:lnTo>
                  <a:pt x="516" y="1988"/>
                </a:lnTo>
                <a:lnTo>
                  <a:pt x="512" y="1982"/>
                </a:lnTo>
                <a:lnTo>
                  <a:pt x="506" y="1976"/>
                </a:lnTo>
                <a:lnTo>
                  <a:pt x="502" y="1969"/>
                </a:lnTo>
                <a:lnTo>
                  <a:pt x="498" y="1961"/>
                </a:lnTo>
                <a:lnTo>
                  <a:pt x="495" y="1953"/>
                </a:lnTo>
                <a:lnTo>
                  <a:pt x="491" y="1946"/>
                </a:lnTo>
                <a:lnTo>
                  <a:pt x="489" y="1936"/>
                </a:lnTo>
                <a:lnTo>
                  <a:pt x="487" y="1926"/>
                </a:lnTo>
                <a:lnTo>
                  <a:pt x="487" y="1917"/>
                </a:lnTo>
                <a:lnTo>
                  <a:pt x="485" y="1905"/>
                </a:lnTo>
                <a:lnTo>
                  <a:pt x="485" y="1894"/>
                </a:lnTo>
                <a:lnTo>
                  <a:pt x="485" y="1882"/>
                </a:lnTo>
                <a:lnTo>
                  <a:pt x="487" y="1871"/>
                </a:lnTo>
                <a:lnTo>
                  <a:pt x="487" y="1857"/>
                </a:lnTo>
                <a:lnTo>
                  <a:pt x="489" y="1846"/>
                </a:lnTo>
                <a:lnTo>
                  <a:pt x="489" y="1830"/>
                </a:lnTo>
                <a:lnTo>
                  <a:pt x="491" y="1817"/>
                </a:lnTo>
                <a:lnTo>
                  <a:pt x="493" y="1809"/>
                </a:lnTo>
                <a:lnTo>
                  <a:pt x="493" y="1802"/>
                </a:lnTo>
                <a:lnTo>
                  <a:pt x="495" y="1792"/>
                </a:lnTo>
                <a:lnTo>
                  <a:pt x="495" y="1784"/>
                </a:lnTo>
                <a:lnTo>
                  <a:pt x="495" y="1773"/>
                </a:lnTo>
                <a:lnTo>
                  <a:pt x="497" y="1763"/>
                </a:lnTo>
                <a:lnTo>
                  <a:pt x="497" y="1752"/>
                </a:lnTo>
                <a:lnTo>
                  <a:pt x="497" y="1740"/>
                </a:lnTo>
                <a:lnTo>
                  <a:pt x="498" y="1729"/>
                </a:lnTo>
                <a:lnTo>
                  <a:pt x="498" y="1715"/>
                </a:lnTo>
                <a:lnTo>
                  <a:pt x="498" y="1702"/>
                </a:lnTo>
                <a:lnTo>
                  <a:pt x="498" y="1688"/>
                </a:lnTo>
                <a:lnTo>
                  <a:pt x="498" y="1673"/>
                </a:lnTo>
                <a:lnTo>
                  <a:pt x="500" y="1660"/>
                </a:lnTo>
                <a:lnTo>
                  <a:pt x="500" y="1642"/>
                </a:lnTo>
                <a:lnTo>
                  <a:pt x="500" y="1627"/>
                </a:lnTo>
                <a:lnTo>
                  <a:pt x="500" y="1610"/>
                </a:lnTo>
                <a:lnTo>
                  <a:pt x="500" y="1593"/>
                </a:lnTo>
                <a:lnTo>
                  <a:pt x="500" y="1575"/>
                </a:lnTo>
                <a:lnTo>
                  <a:pt x="500" y="1556"/>
                </a:lnTo>
                <a:lnTo>
                  <a:pt x="500" y="1537"/>
                </a:lnTo>
                <a:lnTo>
                  <a:pt x="500" y="1518"/>
                </a:lnTo>
                <a:lnTo>
                  <a:pt x="500" y="1497"/>
                </a:lnTo>
                <a:lnTo>
                  <a:pt x="500" y="1475"/>
                </a:lnTo>
                <a:lnTo>
                  <a:pt x="500" y="1454"/>
                </a:lnTo>
                <a:lnTo>
                  <a:pt x="500" y="1433"/>
                </a:lnTo>
                <a:lnTo>
                  <a:pt x="500" y="1410"/>
                </a:lnTo>
                <a:lnTo>
                  <a:pt x="500" y="1387"/>
                </a:lnTo>
                <a:lnTo>
                  <a:pt x="502" y="1362"/>
                </a:lnTo>
                <a:lnTo>
                  <a:pt x="502" y="1339"/>
                </a:lnTo>
                <a:lnTo>
                  <a:pt x="502" y="1314"/>
                </a:lnTo>
                <a:lnTo>
                  <a:pt x="502" y="1287"/>
                </a:lnTo>
                <a:lnTo>
                  <a:pt x="502" y="1238"/>
                </a:lnTo>
                <a:lnTo>
                  <a:pt x="502" y="1188"/>
                </a:lnTo>
                <a:lnTo>
                  <a:pt x="502" y="1140"/>
                </a:lnTo>
                <a:lnTo>
                  <a:pt x="502" y="1092"/>
                </a:lnTo>
                <a:lnTo>
                  <a:pt x="502" y="1046"/>
                </a:lnTo>
                <a:lnTo>
                  <a:pt x="502" y="1000"/>
                </a:lnTo>
                <a:lnTo>
                  <a:pt x="502" y="957"/>
                </a:lnTo>
                <a:lnTo>
                  <a:pt x="502" y="913"/>
                </a:lnTo>
                <a:lnTo>
                  <a:pt x="502" y="871"/>
                </a:lnTo>
                <a:lnTo>
                  <a:pt x="502" y="831"/>
                </a:lnTo>
                <a:lnTo>
                  <a:pt x="502" y="790"/>
                </a:lnTo>
                <a:lnTo>
                  <a:pt x="502" y="752"/>
                </a:lnTo>
                <a:lnTo>
                  <a:pt x="502" y="714"/>
                </a:lnTo>
                <a:lnTo>
                  <a:pt x="502" y="677"/>
                </a:lnTo>
                <a:lnTo>
                  <a:pt x="502" y="641"/>
                </a:lnTo>
                <a:lnTo>
                  <a:pt x="502" y="604"/>
                </a:lnTo>
                <a:lnTo>
                  <a:pt x="500" y="574"/>
                </a:lnTo>
                <a:lnTo>
                  <a:pt x="498" y="543"/>
                </a:lnTo>
                <a:lnTo>
                  <a:pt x="497" y="514"/>
                </a:lnTo>
                <a:lnTo>
                  <a:pt x="495" y="487"/>
                </a:lnTo>
                <a:lnTo>
                  <a:pt x="493" y="462"/>
                </a:lnTo>
                <a:lnTo>
                  <a:pt x="491" y="439"/>
                </a:lnTo>
                <a:lnTo>
                  <a:pt x="489" y="418"/>
                </a:lnTo>
                <a:lnTo>
                  <a:pt x="487" y="399"/>
                </a:lnTo>
                <a:lnTo>
                  <a:pt x="485" y="382"/>
                </a:lnTo>
                <a:lnTo>
                  <a:pt x="483" y="364"/>
                </a:lnTo>
                <a:lnTo>
                  <a:pt x="481" y="351"/>
                </a:lnTo>
                <a:lnTo>
                  <a:pt x="479" y="339"/>
                </a:lnTo>
                <a:lnTo>
                  <a:pt x="477" y="328"/>
                </a:lnTo>
                <a:lnTo>
                  <a:pt x="475" y="320"/>
                </a:lnTo>
                <a:lnTo>
                  <a:pt x="474" y="313"/>
                </a:lnTo>
                <a:lnTo>
                  <a:pt x="472" y="307"/>
                </a:lnTo>
                <a:lnTo>
                  <a:pt x="468" y="305"/>
                </a:lnTo>
                <a:lnTo>
                  <a:pt x="462" y="305"/>
                </a:lnTo>
                <a:lnTo>
                  <a:pt x="456" y="303"/>
                </a:lnTo>
                <a:lnTo>
                  <a:pt x="450" y="301"/>
                </a:lnTo>
                <a:lnTo>
                  <a:pt x="443" y="301"/>
                </a:lnTo>
                <a:lnTo>
                  <a:pt x="435" y="301"/>
                </a:lnTo>
                <a:lnTo>
                  <a:pt x="427" y="301"/>
                </a:lnTo>
                <a:lnTo>
                  <a:pt x="418" y="301"/>
                </a:lnTo>
                <a:lnTo>
                  <a:pt x="408" y="301"/>
                </a:lnTo>
                <a:lnTo>
                  <a:pt x="397" y="303"/>
                </a:lnTo>
                <a:lnTo>
                  <a:pt x="385" y="305"/>
                </a:lnTo>
                <a:lnTo>
                  <a:pt x="372" y="307"/>
                </a:lnTo>
                <a:lnTo>
                  <a:pt x="358" y="309"/>
                </a:lnTo>
                <a:lnTo>
                  <a:pt x="343" y="311"/>
                </a:lnTo>
                <a:lnTo>
                  <a:pt x="328" y="314"/>
                </a:lnTo>
                <a:lnTo>
                  <a:pt x="312" y="318"/>
                </a:lnTo>
                <a:lnTo>
                  <a:pt x="280" y="326"/>
                </a:lnTo>
                <a:lnTo>
                  <a:pt x="247" y="334"/>
                </a:lnTo>
                <a:lnTo>
                  <a:pt x="214" y="339"/>
                </a:lnTo>
                <a:lnTo>
                  <a:pt x="186" y="343"/>
                </a:lnTo>
                <a:lnTo>
                  <a:pt x="155" y="347"/>
                </a:lnTo>
                <a:lnTo>
                  <a:pt x="126" y="349"/>
                </a:lnTo>
                <a:lnTo>
                  <a:pt x="99" y="351"/>
                </a:lnTo>
                <a:lnTo>
                  <a:pt x="72" y="351"/>
                </a:lnTo>
                <a:lnTo>
                  <a:pt x="72" y="263"/>
                </a:lnTo>
                <a:lnTo>
                  <a:pt x="92" y="263"/>
                </a:lnTo>
                <a:lnTo>
                  <a:pt x="113" y="261"/>
                </a:lnTo>
                <a:lnTo>
                  <a:pt x="136" y="259"/>
                </a:lnTo>
                <a:lnTo>
                  <a:pt x="161" y="255"/>
                </a:lnTo>
                <a:lnTo>
                  <a:pt x="186" y="251"/>
                </a:lnTo>
                <a:lnTo>
                  <a:pt x="211" y="245"/>
                </a:lnTo>
                <a:lnTo>
                  <a:pt x="236" y="238"/>
                </a:lnTo>
                <a:lnTo>
                  <a:pt x="262" y="230"/>
                </a:lnTo>
                <a:lnTo>
                  <a:pt x="276" y="228"/>
                </a:lnTo>
                <a:lnTo>
                  <a:pt x="287" y="226"/>
                </a:lnTo>
                <a:lnTo>
                  <a:pt x="299" y="222"/>
                </a:lnTo>
                <a:lnTo>
                  <a:pt x="310" y="220"/>
                </a:lnTo>
                <a:lnTo>
                  <a:pt x="322" y="217"/>
                </a:lnTo>
                <a:lnTo>
                  <a:pt x="332" y="215"/>
                </a:lnTo>
                <a:lnTo>
                  <a:pt x="341" y="211"/>
                </a:lnTo>
                <a:lnTo>
                  <a:pt x="349" y="207"/>
                </a:lnTo>
                <a:lnTo>
                  <a:pt x="358" y="203"/>
                </a:lnTo>
                <a:lnTo>
                  <a:pt x="364" y="199"/>
                </a:lnTo>
                <a:lnTo>
                  <a:pt x="372" y="195"/>
                </a:lnTo>
                <a:lnTo>
                  <a:pt x="378" y="192"/>
                </a:lnTo>
                <a:lnTo>
                  <a:pt x="381" y="188"/>
                </a:lnTo>
                <a:lnTo>
                  <a:pt x="387" y="184"/>
                </a:lnTo>
                <a:lnTo>
                  <a:pt x="389" y="180"/>
                </a:lnTo>
                <a:lnTo>
                  <a:pt x="391" y="176"/>
                </a:lnTo>
                <a:close/>
                <a:moveTo>
                  <a:pt x="412" y="792"/>
                </a:moveTo>
                <a:lnTo>
                  <a:pt x="410" y="800"/>
                </a:lnTo>
                <a:lnTo>
                  <a:pt x="408" y="808"/>
                </a:lnTo>
                <a:lnTo>
                  <a:pt x="403" y="813"/>
                </a:lnTo>
                <a:lnTo>
                  <a:pt x="397" y="819"/>
                </a:lnTo>
                <a:lnTo>
                  <a:pt x="389" y="823"/>
                </a:lnTo>
                <a:lnTo>
                  <a:pt x="378" y="829"/>
                </a:lnTo>
                <a:lnTo>
                  <a:pt x="366" y="833"/>
                </a:lnTo>
                <a:lnTo>
                  <a:pt x="353" y="836"/>
                </a:lnTo>
                <a:lnTo>
                  <a:pt x="343" y="838"/>
                </a:lnTo>
                <a:lnTo>
                  <a:pt x="332" y="840"/>
                </a:lnTo>
                <a:lnTo>
                  <a:pt x="322" y="842"/>
                </a:lnTo>
                <a:lnTo>
                  <a:pt x="310" y="842"/>
                </a:lnTo>
                <a:lnTo>
                  <a:pt x="299" y="844"/>
                </a:lnTo>
                <a:lnTo>
                  <a:pt x="285" y="844"/>
                </a:lnTo>
                <a:lnTo>
                  <a:pt x="274" y="846"/>
                </a:lnTo>
                <a:lnTo>
                  <a:pt x="261" y="846"/>
                </a:lnTo>
                <a:lnTo>
                  <a:pt x="245" y="846"/>
                </a:lnTo>
                <a:lnTo>
                  <a:pt x="230" y="848"/>
                </a:lnTo>
                <a:lnTo>
                  <a:pt x="214" y="848"/>
                </a:lnTo>
                <a:lnTo>
                  <a:pt x="197" y="848"/>
                </a:lnTo>
                <a:lnTo>
                  <a:pt x="180" y="848"/>
                </a:lnTo>
                <a:lnTo>
                  <a:pt x="163" y="848"/>
                </a:lnTo>
                <a:lnTo>
                  <a:pt x="143" y="848"/>
                </a:lnTo>
                <a:lnTo>
                  <a:pt x="122" y="848"/>
                </a:lnTo>
                <a:lnTo>
                  <a:pt x="122" y="760"/>
                </a:lnTo>
                <a:lnTo>
                  <a:pt x="149" y="760"/>
                </a:lnTo>
                <a:lnTo>
                  <a:pt x="172" y="758"/>
                </a:lnTo>
                <a:lnTo>
                  <a:pt x="195" y="754"/>
                </a:lnTo>
                <a:lnTo>
                  <a:pt x="218" y="752"/>
                </a:lnTo>
                <a:lnTo>
                  <a:pt x="228" y="748"/>
                </a:lnTo>
                <a:lnTo>
                  <a:pt x="237" y="746"/>
                </a:lnTo>
                <a:lnTo>
                  <a:pt x="245" y="744"/>
                </a:lnTo>
                <a:lnTo>
                  <a:pt x="255" y="740"/>
                </a:lnTo>
                <a:lnTo>
                  <a:pt x="262" y="739"/>
                </a:lnTo>
                <a:lnTo>
                  <a:pt x="270" y="735"/>
                </a:lnTo>
                <a:lnTo>
                  <a:pt x="276" y="731"/>
                </a:lnTo>
                <a:lnTo>
                  <a:pt x="282" y="727"/>
                </a:lnTo>
                <a:lnTo>
                  <a:pt x="293" y="723"/>
                </a:lnTo>
                <a:lnTo>
                  <a:pt x="307" y="719"/>
                </a:lnTo>
                <a:lnTo>
                  <a:pt x="318" y="719"/>
                </a:lnTo>
                <a:lnTo>
                  <a:pt x="332" y="717"/>
                </a:lnTo>
                <a:lnTo>
                  <a:pt x="345" y="719"/>
                </a:lnTo>
                <a:lnTo>
                  <a:pt x="358" y="719"/>
                </a:lnTo>
                <a:lnTo>
                  <a:pt x="370" y="723"/>
                </a:lnTo>
                <a:lnTo>
                  <a:pt x="381" y="727"/>
                </a:lnTo>
                <a:lnTo>
                  <a:pt x="391" y="735"/>
                </a:lnTo>
                <a:lnTo>
                  <a:pt x="401" y="742"/>
                </a:lnTo>
                <a:lnTo>
                  <a:pt x="406" y="752"/>
                </a:lnTo>
                <a:lnTo>
                  <a:pt x="412" y="760"/>
                </a:lnTo>
                <a:lnTo>
                  <a:pt x="414" y="767"/>
                </a:lnTo>
                <a:lnTo>
                  <a:pt x="416" y="775"/>
                </a:lnTo>
                <a:lnTo>
                  <a:pt x="414" y="785"/>
                </a:lnTo>
                <a:lnTo>
                  <a:pt x="412" y="792"/>
                </a:lnTo>
                <a:close/>
                <a:moveTo>
                  <a:pt x="103" y="1190"/>
                </a:moveTo>
                <a:lnTo>
                  <a:pt x="128" y="1190"/>
                </a:lnTo>
                <a:lnTo>
                  <a:pt x="153" y="1188"/>
                </a:lnTo>
                <a:lnTo>
                  <a:pt x="176" y="1186"/>
                </a:lnTo>
                <a:lnTo>
                  <a:pt x="197" y="1182"/>
                </a:lnTo>
                <a:lnTo>
                  <a:pt x="207" y="1180"/>
                </a:lnTo>
                <a:lnTo>
                  <a:pt x="216" y="1178"/>
                </a:lnTo>
                <a:lnTo>
                  <a:pt x="226" y="1178"/>
                </a:lnTo>
                <a:lnTo>
                  <a:pt x="234" y="1176"/>
                </a:lnTo>
                <a:lnTo>
                  <a:pt x="243" y="1174"/>
                </a:lnTo>
                <a:lnTo>
                  <a:pt x="249" y="1170"/>
                </a:lnTo>
                <a:lnTo>
                  <a:pt x="257" y="1168"/>
                </a:lnTo>
                <a:lnTo>
                  <a:pt x="262" y="1167"/>
                </a:lnTo>
                <a:lnTo>
                  <a:pt x="284" y="1159"/>
                </a:lnTo>
                <a:lnTo>
                  <a:pt x="295" y="1155"/>
                </a:lnTo>
                <a:lnTo>
                  <a:pt x="305" y="1151"/>
                </a:lnTo>
                <a:lnTo>
                  <a:pt x="314" y="1149"/>
                </a:lnTo>
                <a:lnTo>
                  <a:pt x="320" y="1147"/>
                </a:lnTo>
                <a:lnTo>
                  <a:pt x="328" y="1145"/>
                </a:lnTo>
                <a:lnTo>
                  <a:pt x="332" y="1145"/>
                </a:lnTo>
                <a:lnTo>
                  <a:pt x="335" y="1145"/>
                </a:lnTo>
                <a:lnTo>
                  <a:pt x="339" y="1147"/>
                </a:lnTo>
                <a:lnTo>
                  <a:pt x="345" y="1149"/>
                </a:lnTo>
                <a:lnTo>
                  <a:pt x="349" y="1151"/>
                </a:lnTo>
                <a:lnTo>
                  <a:pt x="355" y="1155"/>
                </a:lnTo>
                <a:lnTo>
                  <a:pt x="362" y="1159"/>
                </a:lnTo>
                <a:lnTo>
                  <a:pt x="372" y="1163"/>
                </a:lnTo>
                <a:lnTo>
                  <a:pt x="381" y="1167"/>
                </a:lnTo>
                <a:lnTo>
                  <a:pt x="393" y="1172"/>
                </a:lnTo>
                <a:lnTo>
                  <a:pt x="401" y="1178"/>
                </a:lnTo>
                <a:lnTo>
                  <a:pt x="408" y="1184"/>
                </a:lnTo>
                <a:lnTo>
                  <a:pt x="412" y="1190"/>
                </a:lnTo>
                <a:lnTo>
                  <a:pt x="416" y="1195"/>
                </a:lnTo>
                <a:lnTo>
                  <a:pt x="420" y="1201"/>
                </a:lnTo>
                <a:lnTo>
                  <a:pt x="422" y="1207"/>
                </a:lnTo>
                <a:lnTo>
                  <a:pt x="422" y="1211"/>
                </a:lnTo>
                <a:lnTo>
                  <a:pt x="422" y="1218"/>
                </a:lnTo>
                <a:lnTo>
                  <a:pt x="420" y="1226"/>
                </a:lnTo>
                <a:lnTo>
                  <a:pt x="416" y="1232"/>
                </a:lnTo>
                <a:lnTo>
                  <a:pt x="412" y="1238"/>
                </a:lnTo>
                <a:lnTo>
                  <a:pt x="408" y="1241"/>
                </a:lnTo>
                <a:lnTo>
                  <a:pt x="401" y="1247"/>
                </a:lnTo>
                <a:lnTo>
                  <a:pt x="393" y="1251"/>
                </a:lnTo>
                <a:lnTo>
                  <a:pt x="381" y="1255"/>
                </a:lnTo>
                <a:lnTo>
                  <a:pt x="376" y="1257"/>
                </a:lnTo>
                <a:lnTo>
                  <a:pt x="368" y="1259"/>
                </a:lnTo>
                <a:lnTo>
                  <a:pt x="358" y="1261"/>
                </a:lnTo>
                <a:lnTo>
                  <a:pt x="349" y="1262"/>
                </a:lnTo>
                <a:lnTo>
                  <a:pt x="335" y="1264"/>
                </a:lnTo>
                <a:lnTo>
                  <a:pt x="322" y="1266"/>
                </a:lnTo>
                <a:lnTo>
                  <a:pt x="307" y="1268"/>
                </a:lnTo>
                <a:lnTo>
                  <a:pt x="291" y="1270"/>
                </a:lnTo>
                <a:lnTo>
                  <a:pt x="272" y="1272"/>
                </a:lnTo>
                <a:lnTo>
                  <a:pt x="253" y="1274"/>
                </a:lnTo>
                <a:lnTo>
                  <a:pt x="232" y="1274"/>
                </a:lnTo>
                <a:lnTo>
                  <a:pt x="209" y="1276"/>
                </a:lnTo>
                <a:lnTo>
                  <a:pt x="186" y="1276"/>
                </a:lnTo>
                <a:lnTo>
                  <a:pt x="159" y="1276"/>
                </a:lnTo>
                <a:lnTo>
                  <a:pt x="132" y="1278"/>
                </a:lnTo>
                <a:lnTo>
                  <a:pt x="103" y="1278"/>
                </a:lnTo>
                <a:lnTo>
                  <a:pt x="103" y="1190"/>
                </a:lnTo>
                <a:close/>
                <a:moveTo>
                  <a:pt x="103" y="1806"/>
                </a:moveTo>
                <a:lnTo>
                  <a:pt x="103" y="1708"/>
                </a:lnTo>
                <a:lnTo>
                  <a:pt x="124" y="1704"/>
                </a:lnTo>
                <a:lnTo>
                  <a:pt x="145" y="1700"/>
                </a:lnTo>
                <a:lnTo>
                  <a:pt x="166" y="1698"/>
                </a:lnTo>
                <a:lnTo>
                  <a:pt x="186" y="1696"/>
                </a:lnTo>
                <a:lnTo>
                  <a:pt x="205" y="1694"/>
                </a:lnTo>
                <a:lnTo>
                  <a:pt x="224" y="1692"/>
                </a:lnTo>
                <a:lnTo>
                  <a:pt x="243" y="1688"/>
                </a:lnTo>
                <a:lnTo>
                  <a:pt x="262" y="1685"/>
                </a:lnTo>
                <a:lnTo>
                  <a:pt x="272" y="1685"/>
                </a:lnTo>
                <a:lnTo>
                  <a:pt x="284" y="1685"/>
                </a:lnTo>
                <a:lnTo>
                  <a:pt x="295" y="1685"/>
                </a:lnTo>
                <a:lnTo>
                  <a:pt x="307" y="1685"/>
                </a:lnTo>
                <a:lnTo>
                  <a:pt x="322" y="1685"/>
                </a:lnTo>
                <a:lnTo>
                  <a:pt x="335" y="1685"/>
                </a:lnTo>
                <a:lnTo>
                  <a:pt x="353" y="1685"/>
                </a:lnTo>
                <a:lnTo>
                  <a:pt x="370" y="1683"/>
                </a:lnTo>
                <a:lnTo>
                  <a:pt x="387" y="1683"/>
                </a:lnTo>
                <a:lnTo>
                  <a:pt x="406" y="1683"/>
                </a:lnTo>
                <a:lnTo>
                  <a:pt x="427" y="1681"/>
                </a:lnTo>
                <a:lnTo>
                  <a:pt x="450" y="1681"/>
                </a:lnTo>
                <a:lnTo>
                  <a:pt x="474" y="1679"/>
                </a:lnTo>
                <a:lnTo>
                  <a:pt x="498" y="1677"/>
                </a:lnTo>
                <a:lnTo>
                  <a:pt x="523" y="1675"/>
                </a:lnTo>
                <a:lnTo>
                  <a:pt x="552" y="1673"/>
                </a:lnTo>
                <a:lnTo>
                  <a:pt x="552" y="1773"/>
                </a:lnTo>
                <a:lnTo>
                  <a:pt x="548" y="1773"/>
                </a:lnTo>
                <a:lnTo>
                  <a:pt x="545" y="1773"/>
                </a:lnTo>
                <a:lnTo>
                  <a:pt x="539" y="1773"/>
                </a:lnTo>
                <a:lnTo>
                  <a:pt x="535" y="1773"/>
                </a:lnTo>
                <a:lnTo>
                  <a:pt x="529" y="1773"/>
                </a:lnTo>
                <a:lnTo>
                  <a:pt x="522" y="1775"/>
                </a:lnTo>
                <a:lnTo>
                  <a:pt x="514" y="1775"/>
                </a:lnTo>
                <a:lnTo>
                  <a:pt x="506" y="1775"/>
                </a:lnTo>
                <a:lnTo>
                  <a:pt x="498" y="1775"/>
                </a:lnTo>
                <a:lnTo>
                  <a:pt x="489" y="1777"/>
                </a:lnTo>
                <a:lnTo>
                  <a:pt x="477" y="1777"/>
                </a:lnTo>
                <a:lnTo>
                  <a:pt x="468" y="1777"/>
                </a:lnTo>
                <a:lnTo>
                  <a:pt x="456" y="1779"/>
                </a:lnTo>
                <a:lnTo>
                  <a:pt x="443" y="1779"/>
                </a:lnTo>
                <a:lnTo>
                  <a:pt x="429" y="1781"/>
                </a:lnTo>
                <a:lnTo>
                  <a:pt x="416" y="1781"/>
                </a:lnTo>
                <a:lnTo>
                  <a:pt x="403" y="1783"/>
                </a:lnTo>
                <a:lnTo>
                  <a:pt x="387" y="1783"/>
                </a:lnTo>
                <a:lnTo>
                  <a:pt x="372" y="1784"/>
                </a:lnTo>
                <a:lnTo>
                  <a:pt x="355" y="1786"/>
                </a:lnTo>
                <a:lnTo>
                  <a:pt x="337" y="1786"/>
                </a:lnTo>
                <a:lnTo>
                  <a:pt x="320" y="1788"/>
                </a:lnTo>
                <a:lnTo>
                  <a:pt x="301" y="1790"/>
                </a:lnTo>
                <a:lnTo>
                  <a:pt x="282" y="1792"/>
                </a:lnTo>
                <a:lnTo>
                  <a:pt x="262" y="1792"/>
                </a:lnTo>
                <a:lnTo>
                  <a:pt x="241" y="1794"/>
                </a:lnTo>
                <a:lnTo>
                  <a:pt x="220" y="1796"/>
                </a:lnTo>
                <a:lnTo>
                  <a:pt x="197" y="1798"/>
                </a:lnTo>
                <a:lnTo>
                  <a:pt x="176" y="1800"/>
                </a:lnTo>
                <a:lnTo>
                  <a:pt x="151" y="1802"/>
                </a:lnTo>
                <a:lnTo>
                  <a:pt x="128" y="1804"/>
                </a:lnTo>
                <a:lnTo>
                  <a:pt x="103" y="1806"/>
                </a:lnTo>
                <a:close/>
                <a:moveTo>
                  <a:pt x="1220" y="1961"/>
                </a:moveTo>
                <a:lnTo>
                  <a:pt x="1191" y="1984"/>
                </a:lnTo>
                <a:lnTo>
                  <a:pt x="1166" y="2009"/>
                </a:lnTo>
                <a:lnTo>
                  <a:pt x="1143" y="2030"/>
                </a:lnTo>
                <a:lnTo>
                  <a:pt x="1120" y="2051"/>
                </a:lnTo>
                <a:lnTo>
                  <a:pt x="1099" y="2072"/>
                </a:lnTo>
                <a:lnTo>
                  <a:pt x="1080" y="2091"/>
                </a:lnTo>
                <a:lnTo>
                  <a:pt x="1063" y="2109"/>
                </a:lnTo>
                <a:lnTo>
                  <a:pt x="1047" y="2126"/>
                </a:lnTo>
                <a:lnTo>
                  <a:pt x="1034" y="2141"/>
                </a:lnTo>
                <a:lnTo>
                  <a:pt x="1020" y="2157"/>
                </a:lnTo>
                <a:lnTo>
                  <a:pt x="1009" y="2170"/>
                </a:lnTo>
                <a:lnTo>
                  <a:pt x="1001" y="2184"/>
                </a:lnTo>
                <a:lnTo>
                  <a:pt x="994" y="2195"/>
                </a:lnTo>
                <a:lnTo>
                  <a:pt x="988" y="2207"/>
                </a:lnTo>
                <a:lnTo>
                  <a:pt x="982" y="2216"/>
                </a:lnTo>
                <a:lnTo>
                  <a:pt x="980" y="2226"/>
                </a:lnTo>
                <a:lnTo>
                  <a:pt x="972" y="2237"/>
                </a:lnTo>
                <a:lnTo>
                  <a:pt x="965" y="2247"/>
                </a:lnTo>
                <a:lnTo>
                  <a:pt x="959" y="2257"/>
                </a:lnTo>
                <a:lnTo>
                  <a:pt x="951" y="2266"/>
                </a:lnTo>
                <a:lnTo>
                  <a:pt x="946" y="2274"/>
                </a:lnTo>
                <a:lnTo>
                  <a:pt x="940" y="2281"/>
                </a:lnTo>
                <a:lnTo>
                  <a:pt x="934" y="2285"/>
                </a:lnTo>
                <a:lnTo>
                  <a:pt x="930" y="2291"/>
                </a:lnTo>
                <a:lnTo>
                  <a:pt x="926" y="2291"/>
                </a:lnTo>
                <a:lnTo>
                  <a:pt x="923" y="2289"/>
                </a:lnTo>
                <a:lnTo>
                  <a:pt x="919" y="2287"/>
                </a:lnTo>
                <a:lnTo>
                  <a:pt x="915" y="2285"/>
                </a:lnTo>
                <a:lnTo>
                  <a:pt x="911" y="2281"/>
                </a:lnTo>
                <a:lnTo>
                  <a:pt x="907" y="2278"/>
                </a:lnTo>
                <a:lnTo>
                  <a:pt x="903" y="2274"/>
                </a:lnTo>
                <a:lnTo>
                  <a:pt x="900" y="2268"/>
                </a:lnTo>
                <a:lnTo>
                  <a:pt x="894" y="2262"/>
                </a:lnTo>
                <a:lnTo>
                  <a:pt x="890" y="2255"/>
                </a:lnTo>
                <a:lnTo>
                  <a:pt x="886" y="2247"/>
                </a:lnTo>
                <a:lnTo>
                  <a:pt x="880" y="2239"/>
                </a:lnTo>
                <a:lnTo>
                  <a:pt x="877" y="2232"/>
                </a:lnTo>
                <a:lnTo>
                  <a:pt x="871" y="2222"/>
                </a:lnTo>
                <a:lnTo>
                  <a:pt x="865" y="2212"/>
                </a:lnTo>
                <a:lnTo>
                  <a:pt x="861" y="2203"/>
                </a:lnTo>
                <a:lnTo>
                  <a:pt x="850" y="2182"/>
                </a:lnTo>
                <a:lnTo>
                  <a:pt x="842" y="2164"/>
                </a:lnTo>
                <a:lnTo>
                  <a:pt x="834" y="2145"/>
                </a:lnTo>
                <a:lnTo>
                  <a:pt x="829" y="2130"/>
                </a:lnTo>
                <a:lnTo>
                  <a:pt x="825" y="2115"/>
                </a:lnTo>
                <a:lnTo>
                  <a:pt x="823" y="2101"/>
                </a:lnTo>
                <a:lnTo>
                  <a:pt x="821" y="2095"/>
                </a:lnTo>
                <a:lnTo>
                  <a:pt x="821" y="2091"/>
                </a:lnTo>
                <a:lnTo>
                  <a:pt x="821" y="2086"/>
                </a:lnTo>
                <a:lnTo>
                  <a:pt x="821" y="2082"/>
                </a:lnTo>
                <a:lnTo>
                  <a:pt x="821" y="2080"/>
                </a:lnTo>
                <a:lnTo>
                  <a:pt x="821" y="2076"/>
                </a:lnTo>
                <a:lnTo>
                  <a:pt x="823" y="2070"/>
                </a:lnTo>
                <a:lnTo>
                  <a:pt x="825" y="2061"/>
                </a:lnTo>
                <a:lnTo>
                  <a:pt x="829" y="2051"/>
                </a:lnTo>
                <a:lnTo>
                  <a:pt x="832" y="2040"/>
                </a:lnTo>
                <a:lnTo>
                  <a:pt x="838" y="2028"/>
                </a:lnTo>
                <a:lnTo>
                  <a:pt x="844" y="2017"/>
                </a:lnTo>
                <a:lnTo>
                  <a:pt x="850" y="2005"/>
                </a:lnTo>
                <a:lnTo>
                  <a:pt x="854" y="1997"/>
                </a:lnTo>
                <a:lnTo>
                  <a:pt x="857" y="1990"/>
                </a:lnTo>
                <a:lnTo>
                  <a:pt x="861" y="1982"/>
                </a:lnTo>
                <a:lnTo>
                  <a:pt x="865" y="1972"/>
                </a:lnTo>
                <a:lnTo>
                  <a:pt x="869" y="1961"/>
                </a:lnTo>
                <a:lnTo>
                  <a:pt x="873" y="1949"/>
                </a:lnTo>
                <a:lnTo>
                  <a:pt x="875" y="1938"/>
                </a:lnTo>
                <a:lnTo>
                  <a:pt x="878" y="1925"/>
                </a:lnTo>
                <a:lnTo>
                  <a:pt x="882" y="1911"/>
                </a:lnTo>
                <a:lnTo>
                  <a:pt x="886" y="1896"/>
                </a:lnTo>
                <a:lnTo>
                  <a:pt x="888" y="1880"/>
                </a:lnTo>
                <a:lnTo>
                  <a:pt x="892" y="1865"/>
                </a:lnTo>
                <a:lnTo>
                  <a:pt x="894" y="1848"/>
                </a:lnTo>
                <a:lnTo>
                  <a:pt x="896" y="1830"/>
                </a:lnTo>
                <a:lnTo>
                  <a:pt x="898" y="1813"/>
                </a:lnTo>
                <a:lnTo>
                  <a:pt x="900" y="1796"/>
                </a:lnTo>
                <a:lnTo>
                  <a:pt x="901" y="1784"/>
                </a:lnTo>
                <a:lnTo>
                  <a:pt x="901" y="1775"/>
                </a:lnTo>
                <a:lnTo>
                  <a:pt x="903" y="1763"/>
                </a:lnTo>
                <a:lnTo>
                  <a:pt x="903" y="1752"/>
                </a:lnTo>
                <a:lnTo>
                  <a:pt x="903" y="1738"/>
                </a:lnTo>
                <a:lnTo>
                  <a:pt x="905" y="1725"/>
                </a:lnTo>
                <a:lnTo>
                  <a:pt x="905" y="1712"/>
                </a:lnTo>
                <a:lnTo>
                  <a:pt x="905" y="1696"/>
                </a:lnTo>
                <a:lnTo>
                  <a:pt x="907" y="1679"/>
                </a:lnTo>
                <a:lnTo>
                  <a:pt x="907" y="1664"/>
                </a:lnTo>
                <a:lnTo>
                  <a:pt x="907" y="1644"/>
                </a:lnTo>
                <a:lnTo>
                  <a:pt x="907" y="1627"/>
                </a:lnTo>
                <a:lnTo>
                  <a:pt x="907" y="1608"/>
                </a:lnTo>
                <a:lnTo>
                  <a:pt x="909" y="1587"/>
                </a:lnTo>
                <a:lnTo>
                  <a:pt x="909" y="1566"/>
                </a:lnTo>
                <a:lnTo>
                  <a:pt x="909" y="1545"/>
                </a:lnTo>
                <a:lnTo>
                  <a:pt x="909" y="1522"/>
                </a:lnTo>
                <a:lnTo>
                  <a:pt x="909" y="1499"/>
                </a:lnTo>
                <a:lnTo>
                  <a:pt x="909" y="1474"/>
                </a:lnTo>
                <a:lnTo>
                  <a:pt x="909" y="1449"/>
                </a:lnTo>
                <a:lnTo>
                  <a:pt x="909" y="1424"/>
                </a:lnTo>
                <a:lnTo>
                  <a:pt x="909" y="1397"/>
                </a:lnTo>
                <a:lnTo>
                  <a:pt x="909" y="1368"/>
                </a:lnTo>
                <a:lnTo>
                  <a:pt x="909" y="1339"/>
                </a:lnTo>
                <a:lnTo>
                  <a:pt x="909" y="1310"/>
                </a:lnTo>
                <a:lnTo>
                  <a:pt x="909" y="1280"/>
                </a:lnTo>
                <a:lnTo>
                  <a:pt x="909" y="1249"/>
                </a:lnTo>
                <a:lnTo>
                  <a:pt x="909" y="1216"/>
                </a:lnTo>
                <a:lnTo>
                  <a:pt x="911" y="1184"/>
                </a:lnTo>
                <a:lnTo>
                  <a:pt x="911" y="1149"/>
                </a:lnTo>
                <a:lnTo>
                  <a:pt x="911" y="1115"/>
                </a:lnTo>
                <a:lnTo>
                  <a:pt x="911" y="1078"/>
                </a:lnTo>
                <a:lnTo>
                  <a:pt x="911" y="1044"/>
                </a:lnTo>
                <a:lnTo>
                  <a:pt x="909" y="1009"/>
                </a:lnTo>
                <a:lnTo>
                  <a:pt x="909" y="977"/>
                </a:lnTo>
                <a:lnTo>
                  <a:pt x="909" y="944"/>
                </a:lnTo>
                <a:lnTo>
                  <a:pt x="909" y="913"/>
                </a:lnTo>
                <a:lnTo>
                  <a:pt x="909" y="883"/>
                </a:lnTo>
                <a:lnTo>
                  <a:pt x="909" y="852"/>
                </a:lnTo>
                <a:lnTo>
                  <a:pt x="909" y="823"/>
                </a:lnTo>
                <a:lnTo>
                  <a:pt x="907" y="794"/>
                </a:lnTo>
                <a:lnTo>
                  <a:pt x="907" y="765"/>
                </a:lnTo>
                <a:lnTo>
                  <a:pt x="907" y="739"/>
                </a:lnTo>
                <a:lnTo>
                  <a:pt x="905" y="714"/>
                </a:lnTo>
                <a:lnTo>
                  <a:pt x="905" y="689"/>
                </a:lnTo>
                <a:lnTo>
                  <a:pt x="903" y="664"/>
                </a:lnTo>
                <a:lnTo>
                  <a:pt x="903" y="639"/>
                </a:lnTo>
                <a:lnTo>
                  <a:pt x="903" y="616"/>
                </a:lnTo>
                <a:lnTo>
                  <a:pt x="901" y="595"/>
                </a:lnTo>
                <a:lnTo>
                  <a:pt x="901" y="572"/>
                </a:lnTo>
                <a:lnTo>
                  <a:pt x="900" y="551"/>
                </a:lnTo>
                <a:lnTo>
                  <a:pt x="898" y="531"/>
                </a:lnTo>
                <a:lnTo>
                  <a:pt x="898" y="512"/>
                </a:lnTo>
                <a:lnTo>
                  <a:pt x="896" y="493"/>
                </a:lnTo>
                <a:lnTo>
                  <a:pt x="894" y="476"/>
                </a:lnTo>
                <a:lnTo>
                  <a:pt x="894" y="458"/>
                </a:lnTo>
                <a:lnTo>
                  <a:pt x="892" y="443"/>
                </a:lnTo>
                <a:lnTo>
                  <a:pt x="890" y="428"/>
                </a:lnTo>
                <a:lnTo>
                  <a:pt x="888" y="412"/>
                </a:lnTo>
                <a:lnTo>
                  <a:pt x="888" y="399"/>
                </a:lnTo>
                <a:lnTo>
                  <a:pt x="886" y="385"/>
                </a:lnTo>
                <a:lnTo>
                  <a:pt x="884" y="374"/>
                </a:lnTo>
                <a:lnTo>
                  <a:pt x="882" y="362"/>
                </a:lnTo>
                <a:lnTo>
                  <a:pt x="880" y="351"/>
                </a:lnTo>
                <a:lnTo>
                  <a:pt x="877" y="334"/>
                </a:lnTo>
                <a:lnTo>
                  <a:pt x="873" y="316"/>
                </a:lnTo>
                <a:lnTo>
                  <a:pt x="871" y="299"/>
                </a:lnTo>
                <a:lnTo>
                  <a:pt x="867" y="284"/>
                </a:lnTo>
                <a:lnTo>
                  <a:pt x="865" y="268"/>
                </a:lnTo>
                <a:lnTo>
                  <a:pt x="863" y="255"/>
                </a:lnTo>
                <a:lnTo>
                  <a:pt x="859" y="242"/>
                </a:lnTo>
                <a:lnTo>
                  <a:pt x="857" y="228"/>
                </a:lnTo>
                <a:lnTo>
                  <a:pt x="855" y="219"/>
                </a:lnTo>
                <a:lnTo>
                  <a:pt x="855" y="207"/>
                </a:lnTo>
                <a:lnTo>
                  <a:pt x="854" y="197"/>
                </a:lnTo>
                <a:lnTo>
                  <a:pt x="852" y="190"/>
                </a:lnTo>
                <a:lnTo>
                  <a:pt x="852" y="182"/>
                </a:lnTo>
                <a:lnTo>
                  <a:pt x="852" y="174"/>
                </a:lnTo>
                <a:lnTo>
                  <a:pt x="850" y="169"/>
                </a:lnTo>
                <a:lnTo>
                  <a:pt x="850" y="165"/>
                </a:lnTo>
                <a:lnTo>
                  <a:pt x="850" y="163"/>
                </a:lnTo>
                <a:lnTo>
                  <a:pt x="852" y="161"/>
                </a:lnTo>
                <a:lnTo>
                  <a:pt x="854" y="159"/>
                </a:lnTo>
                <a:lnTo>
                  <a:pt x="855" y="159"/>
                </a:lnTo>
                <a:lnTo>
                  <a:pt x="859" y="157"/>
                </a:lnTo>
                <a:lnTo>
                  <a:pt x="863" y="157"/>
                </a:lnTo>
                <a:lnTo>
                  <a:pt x="867" y="155"/>
                </a:lnTo>
                <a:lnTo>
                  <a:pt x="871" y="155"/>
                </a:lnTo>
                <a:lnTo>
                  <a:pt x="877" y="155"/>
                </a:lnTo>
                <a:lnTo>
                  <a:pt x="882" y="157"/>
                </a:lnTo>
                <a:lnTo>
                  <a:pt x="890" y="157"/>
                </a:lnTo>
                <a:lnTo>
                  <a:pt x="896" y="157"/>
                </a:lnTo>
                <a:lnTo>
                  <a:pt x="903" y="159"/>
                </a:lnTo>
                <a:lnTo>
                  <a:pt x="913" y="161"/>
                </a:lnTo>
                <a:lnTo>
                  <a:pt x="921" y="163"/>
                </a:lnTo>
                <a:lnTo>
                  <a:pt x="930" y="165"/>
                </a:lnTo>
                <a:lnTo>
                  <a:pt x="940" y="167"/>
                </a:lnTo>
                <a:lnTo>
                  <a:pt x="948" y="169"/>
                </a:lnTo>
                <a:lnTo>
                  <a:pt x="955" y="171"/>
                </a:lnTo>
                <a:lnTo>
                  <a:pt x="963" y="172"/>
                </a:lnTo>
                <a:lnTo>
                  <a:pt x="969" y="174"/>
                </a:lnTo>
                <a:lnTo>
                  <a:pt x="974" y="176"/>
                </a:lnTo>
                <a:lnTo>
                  <a:pt x="980" y="178"/>
                </a:lnTo>
                <a:lnTo>
                  <a:pt x="984" y="180"/>
                </a:lnTo>
                <a:lnTo>
                  <a:pt x="994" y="182"/>
                </a:lnTo>
                <a:lnTo>
                  <a:pt x="999" y="184"/>
                </a:lnTo>
                <a:lnTo>
                  <a:pt x="1005" y="186"/>
                </a:lnTo>
                <a:lnTo>
                  <a:pt x="1009" y="186"/>
                </a:lnTo>
                <a:lnTo>
                  <a:pt x="1011" y="190"/>
                </a:lnTo>
                <a:lnTo>
                  <a:pt x="1013" y="194"/>
                </a:lnTo>
                <a:lnTo>
                  <a:pt x="1015" y="201"/>
                </a:lnTo>
                <a:lnTo>
                  <a:pt x="1015" y="209"/>
                </a:lnTo>
                <a:lnTo>
                  <a:pt x="1017" y="219"/>
                </a:lnTo>
                <a:lnTo>
                  <a:pt x="1017" y="232"/>
                </a:lnTo>
                <a:lnTo>
                  <a:pt x="1019" y="245"/>
                </a:lnTo>
                <a:lnTo>
                  <a:pt x="1019" y="261"/>
                </a:lnTo>
                <a:lnTo>
                  <a:pt x="1019" y="278"/>
                </a:lnTo>
                <a:lnTo>
                  <a:pt x="1019" y="297"/>
                </a:lnTo>
                <a:lnTo>
                  <a:pt x="1019" y="318"/>
                </a:lnTo>
                <a:lnTo>
                  <a:pt x="1020" y="341"/>
                </a:lnTo>
                <a:lnTo>
                  <a:pt x="1020" y="366"/>
                </a:lnTo>
                <a:lnTo>
                  <a:pt x="1020" y="393"/>
                </a:lnTo>
                <a:lnTo>
                  <a:pt x="1020" y="420"/>
                </a:lnTo>
                <a:lnTo>
                  <a:pt x="1020" y="451"/>
                </a:lnTo>
                <a:lnTo>
                  <a:pt x="1020" y="481"/>
                </a:lnTo>
                <a:lnTo>
                  <a:pt x="1020" y="514"/>
                </a:lnTo>
                <a:lnTo>
                  <a:pt x="1020" y="547"/>
                </a:lnTo>
                <a:lnTo>
                  <a:pt x="1020" y="581"/>
                </a:lnTo>
                <a:lnTo>
                  <a:pt x="1020" y="616"/>
                </a:lnTo>
                <a:lnTo>
                  <a:pt x="1020" y="650"/>
                </a:lnTo>
                <a:lnTo>
                  <a:pt x="1020" y="685"/>
                </a:lnTo>
                <a:lnTo>
                  <a:pt x="1020" y="721"/>
                </a:lnTo>
                <a:lnTo>
                  <a:pt x="1022" y="760"/>
                </a:lnTo>
                <a:lnTo>
                  <a:pt x="1022" y="796"/>
                </a:lnTo>
                <a:lnTo>
                  <a:pt x="1022" y="835"/>
                </a:lnTo>
                <a:lnTo>
                  <a:pt x="1024" y="873"/>
                </a:lnTo>
                <a:lnTo>
                  <a:pt x="1024" y="913"/>
                </a:lnTo>
                <a:lnTo>
                  <a:pt x="1026" y="954"/>
                </a:lnTo>
                <a:lnTo>
                  <a:pt x="1028" y="994"/>
                </a:lnTo>
                <a:lnTo>
                  <a:pt x="1030" y="1034"/>
                </a:lnTo>
                <a:lnTo>
                  <a:pt x="1030" y="1078"/>
                </a:lnTo>
                <a:lnTo>
                  <a:pt x="1030" y="1120"/>
                </a:lnTo>
                <a:lnTo>
                  <a:pt x="1030" y="1161"/>
                </a:lnTo>
                <a:lnTo>
                  <a:pt x="1030" y="1201"/>
                </a:lnTo>
                <a:lnTo>
                  <a:pt x="1030" y="1239"/>
                </a:lnTo>
                <a:lnTo>
                  <a:pt x="1030" y="1278"/>
                </a:lnTo>
                <a:lnTo>
                  <a:pt x="1028" y="1314"/>
                </a:lnTo>
                <a:lnTo>
                  <a:pt x="1028" y="1351"/>
                </a:lnTo>
                <a:lnTo>
                  <a:pt x="1028" y="1387"/>
                </a:lnTo>
                <a:lnTo>
                  <a:pt x="1028" y="1422"/>
                </a:lnTo>
                <a:lnTo>
                  <a:pt x="1026" y="1456"/>
                </a:lnTo>
                <a:lnTo>
                  <a:pt x="1026" y="1491"/>
                </a:lnTo>
                <a:lnTo>
                  <a:pt x="1024" y="1523"/>
                </a:lnTo>
                <a:lnTo>
                  <a:pt x="1022" y="1556"/>
                </a:lnTo>
                <a:lnTo>
                  <a:pt x="1022" y="1587"/>
                </a:lnTo>
                <a:lnTo>
                  <a:pt x="1020" y="1619"/>
                </a:lnTo>
                <a:lnTo>
                  <a:pt x="1019" y="1648"/>
                </a:lnTo>
                <a:lnTo>
                  <a:pt x="1017" y="1677"/>
                </a:lnTo>
                <a:lnTo>
                  <a:pt x="1017" y="1704"/>
                </a:lnTo>
                <a:lnTo>
                  <a:pt x="1017" y="1731"/>
                </a:lnTo>
                <a:lnTo>
                  <a:pt x="1017" y="1754"/>
                </a:lnTo>
                <a:lnTo>
                  <a:pt x="1017" y="1775"/>
                </a:lnTo>
                <a:lnTo>
                  <a:pt x="1017" y="1796"/>
                </a:lnTo>
                <a:lnTo>
                  <a:pt x="1019" y="1815"/>
                </a:lnTo>
                <a:lnTo>
                  <a:pt x="1020" y="1830"/>
                </a:lnTo>
                <a:lnTo>
                  <a:pt x="1022" y="1846"/>
                </a:lnTo>
                <a:lnTo>
                  <a:pt x="1024" y="1859"/>
                </a:lnTo>
                <a:lnTo>
                  <a:pt x="1026" y="1865"/>
                </a:lnTo>
                <a:lnTo>
                  <a:pt x="1026" y="1869"/>
                </a:lnTo>
                <a:lnTo>
                  <a:pt x="1028" y="1875"/>
                </a:lnTo>
                <a:lnTo>
                  <a:pt x="1030" y="1878"/>
                </a:lnTo>
                <a:lnTo>
                  <a:pt x="1032" y="1882"/>
                </a:lnTo>
                <a:lnTo>
                  <a:pt x="1032" y="1886"/>
                </a:lnTo>
                <a:lnTo>
                  <a:pt x="1034" y="1888"/>
                </a:lnTo>
                <a:lnTo>
                  <a:pt x="1036" y="1892"/>
                </a:lnTo>
                <a:lnTo>
                  <a:pt x="1038" y="1892"/>
                </a:lnTo>
                <a:lnTo>
                  <a:pt x="1040" y="1894"/>
                </a:lnTo>
                <a:lnTo>
                  <a:pt x="1042" y="1896"/>
                </a:lnTo>
                <a:lnTo>
                  <a:pt x="1045" y="1898"/>
                </a:lnTo>
                <a:lnTo>
                  <a:pt x="1051" y="1898"/>
                </a:lnTo>
                <a:lnTo>
                  <a:pt x="1059" y="1896"/>
                </a:lnTo>
                <a:lnTo>
                  <a:pt x="1067" y="1894"/>
                </a:lnTo>
                <a:lnTo>
                  <a:pt x="1076" y="1892"/>
                </a:lnTo>
                <a:lnTo>
                  <a:pt x="1088" y="1888"/>
                </a:lnTo>
                <a:lnTo>
                  <a:pt x="1099" y="1884"/>
                </a:lnTo>
                <a:lnTo>
                  <a:pt x="1113" y="1878"/>
                </a:lnTo>
                <a:lnTo>
                  <a:pt x="1128" y="1871"/>
                </a:lnTo>
                <a:lnTo>
                  <a:pt x="1145" y="1863"/>
                </a:lnTo>
                <a:lnTo>
                  <a:pt x="1162" y="1854"/>
                </a:lnTo>
                <a:lnTo>
                  <a:pt x="1184" y="1844"/>
                </a:lnTo>
                <a:lnTo>
                  <a:pt x="1203" y="1832"/>
                </a:lnTo>
                <a:lnTo>
                  <a:pt x="1226" y="1821"/>
                </a:lnTo>
                <a:lnTo>
                  <a:pt x="1249" y="1806"/>
                </a:lnTo>
                <a:lnTo>
                  <a:pt x="1270" y="1792"/>
                </a:lnTo>
                <a:lnTo>
                  <a:pt x="1291" y="1779"/>
                </a:lnTo>
                <a:lnTo>
                  <a:pt x="1310" y="1767"/>
                </a:lnTo>
                <a:lnTo>
                  <a:pt x="1328" y="1758"/>
                </a:lnTo>
                <a:lnTo>
                  <a:pt x="1343" y="1750"/>
                </a:lnTo>
                <a:lnTo>
                  <a:pt x="1358" y="1742"/>
                </a:lnTo>
                <a:lnTo>
                  <a:pt x="1372" y="1735"/>
                </a:lnTo>
                <a:lnTo>
                  <a:pt x="1385" y="1731"/>
                </a:lnTo>
                <a:lnTo>
                  <a:pt x="1397" y="1725"/>
                </a:lnTo>
                <a:lnTo>
                  <a:pt x="1406" y="1723"/>
                </a:lnTo>
                <a:lnTo>
                  <a:pt x="1414" y="1721"/>
                </a:lnTo>
                <a:lnTo>
                  <a:pt x="1422" y="1721"/>
                </a:lnTo>
                <a:lnTo>
                  <a:pt x="1427" y="1721"/>
                </a:lnTo>
                <a:lnTo>
                  <a:pt x="1433" y="1723"/>
                </a:lnTo>
                <a:lnTo>
                  <a:pt x="1437" y="1725"/>
                </a:lnTo>
                <a:lnTo>
                  <a:pt x="1439" y="1729"/>
                </a:lnTo>
                <a:lnTo>
                  <a:pt x="1439" y="1731"/>
                </a:lnTo>
                <a:lnTo>
                  <a:pt x="1439" y="1735"/>
                </a:lnTo>
                <a:lnTo>
                  <a:pt x="1439" y="1736"/>
                </a:lnTo>
                <a:lnTo>
                  <a:pt x="1439" y="1740"/>
                </a:lnTo>
                <a:lnTo>
                  <a:pt x="1437" y="1744"/>
                </a:lnTo>
                <a:lnTo>
                  <a:pt x="1435" y="1748"/>
                </a:lnTo>
                <a:lnTo>
                  <a:pt x="1431" y="1752"/>
                </a:lnTo>
                <a:lnTo>
                  <a:pt x="1429" y="1756"/>
                </a:lnTo>
                <a:lnTo>
                  <a:pt x="1425" y="1761"/>
                </a:lnTo>
                <a:lnTo>
                  <a:pt x="1422" y="1765"/>
                </a:lnTo>
                <a:lnTo>
                  <a:pt x="1418" y="1771"/>
                </a:lnTo>
                <a:lnTo>
                  <a:pt x="1412" y="1777"/>
                </a:lnTo>
                <a:lnTo>
                  <a:pt x="1406" y="1783"/>
                </a:lnTo>
                <a:lnTo>
                  <a:pt x="1400" y="1788"/>
                </a:lnTo>
                <a:lnTo>
                  <a:pt x="1389" y="1804"/>
                </a:lnTo>
                <a:lnTo>
                  <a:pt x="1374" y="1817"/>
                </a:lnTo>
                <a:lnTo>
                  <a:pt x="1356" y="1834"/>
                </a:lnTo>
                <a:lnTo>
                  <a:pt x="1337" y="1852"/>
                </a:lnTo>
                <a:lnTo>
                  <a:pt x="1318" y="1871"/>
                </a:lnTo>
                <a:lnTo>
                  <a:pt x="1295" y="1892"/>
                </a:lnTo>
                <a:lnTo>
                  <a:pt x="1272" y="1913"/>
                </a:lnTo>
                <a:lnTo>
                  <a:pt x="1247" y="1936"/>
                </a:lnTo>
                <a:lnTo>
                  <a:pt x="1220" y="1961"/>
                </a:lnTo>
                <a:close/>
                <a:moveTo>
                  <a:pt x="1489" y="527"/>
                </a:moveTo>
                <a:lnTo>
                  <a:pt x="1491" y="508"/>
                </a:lnTo>
                <a:lnTo>
                  <a:pt x="1494" y="489"/>
                </a:lnTo>
                <a:lnTo>
                  <a:pt x="1496" y="472"/>
                </a:lnTo>
                <a:lnTo>
                  <a:pt x="1498" y="455"/>
                </a:lnTo>
                <a:lnTo>
                  <a:pt x="1500" y="437"/>
                </a:lnTo>
                <a:lnTo>
                  <a:pt x="1502" y="420"/>
                </a:lnTo>
                <a:lnTo>
                  <a:pt x="1504" y="403"/>
                </a:lnTo>
                <a:lnTo>
                  <a:pt x="1506" y="387"/>
                </a:lnTo>
                <a:lnTo>
                  <a:pt x="1508" y="372"/>
                </a:lnTo>
                <a:lnTo>
                  <a:pt x="1510" y="359"/>
                </a:lnTo>
                <a:lnTo>
                  <a:pt x="1512" y="345"/>
                </a:lnTo>
                <a:lnTo>
                  <a:pt x="1512" y="332"/>
                </a:lnTo>
                <a:lnTo>
                  <a:pt x="1514" y="318"/>
                </a:lnTo>
                <a:lnTo>
                  <a:pt x="1514" y="305"/>
                </a:lnTo>
                <a:lnTo>
                  <a:pt x="1516" y="293"/>
                </a:lnTo>
                <a:lnTo>
                  <a:pt x="1516" y="284"/>
                </a:lnTo>
                <a:lnTo>
                  <a:pt x="1516" y="272"/>
                </a:lnTo>
                <a:lnTo>
                  <a:pt x="1516" y="263"/>
                </a:lnTo>
                <a:lnTo>
                  <a:pt x="1516" y="253"/>
                </a:lnTo>
                <a:lnTo>
                  <a:pt x="1516" y="243"/>
                </a:lnTo>
                <a:lnTo>
                  <a:pt x="1516" y="236"/>
                </a:lnTo>
                <a:lnTo>
                  <a:pt x="1516" y="228"/>
                </a:lnTo>
                <a:lnTo>
                  <a:pt x="1514" y="222"/>
                </a:lnTo>
                <a:lnTo>
                  <a:pt x="1514" y="215"/>
                </a:lnTo>
                <a:lnTo>
                  <a:pt x="1512" y="209"/>
                </a:lnTo>
                <a:lnTo>
                  <a:pt x="1512" y="205"/>
                </a:lnTo>
                <a:lnTo>
                  <a:pt x="1510" y="199"/>
                </a:lnTo>
                <a:lnTo>
                  <a:pt x="1508" y="195"/>
                </a:lnTo>
                <a:lnTo>
                  <a:pt x="1506" y="192"/>
                </a:lnTo>
                <a:lnTo>
                  <a:pt x="1504" y="190"/>
                </a:lnTo>
                <a:lnTo>
                  <a:pt x="1500" y="188"/>
                </a:lnTo>
                <a:lnTo>
                  <a:pt x="1498" y="186"/>
                </a:lnTo>
                <a:lnTo>
                  <a:pt x="1493" y="184"/>
                </a:lnTo>
                <a:lnTo>
                  <a:pt x="1485" y="184"/>
                </a:lnTo>
                <a:lnTo>
                  <a:pt x="1475" y="182"/>
                </a:lnTo>
                <a:lnTo>
                  <a:pt x="1464" y="182"/>
                </a:lnTo>
                <a:lnTo>
                  <a:pt x="1452" y="182"/>
                </a:lnTo>
                <a:lnTo>
                  <a:pt x="1439" y="182"/>
                </a:lnTo>
                <a:lnTo>
                  <a:pt x="1425" y="184"/>
                </a:lnTo>
                <a:lnTo>
                  <a:pt x="1408" y="186"/>
                </a:lnTo>
                <a:lnTo>
                  <a:pt x="1391" y="188"/>
                </a:lnTo>
                <a:lnTo>
                  <a:pt x="1372" y="192"/>
                </a:lnTo>
                <a:lnTo>
                  <a:pt x="1352" y="195"/>
                </a:lnTo>
                <a:lnTo>
                  <a:pt x="1329" y="199"/>
                </a:lnTo>
                <a:lnTo>
                  <a:pt x="1306" y="203"/>
                </a:lnTo>
                <a:lnTo>
                  <a:pt x="1281" y="207"/>
                </a:lnTo>
                <a:lnTo>
                  <a:pt x="1257" y="213"/>
                </a:lnTo>
                <a:lnTo>
                  <a:pt x="1230" y="220"/>
                </a:lnTo>
                <a:lnTo>
                  <a:pt x="1201" y="226"/>
                </a:lnTo>
                <a:lnTo>
                  <a:pt x="1176" y="232"/>
                </a:lnTo>
                <a:lnTo>
                  <a:pt x="1149" y="236"/>
                </a:lnTo>
                <a:lnTo>
                  <a:pt x="1124" y="240"/>
                </a:lnTo>
                <a:lnTo>
                  <a:pt x="1101" y="245"/>
                </a:lnTo>
                <a:lnTo>
                  <a:pt x="1078" y="247"/>
                </a:lnTo>
                <a:lnTo>
                  <a:pt x="1057" y="251"/>
                </a:lnTo>
                <a:lnTo>
                  <a:pt x="1038" y="255"/>
                </a:lnTo>
                <a:lnTo>
                  <a:pt x="1019" y="257"/>
                </a:lnTo>
                <a:lnTo>
                  <a:pt x="1001" y="259"/>
                </a:lnTo>
                <a:lnTo>
                  <a:pt x="984" y="261"/>
                </a:lnTo>
                <a:lnTo>
                  <a:pt x="969" y="261"/>
                </a:lnTo>
                <a:lnTo>
                  <a:pt x="953" y="263"/>
                </a:lnTo>
                <a:lnTo>
                  <a:pt x="942" y="263"/>
                </a:lnTo>
                <a:lnTo>
                  <a:pt x="930" y="263"/>
                </a:lnTo>
                <a:lnTo>
                  <a:pt x="921" y="263"/>
                </a:lnTo>
                <a:lnTo>
                  <a:pt x="921" y="176"/>
                </a:lnTo>
                <a:lnTo>
                  <a:pt x="934" y="174"/>
                </a:lnTo>
                <a:lnTo>
                  <a:pt x="948" y="174"/>
                </a:lnTo>
                <a:lnTo>
                  <a:pt x="963" y="172"/>
                </a:lnTo>
                <a:lnTo>
                  <a:pt x="980" y="172"/>
                </a:lnTo>
                <a:lnTo>
                  <a:pt x="997" y="169"/>
                </a:lnTo>
                <a:lnTo>
                  <a:pt x="1015" y="167"/>
                </a:lnTo>
                <a:lnTo>
                  <a:pt x="1034" y="165"/>
                </a:lnTo>
                <a:lnTo>
                  <a:pt x="1053" y="161"/>
                </a:lnTo>
                <a:lnTo>
                  <a:pt x="1074" y="157"/>
                </a:lnTo>
                <a:lnTo>
                  <a:pt x="1095" y="153"/>
                </a:lnTo>
                <a:lnTo>
                  <a:pt x="1116" y="148"/>
                </a:lnTo>
                <a:lnTo>
                  <a:pt x="1139" y="144"/>
                </a:lnTo>
                <a:lnTo>
                  <a:pt x="1164" y="138"/>
                </a:lnTo>
                <a:lnTo>
                  <a:pt x="1187" y="132"/>
                </a:lnTo>
                <a:lnTo>
                  <a:pt x="1212" y="126"/>
                </a:lnTo>
                <a:lnTo>
                  <a:pt x="1239" y="121"/>
                </a:lnTo>
                <a:lnTo>
                  <a:pt x="1262" y="113"/>
                </a:lnTo>
                <a:lnTo>
                  <a:pt x="1285" y="107"/>
                </a:lnTo>
                <a:lnTo>
                  <a:pt x="1306" y="101"/>
                </a:lnTo>
                <a:lnTo>
                  <a:pt x="1328" y="96"/>
                </a:lnTo>
                <a:lnTo>
                  <a:pt x="1345" y="90"/>
                </a:lnTo>
                <a:lnTo>
                  <a:pt x="1362" y="84"/>
                </a:lnTo>
                <a:lnTo>
                  <a:pt x="1379" y="78"/>
                </a:lnTo>
                <a:lnTo>
                  <a:pt x="1393" y="73"/>
                </a:lnTo>
                <a:lnTo>
                  <a:pt x="1406" y="67"/>
                </a:lnTo>
                <a:lnTo>
                  <a:pt x="1420" y="61"/>
                </a:lnTo>
                <a:lnTo>
                  <a:pt x="1429" y="55"/>
                </a:lnTo>
                <a:lnTo>
                  <a:pt x="1439" y="50"/>
                </a:lnTo>
                <a:lnTo>
                  <a:pt x="1446" y="46"/>
                </a:lnTo>
                <a:lnTo>
                  <a:pt x="1452" y="40"/>
                </a:lnTo>
                <a:lnTo>
                  <a:pt x="1456" y="36"/>
                </a:lnTo>
                <a:lnTo>
                  <a:pt x="1458" y="32"/>
                </a:lnTo>
                <a:lnTo>
                  <a:pt x="1462" y="25"/>
                </a:lnTo>
                <a:lnTo>
                  <a:pt x="1468" y="17"/>
                </a:lnTo>
                <a:lnTo>
                  <a:pt x="1473" y="11"/>
                </a:lnTo>
                <a:lnTo>
                  <a:pt x="1481" y="7"/>
                </a:lnTo>
                <a:lnTo>
                  <a:pt x="1489" y="4"/>
                </a:lnTo>
                <a:lnTo>
                  <a:pt x="1498" y="2"/>
                </a:lnTo>
                <a:lnTo>
                  <a:pt x="1508" y="0"/>
                </a:lnTo>
                <a:lnTo>
                  <a:pt x="1518" y="0"/>
                </a:lnTo>
                <a:lnTo>
                  <a:pt x="1529" y="4"/>
                </a:lnTo>
                <a:lnTo>
                  <a:pt x="1542" y="9"/>
                </a:lnTo>
                <a:lnTo>
                  <a:pt x="1558" y="17"/>
                </a:lnTo>
                <a:lnTo>
                  <a:pt x="1573" y="25"/>
                </a:lnTo>
                <a:lnTo>
                  <a:pt x="1583" y="30"/>
                </a:lnTo>
                <a:lnTo>
                  <a:pt x="1590" y="34"/>
                </a:lnTo>
                <a:lnTo>
                  <a:pt x="1600" y="40"/>
                </a:lnTo>
                <a:lnTo>
                  <a:pt x="1612" y="48"/>
                </a:lnTo>
                <a:lnTo>
                  <a:pt x="1621" y="53"/>
                </a:lnTo>
                <a:lnTo>
                  <a:pt x="1633" y="61"/>
                </a:lnTo>
                <a:lnTo>
                  <a:pt x="1646" y="69"/>
                </a:lnTo>
                <a:lnTo>
                  <a:pt x="1658" y="77"/>
                </a:lnTo>
                <a:lnTo>
                  <a:pt x="1669" y="84"/>
                </a:lnTo>
                <a:lnTo>
                  <a:pt x="1679" y="92"/>
                </a:lnTo>
                <a:lnTo>
                  <a:pt x="1688" y="100"/>
                </a:lnTo>
                <a:lnTo>
                  <a:pt x="1698" y="107"/>
                </a:lnTo>
                <a:lnTo>
                  <a:pt x="1706" y="115"/>
                </a:lnTo>
                <a:lnTo>
                  <a:pt x="1713" y="121"/>
                </a:lnTo>
                <a:lnTo>
                  <a:pt x="1719" y="128"/>
                </a:lnTo>
                <a:lnTo>
                  <a:pt x="1727" y="134"/>
                </a:lnTo>
                <a:lnTo>
                  <a:pt x="1732" y="140"/>
                </a:lnTo>
                <a:lnTo>
                  <a:pt x="1736" y="146"/>
                </a:lnTo>
                <a:lnTo>
                  <a:pt x="1742" y="151"/>
                </a:lnTo>
                <a:lnTo>
                  <a:pt x="1746" y="157"/>
                </a:lnTo>
                <a:lnTo>
                  <a:pt x="1750" y="161"/>
                </a:lnTo>
                <a:lnTo>
                  <a:pt x="1754" y="167"/>
                </a:lnTo>
                <a:lnTo>
                  <a:pt x="1755" y="171"/>
                </a:lnTo>
                <a:lnTo>
                  <a:pt x="1757" y="176"/>
                </a:lnTo>
                <a:lnTo>
                  <a:pt x="1757" y="184"/>
                </a:lnTo>
                <a:lnTo>
                  <a:pt x="1755" y="192"/>
                </a:lnTo>
                <a:lnTo>
                  <a:pt x="1754" y="199"/>
                </a:lnTo>
                <a:lnTo>
                  <a:pt x="1750" y="207"/>
                </a:lnTo>
                <a:lnTo>
                  <a:pt x="1746" y="215"/>
                </a:lnTo>
                <a:lnTo>
                  <a:pt x="1740" y="220"/>
                </a:lnTo>
                <a:lnTo>
                  <a:pt x="1734" y="226"/>
                </a:lnTo>
                <a:lnTo>
                  <a:pt x="1729" y="230"/>
                </a:lnTo>
                <a:lnTo>
                  <a:pt x="1727" y="234"/>
                </a:lnTo>
                <a:lnTo>
                  <a:pt x="1723" y="236"/>
                </a:lnTo>
                <a:lnTo>
                  <a:pt x="1721" y="240"/>
                </a:lnTo>
                <a:lnTo>
                  <a:pt x="1719" y="243"/>
                </a:lnTo>
                <a:lnTo>
                  <a:pt x="1717" y="249"/>
                </a:lnTo>
                <a:lnTo>
                  <a:pt x="1715" y="255"/>
                </a:lnTo>
                <a:lnTo>
                  <a:pt x="1711" y="261"/>
                </a:lnTo>
                <a:lnTo>
                  <a:pt x="1709" y="268"/>
                </a:lnTo>
                <a:lnTo>
                  <a:pt x="1706" y="274"/>
                </a:lnTo>
                <a:lnTo>
                  <a:pt x="1704" y="284"/>
                </a:lnTo>
                <a:lnTo>
                  <a:pt x="1700" y="291"/>
                </a:lnTo>
                <a:lnTo>
                  <a:pt x="1696" y="301"/>
                </a:lnTo>
                <a:lnTo>
                  <a:pt x="1694" y="311"/>
                </a:lnTo>
                <a:lnTo>
                  <a:pt x="1690" y="322"/>
                </a:lnTo>
                <a:lnTo>
                  <a:pt x="1686" y="334"/>
                </a:lnTo>
                <a:lnTo>
                  <a:pt x="1683" y="345"/>
                </a:lnTo>
                <a:lnTo>
                  <a:pt x="1679" y="357"/>
                </a:lnTo>
                <a:lnTo>
                  <a:pt x="1675" y="370"/>
                </a:lnTo>
                <a:lnTo>
                  <a:pt x="1671" y="384"/>
                </a:lnTo>
                <a:lnTo>
                  <a:pt x="1667" y="399"/>
                </a:lnTo>
                <a:lnTo>
                  <a:pt x="1661" y="412"/>
                </a:lnTo>
                <a:lnTo>
                  <a:pt x="1658" y="428"/>
                </a:lnTo>
                <a:lnTo>
                  <a:pt x="1654" y="445"/>
                </a:lnTo>
                <a:lnTo>
                  <a:pt x="1648" y="460"/>
                </a:lnTo>
                <a:lnTo>
                  <a:pt x="1644" y="478"/>
                </a:lnTo>
                <a:lnTo>
                  <a:pt x="1638" y="497"/>
                </a:lnTo>
                <a:lnTo>
                  <a:pt x="1635" y="514"/>
                </a:lnTo>
                <a:lnTo>
                  <a:pt x="1629" y="533"/>
                </a:lnTo>
                <a:lnTo>
                  <a:pt x="1625" y="554"/>
                </a:lnTo>
                <a:lnTo>
                  <a:pt x="1619" y="574"/>
                </a:lnTo>
                <a:lnTo>
                  <a:pt x="1613" y="595"/>
                </a:lnTo>
                <a:lnTo>
                  <a:pt x="1608" y="616"/>
                </a:lnTo>
                <a:lnTo>
                  <a:pt x="1602" y="639"/>
                </a:lnTo>
                <a:lnTo>
                  <a:pt x="1598" y="660"/>
                </a:lnTo>
                <a:lnTo>
                  <a:pt x="1592" y="681"/>
                </a:lnTo>
                <a:lnTo>
                  <a:pt x="1587" y="702"/>
                </a:lnTo>
                <a:lnTo>
                  <a:pt x="1583" y="721"/>
                </a:lnTo>
                <a:lnTo>
                  <a:pt x="1577" y="740"/>
                </a:lnTo>
                <a:lnTo>
                  <a:pt x="1573" y="758"/>
                </a:lnTo>
                <a:lnTo>
                  <a:pt x="1569" y="775"/>
                </a:lnTo>
                <a:lnTo>
                  <a:pt x="1565" y="792"/>
                </a:lnTo>
                <a:lnTo>
                  <a:pt x="1562" y="808"/>
                </a:lnTo>
                <a:lnTo>
                  <a:pt x="1558" y="823"/>
                </a:lnTo>
                <a:lnTo>
                  <a:pt x="1554" y="838"/>
                </a:lnTo>
                <a:lnTo>
                  <a:pt x="1550" y="852"/>
                </a:lnTo>
                <a:lnTo>
                  <a:pt x="1546" y="865"/>
                </a:lnTo>
                <a:lnTo>
                  <a:pt x="1542" y="877"/>
                </a:lnTo>
                <a:lnTo>
                  <a:pt x="1541" y="888"/>
                </a:lnTo>
                <a:lnTo>
                  <a:pt x="1537" y="900"/>
                </a:lnTo>
                <a:lnTo>
                  <a:pt x="1535" y="909"/>
                </a:lnTo>
                <a:lnTo>
                  <a:pt x="1531" y="919"/>
                </a:lnTo>
                <a:lnTo>
                  <a:pt x="1529" y="929"/>
                </a:lnTo>
                <a:lnTo>
                  <a:pt x="1527" y="936"/>
                </a:lnTo>
                <a:lnTo>
                  <a:pt x="1523" y="944"/>
                </a:lnTo>
                <a:lnTo>
                  <a:pt x="1521" y="952"/>
                </a:lnTo>
                <a:lnTo>
                  <a:pt x="1519" y="957"/>
                </a:lnTo>
                <a:lnTo>
                  <a:pt x="1518" y="963"/>
                </a:lnTo>
                <a:lnTo>
                  <a:pt x="1516" y="967"/>
                </a:lnTo>
                <a:lnTo>
                  <a:pt x="1514" y="971"/>
                </a:lnTo>
                <a:lnTo>
                  <a:pt x="1514" y="975"/>
                </a:lnTo>
                <a:lnTo>
                  <a:pt x="1512" y="977"/>
                </a:lnTo>
                <a:lnTo>
                  <a:pt x="1510" y="978"/>
                </a:lnTo>
                <a:lnTo>
                  <a:pt x="1508" y="980"/>
                </a:lnTo>
                <a:lnTo>
                  <a:pt x="1504" y="978"/>
                </a:lnTo>
                <a:lnTo>
                  <a:pt x="1498" y="978"/>
                </a:lnTo>
                <a:lnTo>
                  <a:pt x="1493" y="977"/>
                </a:lnTo>
                <a:lnTo>
                  <a:pt x="1487" y="973"/>
                </a:lnTo>
                <a:lnTo>
                  <a:pt x="1481" y="969"/>
                </a:lnTo>
                <a:lnTo>
                  <a:pt x="1473" y="965"/>
                </a:lnTo>
                <a:lnTo>
                  <a:pt x="1458" y="957"/>
                </a:lnTo>
                <a:lnTo>
                  <a:pt x="1448" y="954"/>
                </a:lnTo>
                <a:lnTo>
                  <a:pt x="1439" y="948"/>
                </a:lnTo>
                <a:lnTo>
                  <a:pt x="1433" y="940"/>
                </a:lnTo>
                <a:lnTo>
                  <a:pt x="1429" y="932"/>
                </a:lnTo>
                <a:lnTo>
                  <a:pt x="1425" y="925"/>
                </a:lnTo>
                <a:lnTo>
                  <a:pt x="1425" y="915"/>
                </a:lnTo>
                <a:lnTo>
                  <a:pt x="1425" y="904"/>
                </a:lnTo>
                <a:lnTo>
                  <a:pt x="1429" y="892"/>
                </a:lnTo>
                <a:lnTo>
                  <a:pt x="1429" y="888"/>
                </a:lnTo>
                <a:lnTo>
                  <a:pt x="1431" y="884"/>
                </a:lnTo>
                <a:lnTo>
                  <a:pt x="1431" y="881"/>
                </a:lnTo>
                <a:lnTo>
                  <a:pt x="1433" y="875"/>
                </a:lnTo>
                <a:lnTo>
                  <a:pt x="1433" y="869"/>
                </a:lnTo>
                <a:lnTo>
                  <a:pt x="1435" y="863"/>
                </a:lnTo>
                <a:lnTo>
                  <a:pt x="1437" y="858"/>
                </a:lnTo>
                <a:lnTo>
                  <a:pt x="1439" y="850"/>
                </a:lnTo>
                <a:lnTo>
                  <a:pt x="1439" y="842"/>
                </a:lnTo>
                <a:lnTo>
                  <a:pt x="1441" y="835"/>
                </a:lnTo>
                <a:lnTo>
                  <a:pt x="1443" y="827"/>
                </a:lnTo>
                <a:lnTo>
                  <a:pt x="1445" y="817"/>
                </a:lnTo>
                <a:lnTo>
                  <a:pt x="1446" y="808"/>
                </a:lnTo>
                <a:lnTo>
                  <a:pt x="1448" y="798"/>
                </a:lnTo>
                <a:lnTo>
                  <a:pt x="1448" y="787"/>
                </a:lnTo>
                <a:lnTo>
                  <a:pt x="1450" y="775"/>
                </a:lnTo>
                <a:lnTo>
                  <a:pt x="1452" y="764"/>
                </a:lnTo>
                <a:lnTo>
                  <a:pt x="1454" y="752"/>
                </a:lnTo>
                <a:lnTo>
                  <a:pt x="1456" y="739"/>
                </a:lnTo>
                <a:lnTo>
                  <a:pt x="1460" y="727"/>
                </a:lnTo>
                <a:lnTo>
                  <a:pt x="1462" y="714"/>
                </a:lnTo>
                <a:lnTo>
                  <a:pt x="1464" y="698"/>
                </a:lnTo>
                <a:lnTo>
                  <a:pt x="1466" y="683"/>
                </a:lnTo>
                <a:lnTo>
                  <a:pt x="1468" y="668"/>
                </a:lnTo>
                <a:lnTo>
                  <a:pt x="1470" y="652"/>
                </a:lnTo>
                <a:lnTo>
                  <a:pt x="1473" y="637"/>
                </a:lnTo>
                <a:lnTo>
                  <a:pt x="1475" y="620"/>
                </a:lnTo>
                <a:lnTo>
                  <a:pt x="1477" y="602"/>
                </a:lnTo>
                <a:lnTo>
                  <a:pt x="1481" y="585"/>
                </a:lnTo>
                <a:lnTo>
                  <a:pt x="1483" y="566"/>
                </a:lnTo>
                <a:lnTo>
                  <a:pt x="1485" y="547"/>
                </a:lnTo>
                <a:lnTo>
                  <a:pt x="1489" y="527"/>
                </a:lnTo>
                <a:close/>
                <a:moveTo>
                  <a:pt x="980" y="527"/>
                </a:moveTo>
                <a:lnTo>
                  <a:pt x="992" y="527"/>
                </a:lnTo>
                <a:lnTo>
                  <a:pt x="1007" y="526"/>
                </a:lnTo>
                <a:lnTo>
                  <a:pt x="1022" y="524"/>
                </a:lnTo>
                <a:lnTo>
                  <a:pt x="1040" y="520"/>
                </a:lnTo>
                <a:lnTo>
                  <a:pt x="1059" y="516"/>
                </a:lnTo>
                <a:lnTo>
                  <a:pt x="1080" y="510"/>
                </a:lnTo>
                <a:lnTo>
                  <a:pt x="1105" y="503"/>
                </a:lnTo>
                <a:lnTo>
                  <a:pt x="1130" y="495"/>
                </a:lnTo>
                <a:lnTo>
                  <a:pt x="1151" y="487"/>
                </a:lnTo>
                <a:lnTo>
                  <a:pt x="1172" y="480"/>
                </a:lnTo>
                <a:lnTo>
                  <a:pt x="1193" y="474"/>
                </a:lnTo>
                <a:lnTo>
                  <a:pt x="1212" y="470"/>
                </a:lnTo>
                <a:lnTo>
                  <a:pt x="1232" y="466"/>
                </a:lnTo>
                <a:lnTo>
                  <a:pt x="1251" y="464"/>
                </a:lnTo>
                <a:lnTo>
                  <a:pt x="1270" y="462"/>
                </a:lnTo>
                <a:lnTo>
                  <a:pt x="1289" y="462"/>
                </a:lnTo>
                <a:lnTo>
                  <a:pt x="1303" y="466"/>
                </a:lnTo>
                <a:lnTo>
                  <a:pt x="1316" y="470"/>
                </a:lnTo>
                <a:lnTo>
                  <a:pt x="1326" y="476"/>
                </a:lnTo>
                <a:lnTo>
                  <a:pt x="1333" y="481"/>
                </a:lnTo>
                <a:lnTo>
                  <a:pt x="1341" y="487"/>
                </a:lnTo>
                <a:lnTo>
                  <a:pt x="1345" y="497"/>
                </a:lnTo>
                <a:lnTo>
                  <a:pt x="1349" y="506"/>
                </a:lnTo>
                <a:lnTo>
                  <a:pt x="1349" y="510"/>
                </a:lnTo>
                <a:lnTo>
                  <a:pt x="1349" y="518"/>
                </a:lnTo>
                <a:lnTo>
                  <a:pt x="1349" y="524"/>
                </a:lnTo>
                <a:lnTo>
                  <a:pt x="1347" y="529"/>
                </a:lnTo>
                <a:lnTo>
                  <a:pt x="1345" y="535"/>
                </a:lnTo>
                <a:lnTo>
                  <a:pt x="1341" y="539"/>
                </a:lnTo>
                <a:lnTo>
                  <a:pt x="1337" y="545"/>
                </a:lnTo>
                <a:lnTo>
                  <a:pt x="1331" y="549"/>
                </a:lnTo>
                <a:lnTo>
                  <a:pt x="1326" y="554"/>
                </a:lnTo>
                <a:lnTo>
                  <a:pt x="1318" y="558"/>
                </a:lnTo>
                <a:lnTo>
                  <a:pt x="1310" y="562"/>
                </a:lnTo>
                <a:lnTo>
                  <a:pt x="1303" y="566"/>
                </a:lnTo>
                <a:lnTo>
                  <a:pt x="1293" y="570"/>
                </a:lnTo>
                <a:lnTo>
                  <a:pt x="1281" y="574"/>
                </a:lnTo>
                <a:lnTo>
                  <a:pt x="1270" y="575"/>
                </a:lnTo>
                <a:lnTo>
                  <a:pt x="1257" y="579"/>
                </a:lnTo>
                <a:lnTo>
                  <a:pt x="1243" y="581"/>
                </a:lnTo>
                <a:lnTo>
                  <a:pt x="1230" y="583"/>
                </a:lnTo>
                <a:lnTo>
                  <a:pt x="1199" y="591"/>
                </a:lnTo>
                <a:lnTo>
                  <a:pt x="1170" y="598"/>
                </a:lnTo>
                <a:lnTo>
                  <a:pt x="1139" y="604"/>
                </a:lnTo>
                <a:lnTo>
                  <a:pt x="1109" y="608"/>
                </a:lnTo>
                <a:lnTo>
                  <a:pt x="1078" y="612"/>
                </a:lnTo>
                <a:lnTo>
                  <a:pt x="1045" y="614"/>
                </a:lnTo>
                <a:lnTo>
                  <a:pt x="1013" y="616"/>
                </a:lnTo>
                <a:lnTo>
                  <a:pt x="980" y="616"/>
                </a:lnTo>
                <a:lnTo>
                  <a:pt x="980" y="527"/>
                </a:lnTo>
                <a:close/>
                <a:moveTo>
                  <a:pt x="1458" y="815"/>
                </a:moveTo>
                <a:lnTo>
                  <a:pt x="1458" y="936"/>
                </a:lnTo>
                <a:lnTo>
                  <a:pt x="1452" y="936"/>
                </a:lnTo>
                <a:lnTo>
                  <a:pt x="1445" y="936"/>
                </a:lnTo>
                <a:lnTo>
                  <a:pt x="1437" y="936"/>
                </a:lnTo>
                <a:lnTo>
                  <a:pt x="1427" y="936"/>
                </a:lnTo>
                <a:lnTo>
                  <a:pt x="1420" y="936"/>
                </a:lnTo>
                <a:lnTo>
                  <a:pt x="1410" y="938"/>
                </a:lnTo>
                <a:lnTo>
                  <a:pt x="1400" y="938"/>
                </a:lnTo>
                <a:lnTo>
                  <a:pt x="1389" y="940"/>
                </a:lnTo>
                <a:lnTo>
                  <a:pt x="1377" y="940"/>
                </a:lnTo>
                <a:lnTo>
                  <a:pt x="1366" y="942"/>
                </a:lnTo>
                <a:lnTo>
                  <a:pt x="1354" y="942"/>
                </a:lnTo>
                <a:lnTo>
                  <a:pt x="1343" y="944"/>
                </a:lnTo>
                <a:lnTo>
                  <a:pt x="1329" y="946"/>
                </a:lnTo>
                <a:lnTo>
                  <a:pt x="1316" y="948"/>
                </a:lnTo>
                <a:lnTo>
                  <a:pt x="1301" y="950"/>
                </a:lnTo>
                <a:lnTo>
                  <a:pt x="1287" y="950"/>
                </a:lnTo>
                <a:lnTo>
                  <a:pt x="1272" y="952"/>
                </a:lnTo>
                <a:lnTo>
                  <a:pt x="1255" y="954"/>
                </a:lnTo>
                <a:lnTo>
                  <a:pt x="1239" y="955"/>
                </a:lnTo>
                <a:lnTo>
                  <a:pt x="1222" y="959"/>
                </a:lnTo>
                <a:lnTo>
                  <a:pt x="1205" y="961"/>
                </a:lnTo>
                <a:lnTo>
                  <a:pt x="1187" y="963"/>
                </a:lnTo>
                <a:lnTo>
                  <a:pt x="1168" y="965"/>
                </a:lnTo>
                <a:lnTo>
                  <a:pt x="1149" y="967"/>
                </a:lnTo>
                <a:lnTo>
                  <a:pt x="1130" y="971"/>
                </a:lnTo>
                <a:lnTo>
                  <a:pt x="1111" y="973"/>
                </a:lnTo>
                <a:lnTo>
                  <a:pt x="1090" y="977"/>
                </a:lnTo>
                <a:lnTo>
                  <a:pt x="1068" y="978"/>
                </a:lnTo>
                <a:lnTo>
                  <a:pt x="1047" y="982"/>
                </a:lnTo>
                <a:lnTo>
                  <a:pt x="1026" y="984"/>
                </a:lnTo>
                <a:lnTo>
                  <a:pt x="1003" y="988"/>
                </a:lnTo>
                <a:lnTo>
                  <a:pt x="980" y="990"/>
                </a:lnTo>
                <a:lnTo>
                  <a:pt x="980" y="904"/>
                </a:lnTo>
                <a:lnTo>
                  <a:pt x="1099" y="881"/>
                </a:lnTo>
                <a:lnTo>
                  <a:pt x="1220" y="859"/>
                </a:lnTo>
                <a:lnTo>
                  <a:pt x="1339" y="836"/>
                </a:lnTo>
                <a:lnTo>
                  <a:pt x="1458" y="815"/>
                </a:lnTo>
                <a:close/>
                <a:moveTo>
                  <a:pt x="2066" y="1752"/>
                </a:moveTo>
                <a:lnTo>
                  <a:pt x="2093" y="1761"/>
                </a:lnTo>
                <a:lnTo>
                  <a:pt x="2118" y="1771"/>
                </a:lnTo>
                <a:lnTo>
                  <a:pt x="2143" y="1781"/>
                </a:lnTo>
                <a:lnTo>
                  <a:pt x="2164" y="1788"/>
                </a:lnTo>
                <a:lnTo>
                  <a:pt x="2183" y="1796"/>
                </a:lnTo>
                <a:lnTo>
                  <a:pt x="2201" y="1804"/>
                </a:lnTo>
                <a:lnTo>
                  <a:pt x="2218" y="1811"/>
                </a:lnTo>
                <a:lnTo>
                  <a:pt x="2231" y="1817"/>
                </a:lnTo>
                <a:lnTo>
                  <a:pt x="2245" y="1823"/>
                </a:lnTo>
                <a:lnTo>
                  <a:pt x="2256" y="1829"/>
                </a:lnTo>
                <a:lnTo>
                  <a:pt x="2266" y="1834"/>
                </a:lnTo>
                <a:lnTo>
                  <a:pt x="2272" y="1838"/>
                </a:lnTo>
                <a:lnTo>
                  <a:pt x="2279" y="1842"/>
                </a:lnTo>
                <a:lnTo>
                  <a:pt x="2283" y="1846"/>
                </a:lnTo>
                <a:lnTo>
                  <a:pt x="2285" y="1848"/>
                </a:lnTo>
                <a:lnTo>
                  <a:pt x="2285" y="1850"/>
                </a:lnTo>
                <a:lnTo>
                  <a:pt x="2285" y="1854"/>
                </a:lnTo>
                <a:lnTo>
                  <a:pt x="2283" y="1859"/>
                </a:lnTo>
                <a:lnTo>
                  <a:pt x="2279" y="1863"/>
                </a:lnTo>
                <a:lnTo>
                  <a:pt x="2276" y="1867"/>
                </a:lnTo>
                <a:lnTo>
                  <a:pt x="2268" y="1871"/>
                </a:lnTo>
                <a:lnTo>
                  <a:pt x="2260" y="1875"/>
                </a:lnTo>
                <a:lnTo>
                  <a:pt x="2251" y="1878"/>
                </a:lnTo>
                <a:lnTo>
                  <a:pt x="2241" y="1882"/>
                </a:lnTo>
                <a:lnTo>
                  <a:pt x="2229" y="1888"/>
                </a:lnTo>
                <a:lnTo>
                  <a:pt x="2216" y="1892"/>
                </a:lnTo>
                <a:lnTo>
                  <a:pt x="2201" y="1896"/>
                </a:lnTo>
                <a:lnTo>
                  <a:pt x="2185" y="1900"/>
                </a:lnTo>
                <a:lnTo>
                  <a:pt x="2168" y="1903"/>
                </a:lnTo>
                <a:lnTo>
                  <a:pt x="2149" y="1907"/>
                </a:lnTo>
                <a:lnTo>
                  <a:pt x="2128" y="1911"/>
                </a:lnTo>
                <a:lnTo>
                  <a:pt x="2107" y="1917"/>
                </a:lnTo>
                <a:lnTo>
                  <a:pt x="2084" y="1921"/>
                </a:lnTo>
                <a:lnTo>
                  <a:pt x="2061" y="1925"/>
                </a:lnTo>
                <a:lnTo>
                  <a:pt x="2039" y="1928"/>
                </a:lnTo>
                <a:lnTo>
                  <a:pt x="2018" y="1930"/>
                </a:lnTo>
                <a:lnTo>
                  <a:pt x="1999" y="1934"/>
                </a:lnTo>
                <a:lnTo>
                  <a:pt x="1982" y="1936"/>
                </a:lnTo>
                <a:lnTo>
                  <a:pt x="1965" y="1938"/>
                </a:lnTo>
                <a:lnTo>
                  <a:pt x="1947" y="1940"/>
                </a:lnTo>
                <a:lnTo>
                  <a:pt x="1934" y="1942"/>
                </a:lnTo>
                <a:lnTo>
                  <a:pt x="1919" y="1942"/>
                </a:lnTo>
                <a:lnTo>
                  <a:pt x="1907" y="1942"/>
                </a:lnTo>
                <a:lnTo>
                  <a:pt x="1896" y="1942"/>
                </a:lnTo>
                <a:lnTo>
                  <a:pt x="1884" y="1942"/>
                </a:lnTo>
                <a:lnTo>
                  <a:pt x="1874" y="1942"/>
                </a:lnTo>
                <a:lnTo>
                  <a:pt x="1865" y="1940"/>
                </a:lnTo>
                <a:lnTo>
                  <a:pt x="1857" y="1938"/>
                </a:lnTo>
                <a:lnTo>
                  <a:pt x="1850" y="1936"/>
                </a:lnTo>
                <a:lnTo>
                  <a:pt x="1840" y="1932"/>
                </a:lnTo>
                <a:lnTo>
                  <a:pt x="1830" y="1926"/>
                </a:lnTo>
                <a:lnTo>
                  <a:pt x="1819" y="1919"/>
                </a:lnTo>
                <a:lnTo>
                  <a:pt x="1807" y="1911"/>
                </a:lnTo>
                <a:lnTo>
                  <a:pt x="1796" y="1901"/>
                </a:lnTo>
                <a:lnTo>
                  <a:pt x="1782" y="1890"/>
                </a:lnTo>
                <a:lnTo>
                  <a:pt x="1767" y="1878"/>
                </a:lnTo>
                <a:lnTo>
                  <a:pt x="1752" y="1863"/>
                </a:lnTo>
                <a:lnTo>
                  <a:pt x="1734" y="1848"/>
                </a:lnTo>
                <a:lnTo>
                  <a:pt x="1717" y="1830"/>
                </a:lnTo>
                <a:lnTo>
                  <a:pt x="1700" y="1811"/>
                </a:lnTo>
                <a:lnTo>
                  <a:pt x="1681" y="1790"/>
                </a:lnTo>
                <a:lnTo>
                  <a:pt x="1660" y="1769"/>
                </a:lnTo>
                <a:lnTo>
                  <a:pt x="1640" y="1744"/>
                </a:lnTo>
                <a:lnTo>
                  <a:pt x="1617" y="1717"/>
                </a:lnTo>
                <a:lnTo>
                  <a:pt x="1606" y="1704"/>
                </a:lnTo>
                <a:lnTo>
                  <a:pt x="1594" y="1690"/>
                </a:lnTo>
                <a:lnTo>
                  <a:pt x="1583" y="1675"/>
                </a:lnTo>
                <a:lnTo>
                  <a:pt x="1569" y="1660"/>
                </a:lnTo>
                <a:lnTo>
                  <a:pt x="1554" y="1642"/>
                </a:lnTo>
                <a:lnTo>
                  <a:pt x="1541" y="1627"/>
                </a:lnTo>
                <a:lnTo>
                  <a:pt x="1525" y="1610"/>
                </a:lnTo>
                <a:lnTo>
                  <a:pt x="1510" y="1593"/>
                </a:lnTo>
                <a:lnTo>
                  <a:pt x="1494" y="1573"/>
                </a:lnTo>
                <a:lnTo>
                  <a:pt x="1477" y="1554"/>
                </a:lnTo>
                <a:lnTo>
                  <a:pt x="1460" y="1535"/>
                </a:lnTo>
                <a:lnTo>
                  <a:pt x="1441" y="1514"/>
                </a:lnTo>
                <a:lnTo>
                  <a:pt x="1423" y="1493"/>
                </a:lnTo>
                <a:lnTo>
                  <a:pt x="1404" y="1472"/>
                </a:lnTo>
                <a:lnTo>
                  <a:pt x="1385" y="1449"/>
                </a:lnTo>
                <a:lnTo>
                  <a:pt x="1364" y="1427"/>
                </a:lnTo>
                <a:lnTo>
                  <a:pt x="1343" y="1403"/>
                </a:lnTo>
                <a:lnTo>
                  <a:pt x="1322" y="1380"/>
                </a:lnTo>
                <a:lnTo>
                  <a:pt x="1301" y="1355"/>
                </a:lnTo>
                <a:lnTo>
                  <a:pt x="1278" y="1330"/>
                </a:lnTo>
                <a:lnTo>
                  <a:pt x="1255" y="1303"/>
                </a:lnTo>
                <a:lnTo>
                  <a:pt x="1232" y="1276"/>
                </a:lnTo>
                <a:lnTo>
                  <a:pt x="1209" y="1249"/>
                </a:lnTo>
                <a:lnTo>
                  <a:pt x="1184" y="1220"/>
                </a:lnTo>
                <a:lnTo>
                  <a:pt x="1159" y="1191"/>
                </a:lnTo>
                <a:lnTo>
                  <a:pt x="1134" y="1161"/>
                </a:lnTo>
                <a:lnTo>
                  <a:pt x="1107" y="1132"/>
                </a:lnTo>
                <a:lnTo>
                  <a:pt x="1080" y="1099"/>
                </a:lnTo>
                <a:lnTo>
                  <a:pt x="1053" y="1069"/>
                </a:lnTo>
                <a:lnTo>
                  <a:pt x="1026" y="1036"/>
                </a:lnTo>
                <a:lnTo>
                  <a:pt x="997" y="1003"/>
                </a:lnTo>
                <a:lnTo>
                  <a:pt x="971" y="969"/>
                </a:lnTo>
                <a:lnTo>
                  <a:pt x="1005" y="952"/>
                </a:lnTo>
                <a:lnTo>
                  <a:pt x="1040" y="936"/>
                </a:lnTo>
                <a:lnTo>
                  <a:pt x="1067" y="965"/>
                </a:lnTo>
                <a:lnTo>
                  <a:pt x="1093" y="992"/>
                </a:lnTo>
                <a:lnTo>
                  <a:pt x="1118" y="1021"/>
                </a:lnTo>
                <a:lnTo>
                  <a:pt x="1143" y="1048"/>
                </a:lnTo>
                <a:lnTo>
                  <a:pt x="1168" y="1072"/>
                </a:lnTo>
                <a:lnTo>
                  <a:pt x="1193" y="1099"/>
                </a:lnTo>
                <a:lnTo>
                  <a:pt x="1216" y="1122"/>
                </a:lnTo>
                <a:lnTo>
                  <a:pt x="1241" y="1147"/>
                </a:lnTo>
                <a:lnTo>
                  <a:pt x="1264" y="1170"/>
                </a:lnTo>
                <a:lnTo>
                  <a:pt x="1285" y="1193"/>
                </a:lnTo>
                <a:lnTo>
                  <a:pt x="1308" y="1216"/>
                </a:lnTo>
                <a:lnTo>
                  <a:pt x="1329" y="1238"/>
                </a:lnTo>
                <a:lnTo>
                  <a:pt x="1351" y="1259"/>
                </a:lnTo>
                <a:lnTo>
                  <a:pt x="1372" y="1278"/>
                </a:lnTo>
                <a:lnTo>
                  <a:pt x="1393" y="1297"/>
                </a:lnTo>
                <a:lnTo>
                  <a:pt x="1412" y="1316"/>
                </a:lnTo>
                <a:lnTo>
                  <a:pt x="1433" y="1335"/>
                </a:lnTo>
                <a:lnTo>
                  <a:pt x="1450" y="1353"/>
                </a:lnTo>
                <a:lnTo>
                  <a:pt x="1470" y="1370"/>
                </a:lnTo>
                <a:lnTo>
                  <a:pt x="1489" y="1385"/>
                </a:lnTo>
                <a:lnTo>
                  <a:pt x="1506" y="1401"/>
                </a:lnTo>
                <a:lnTo>
                  <a:pt x="1523" y="1416"/>
                </a:lnTo>
                <a:lnTo>
                  <a:pt x="1539" y="1429"/>
                </a:lnTo>
                <a:lnTo>
                  <a:pt x="1556" y="1443"/>
                </a:lnTo>
                <a:lnTo>
                  <a:pt x="1571" y="1456"/>
                </a:lnTo>
                <a:lnTo>
                  <a:pt x="1587" y="1470"/>
                </a:lnTo>
                <a:lnTo>
                  <a:pt x="1602" y="1481"/>
                </a:lnTo>
                <a:lnTo>
                  <a:pt x="1615" y="1493"/>
                </a:lnTo>
                <a:lnTo>
                  <a:pt x="1629" y="1502"/>
                </a:lnTo>
                <a:lnTo>
                  <a:pt x="1642" y="1512"/>
                </a:lnTo>
                <a:lnTo>
                  <a:pt x="1656" y="1522"/>
                </a:lnTo>
                <a:lnTo>
                  <a:pt x="1667" y="1531"/>
                </a:lnTo>
                <a:lnTo>
                  <a:pt x="1715" y="1564"/>
                </a:lnTo>
                <a:lnTo>
                  <a:pt x="1765" y="1594"/>
                </a:lnTo>
                <a:lnTo>
                  <a:pt x="1813" y="1625"/>
                </a:lnTo>
                <a:lnTo>
                  <a:pt x="1863" y="1654"/>
                </a:lnTo>
                <a:lnTo>
                  <a:pt x="1913" y="1681"/>
                </a:lnTo>
                <a:lnTo>
                  <a:pt x="1963" y="1706"/>
                </a:lnTo>
                <a:lnTo>
                  <a:pt x="2015" y="1729"/>
                </a:lnTo>
                <a:lnTo>
                  <a:pt x="2066" y="1752"/>
                </a:lnTo>
                <a:close/>
                <a:moveTo>
                  <a:pt x="1429" y="1410"/>
                </a:moveTo>
                <a:lnTo>
                  <a:pt x="1379" y="1376"/>
                </a:lnTo>
                <a:lnTo>
                  <a:pt x="1400" y="1355"/>
                </a:lnTo>
                <a:lnTo>
                  <a:pt x="1422" y="1332"/>
                </a:lnTo>
                <a:lnTo>
                  <a:pt x="1441" y="1310"/>
                </a:lnTo>
                <a:lnTo>
                  <a:pt x="1460" y="1289"/>
                </a:lnTo>
                <a:lnTo>
                  <a:pt x="1479" y="1268"/>
                </a:lnTo>
                <a:lnTo>
                  <a:pt x="1496" y="1249"/>
                </a:lnTo>
                <a:lnTo>
                  <a:pt x="1514" y="1230"/>
                </a:lnTo>
                <a:lnTo>
                  <a:pt x="1529" y="1211"/>
                </a:lnTo>
                <a:lnTo>
                  <a:pt x="1544" y="1193"/>
                </a:lnTo>
                <a:lnTo>
                  <a:pt x="1558" y="1174"/>
                </a:lnTo>
                <a:lnTo>
                  <a:pt x="1571" y="1157"/>
                </a:lnTo>
                <a:lnTo>
                  <a:pt x="1585" y="1142"/>
                </a:lnTo>
                <a:lnTo>
                  <a:pt x="1596" y="1124"/>
                </a:lnTo>
                <a:lnTo>
                  <a:pt x="1608" y="1109"/>
                </a:lnTo>
                <a:lnTo>
                  <a:pt x="1619" y="1094"/>
                </a:lnTo>
                <a:lnTo>
                  <a:pt x="1629" y="1078"/>
                </a:lnTo>
                <a:lnTo>
                  <a:pt x="1635" y="1067"/>
                </a:lnTo>
                <a:lnTo>
                  <a:pt x="1640" y="1055"/>
                </a:lnTo>
                <a:lnTo>
                  <a:pt x="1646" y="1044"/>
                </a:lnTo>
                <a:lnTo>
                  <a:pt x="1652" y="1032"/>
                </a:lnTo>
                <a:lnTo>
                  <a:pt x="1656" y="1023"/>
                </a:lnTo>
                <a:lnTo>
                  <a:pt x="1660" y="1013"/>
                </a:lnTo>
                <a:lnTo>
                  <a:pt x="1663" y="1003"/>
                </a:lnTo>
                <a:lnTo>
                  <a:pt x="1665" y="994"/>
                </a:lnTo>
                <a:lnTo>
                  <a:pt x="1667" y="986"/>
                </a:lnTo>
                <a:lnTo>
                  <a:pt x="1667" y="978"/>
                </a:lnTo>
                <a:lnTo>
                  <a:pt x="1667" y="971"/>
                </a:lnTo>
                <a:lnTo>
                  <a:pt x="1667" y="963"/>
                </a:lnTo>
                <a:lnTo>
                  <a:pt x="1665" y="955"/>
                </a:lnTo>
                <a:lnTo>
                  <a:pt x="1663" y="948"/>
                </a:lnTo>
                <a:lnTo>
                  <a:pt x="1661" y="942"/>
                </a:lnTo>
                <a:lnTo>
                  <a:pt x="1658" y="936"/>
                </a:lnTo>
                <a:lnTo>
                  <a:pt x="1652" y="930"/>
                </a:lnTo>
                <a:lnTo>
                  <a:pt x="1648" y="925"/>
                </a:lnTo>
                <a:lnTo>
                  <a:pt x="1646" y="919"/>
                </a:lnTo>
                <a:lnTo>
                  <a:pt x="1642" y="915"/>
                </a:lnTo>
                <a:lnTo>
                  <a:pt x="1640" y="911"/>
                </a:lnTo>
                <a:lnTo>
                  <a:pt x="1640" y="907"/>
                </a:lnTo>
                <a:lnTo>
                  <a:pt x="1640" y="904"/>
                </a:lnTo>
                <a:lnTo>
                  <a:pt x="1640" y="902"/>
                </a:lnTo>
                <a:lnTo>
                  <a:pt x="1642" y="898"/>
                </a:lnTo>
                <a:lnTo>
                  <a:pt x="1644" y="896"/>
                </a:lnTo>
                <a:lnTo>
                  <a:pt x="1646" y="896"/>
                </a:lnTo>
                <a:lnTo>
                  <a:pt x="1650" y="894"/>
                </a:lnTo>
                <a:lnTo>
                  <a:pt x="1654" y="892"/>
                </a:lnTo>
                <a:lnTo>
                  <a:pt x="1658" y="892"/>
                </a:lnTo>
                <a:lnTo>
                  <a:pt x="1661" y="892"/>
                </a:lnTo>
                <a:lnTo>
                  <a:pt x="1667" y="892"/>
                </a:lnTo>
                <a:lnTo>
                  <a:pt x="1679" y="892"/>
                </a:lnTo>
                <a:lnTo>
                  <a:pt x="1692" y="894"/>
                </a:lnTo>
                <a:lnTo>
                  <a:pt x="1706" y="896"/>
                </a:lnTo>
                <a:lnTo>
                  <a:pt x="1721" y="902"/>
                </a:lnTo>
                <a:lnTo>
                  <a:pt x="1736" y="907"/>
                </a:lnTo>
                <a:lnTo>
                  <a:pt x="1752" y="915"/>
                </a:lnTo>
                <a:lnTo>
                  <a:pt x="1761" y="919"/>
                </a:lnTo>
                <a:lnTo>
                  <a:pt x="1769" y="925"/>
                </a:lnTo>
                <a:lnTo>
                  <a:pt x="1778" y="930"/>
                </a:lnTo>
                <a:lnTo>
                  <a:pt x="1788" y="936"/>
                </a:lnTo>
                <a:lnTo>
                  <a:pt x="1796" y="942"/>
                </a:lnTo>
                <a:lnTo>
                  <a:pt x="1805" y="948"/>
                </a:lnTo>
                <a:lnTo>
                  <a:pt x="1813" y="954"/>
                </a:lnTo>
                <a:lnTo>
                  <a:pt x="1819" y="959"/>
                </a:lnTo>
                <a:lnTo>
                  <a:pt x="1825" y="965"/>
                </a:lnTo>
                <a:lnTo>
                  <a:pt x="1830" y="969"/>
                </a:lnTo>
                <a:lnTo>
                  <a:pt x="1836" y="975"/>
                </a:lnTo>
                <a:lnTo>
                  <a:pt x="1840" y="980"/>
                </a:lnTo>
                <a:lnTo>
                  <a:pt x="1846" y="984"/>
                </a:lnTo>
                <a:lnTo>
                  <a:pt x="1848" y="990"/>
                </a:lnTo>
                <a:lnTo>
                  <a:pt x="1851" y="996"/>
                </a:lnTo>
                <a:lnTo>
                  <a:pt x="1853" y="1001"/>
                </a:lnTo>
                <a:lnTo>
                  <a:pt x="1855" y="1005"/>
                </a:lnTo>
                <a:lnTo>
                  <a:pt x="1857" y="1011"/>
                </a:lnTo>
                <a:lnTo>
                  <a:pt x="1857" y="1017"/>
                </a:lnTo>
                <a:lnTo>
                  <a:pt x="1857" y="1025"/>
                </a:lnTo>
                <a:lnTo>
                  <a:pt x="1857" y="1030"/>
                </a:lnTo>
                <a:lnTo>
                  <a:pt x="1855" y="1036"/>
                </a:lnTo>
                <a:lnTo>
                  <a:pt x="1853" y="1044"/>
                </a:lnTo>
                <a:lnTo>
                  <a:pt x="1850" y="1051"/>
                </a:lnTo>
                <a:lnTo>
                  <a:pt x="1846" y="1059"/>
                </a:lnTo>
                <a:lnTo>
                  <a:pt x="1840" y="1067"/>
                </a:lnTo>
                <a:lnTo>
                  <a:pt x="1834" y="1074"/>
                </a:lnTo>
                <a:lnTo>
                  <a:pt x="1828" y="1082"/>
                </a:lnTo>
                <a:lnTo>
                  <a:pt x="1821" y="1092"/>
                </a:lnTo>
                <a:lnTo>
                  <a:pt x="1813" y="1101"/>
                </a:lnTo>
                <a:lnTo>
                  <a:pt x="1803" y="1111"/>
                </a:lnTo>
                <a:lnTo>
                  <a:pt x="1794" y="1120"/>
                </a:lnTo>
                <a:lnTo>
                  <a:pt x="1784" y="1132"/>
                </a:lnTo>
                <a:lnTo>
                  <a:pt x="1773" y="1143"/>
                </a:lnTo>
                <a:lnTo>
                  <a:pt x="1759" y="1155"/>
                </a:lnTo>
                <a:lnTo>
                  <a:pt x="1748" y="1167"/>
                </a:lnTo>
                <a:lnTo>
                  <a:pt x="1732" y="1182"/>
                </a:lnTo>
                <a:lnTo>
                  <a:pt x="1717" y="1195"/>
                </a:lnTo>
                <a:lnTo>
                  <a:pt x="1700" y="1211"/>
                </a:lnTo>
                <a:lnTo>
                  <a:pt x="1683" y="1226"/>
                </a:lnTo>
                <a:lnTo>
                  <a:pt x="1665" y="1239"/>
                </a:lnTo>
                <a:lnTo>
                  <a:pt x="1646" y="1255"/>
                </a:lnTo>
                <a:lnTo>
                  <a:pt x="1627" y="1268"/>
                </a:lnTo>
                <a:lnTo>
                  <a:pt x="1606" y="1284"/>
                </a:lnTo>
                <a:lnTo>
                  <a:pt x="1587" y="1299"/>
                </a:lnTo>
                <a:lnTo>
                  <a:pt x="1565" y="1314"/>
                </a:lnTo>
                <a:lnTo>
                  <a:pt x="1544" y="1330"/>
                </a:lnTo>
                <a:lnTo>
                  <a:pt x="1521" y="1345"/>
                </a:lnTo>
                <a:lnTo>
                  <a:pt x="1498" y="1360"/>
                </a:lnTo>
                <a:lnTo>
                  <a:pt x="1475" y="1376"/>
                </a:lnTo>
                <a:lnTo>
                  <a:pt x="1429" y="14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67" name="Freeform 77"/>
          <p:cNvSpPr>
            <a:spLocks noChangeArrowheads="1"/>
          </p:cNvSpPr>
          <p:nvPr/>
        </p:nvSpPr>
        <p:spPr bwMode="auto">
          <a:xfrm>
            <a:off x="2036763" y="2555875"/>
            <a:ext cx="122237" cy="1374775"/>
          </a:xfrm>
          <a:custGeom>
            <a:avLst/>
            <a:gdLst>
              <a:gd name="T0" fmla="*/ 0 w 153"/>
              <a:gd name="T1" fmla="*/ 82 h 1733"/>
              <a:gd name="T2" fmla="*/ 0 w 153"/>
              <a:gd name="T3" fmla="*/ 57 h 1733"/>
              <a:gd name="T4" fmla="*/ 1 w 153"/>
              <a:gd name="T5" fmla="*/ 36 h 1733"/>
              <a:gd name="T6" fmla="*/ 3 w 153"/>
              <a:gd name="T7" fmla="*/ 21 h 1733"/>
              <a:gd name="T8" fmla="*/ 9 w 153"/>
              <a:gd name="T9" fmla="*/ 9 h 1733"/>
              <a:gd name="T10" fmla="*/ 15 w 153"/>
              <a:gd name="T11" fmla="*/ 2 h 1733"/>
              <a:gd name="T12" fmla="*/ 28 w 153"/>
              <a:gd name="T13" fmla="*/ 0 h 1733"/>
              <a:gd name="T14" fmla="*/ 47 w 153"/>
              <a:gd name="T15" fmla="*/ 0 h 1733"/>
              <a:gd name="T16" fmla="*/ 76 w 153"/>
              <a:gd name="T17" fmla="*/ 5 h 1733"/>
              <a:gd name="T18" fmla="*/ 111 w 153"/>
              <a:gd name="T19" fmla="*/ 15 h 1733"/>
              <a:gd name="T20" fmla="*/ 153 w 153"/>
              <a:gd name="T21" fmla="*/ 25 h 1733"/>
              <a:gd name="T22" fmla="*/ 153 w 153"/>
              <a:gd name="T23" fmla="*/ 314 h 1733"/>
              <a:gd name="T24" fmla="*/ 151 w 153"/>
              <a:gd name="T25" fmla="*/ 577 h 1733"/>
              <a:gd name="T26" fmla="*/ 151 w 153"/>
              <a:gd name="T27" fmla="*/ 811 h 1733"/>
              <a:gd name="T28" fmla="*/ 149 w 153"/>
              <a:gd name="T29" fmla="*/ 1017 h 1733"/>
              <a:gd name="T30" fmla="*/ 147 w 153"/>
              <a:gd name="T31" fmla="*/ 1197 h 1733"/>
              <a:gd name="T32" fmla="*/ 145 w 153"/>
              <a:gd name="T33" fmla="*/ 1347 h 1733"/>
              <a:gd name="T34" fmla="*/ 142 w 153"/>
              <a:gd name="T35" fmla="*/ 1472 h 1733"/>
              <a:gd name="T36" fmla="*/ 140 w 153"/>
              <a:gd name="T37" fmla="*/ 1568 h 1733"/>
              <a:gd name="T38" fmla="*/ 138 w 153"/>
              <a:gd name="T39" fmla="*/ 1637 h 1733"/>
              <a:gd name="T40" fmla="*/ 134 w 153"/>
              <a:gd name="T41" fmla="*/ 1677 h 1733"/>
              <a:gd name="T42" fmla="*/ 130 w 153"/>
              <a:gd name="T43" fmla="*/ 1694 h 1733"/>
              <a:gd name="T44" fmla="*/ 124 w 153"/>
              <a:gd name="T45" fmla="*/ 1710 h 1733"/>
              <a:gd name="T46" fmla="*/ 115 w 153"/>
              <a:gd name="T47" fmla="*/ 1729 h 1733"/>
              <a:gd name="T48" fmla="*/ 103 w 153"/>
              <a:gd name="T49" fmla="*/ 1733 h 1733"/>
              <a:gd name="T50" fmla="*/ 95 w 153"/>
              <a:gd name="T51" fmla="*/ 1731 h 1733"/>
              <a:gd name="T52" fmla="*/ 88 w 153"/>
              <a:gd name="T53" fmla="*/ 1725 h 1733"/>
              <a:gd name="T54" fmla="*/ 78 w 153"/>
              <a:gd name="T55" fmla="*/ 1713 h 1733"/>
              <a:gd name="T56" fmla="*/ 67 w 153"/>
              <a:gd name="T57" fmla="*/ 1696 h 1733"/>
              <a:gd name="T58" fmla="*/ 57 w 153"/>
              <a:gd name="T59" fmla="*/ 1675 h 1733"/>
              <a:gd name="T60" fmla="*/ 40 w 153"/>
              <a:gd name="T61" fmla="*/ 1637 h 1733"/>
              <a:gd name="T62" fmla="*/ 26 w 153"/>
              <a:gd name="T63" fmla="*/ 1594 h 1733"/>
              <a:gd name="T64" fmla="*/ 23 w 153"/>
              <a:gd name="T65" fmla="*/ 1558 h 1733"/>
              <a:gd name="T66" fmla="*/ 19 w 153"/>
              <a:gd name="T67" fmla="*/ 1541 h 1733"/>
              <a:gd name="T68" fmla="*/ 19 w 153"/>
              <a:gd name="T69" fmla="*/ 1518 h 1733"/>
              <a:gd name="T70" fmla="*/ 21 w 153"/>
              <a:gd name="T71" fmla="*/ 1487 h 1733"/>
              <a:gd name="T72" fmla="*/ 26 w 153"/>
              <a:gd name="T73" fmla="*/ 1447 h 1733"/>
              <a:gd name="T74" fmla="*/ 30 w 153"/>
              <a:gd name="T75" fmla="*/ 1399 h 1733"/>
              <a:gd name="T76" fmla="*/ 34 w 153"/>
              <a:gd name="T77" fmla="*/ 1360 h 1733"/>
              <a:gd name="T78" fmla="*/ 36 w 153"/>
              <a:gd name="T79" fmla="*/ 1328 h 1733"/>
              <a:gd name="T80" fmla="*/ 38 w 153"/>
              <a:gd name="T81" fmla="*/ 1289 h 1733"/>
              <a:gd name="T82" fmla="*/ 40 w 153"/>
              <a:gd name="T83" fmla="*/ 1247 h 1733"/>
              <a:gd name="T84" fmla="*/ 42 w 153"/>
              <a:gd name="T85" fmla="*/ 1199 h 1733"/>
              <a:gd name="T86" fmla="*/ 42 w 153"/>
              <a:gd name="T87" fmla="*/ 1147 h 1733"/>
              <a:gd name="T88" fmla="*/ 42 w 153"/>
              <a:gd name="T89" fmla="*/ 1092 h 1733"/>
              <a:gd name="T90" fmla="*/ 42 w 153"/>
              <a:gd name="T91" fmla="*/ 1030 h 1733"/>
              <a:gd name="T92" fmla="*/ 42 w 153"/>
              <a:gd name="T93" fmla="*/ 965 h 1733"/>
              <a:gd name="T94" fmla="*/ 44 w 153"/>
              <a:gd name="T95" fmla="*/ 894 h 1733"/>
              <a:gd name="T96" fmla="*/ 44 w 153"/>
              <a:gd name="T97" fmla="*/ 819 h 1733"/>
              <a:gd name="T98" fmla="*/ 44 w 153"/>
              <a:gd name="T99" fmla="*/ 744 h 1733"/>
              <a:gd name="T100" fmla="*/ 42 w 153"/>
              <a:gd name="T101" fmla="*/ 675 h 1733"/>
              <a:gd name="T102" fmla="*/ 42 w 153"/>
              <a:gd name="T103" fmla="*/ 610 h 1733"/>
              <a:gd name="T104" fmla="*/ 42 w 153"/>
              <a:gd name="T105" fmla="*/ 550 h 1733"/>
              <a:gd name="T106" fmla="*/ 42 w 153"/>
              <a:gd name="T107" fmla="*/ 497 h 1733"/>
              <a:gd name="T108" fmla="*/ 42 w 153"/>
              <a:gd name="T109" fmla="*/ 449 h 1733"/>
              <a:gd name="T110" fmla="*/ 40 w 153"/>
              <a:gd name="T111" fmla="*/ 405 h 1733"/>
              <a:gd name="T112" fmla="*/ 38 w 153"/>
              <a:gd name="T113" fmla="*/ 366 h 1733"/>
              <a:gd name="T114" fmla="*/ 36 w 153"/>
              <a:gd name="T115" fmla="*/ 334 h 1733"/>
              <a:gd name="T116" fmla="*/ 34 w 153"/>
              <a:gd name="T117" fmla="*/ 305 h 1733"/>
              <a:gd name="T118" fmla="*/ 30 w 153"/>
              <a:gd name="T119" fmla="*/ 276 h 1733"/>
              <a:gd name="T120" fmla="*/ 23 w 153"/>
              <a:gd name="T121" fmla="*/ 211 h 1733"/>
              <a:gd name="T122" fmla="*/ 11 w 153"/>
              <a:gd name="T123" fmla="*/ 144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" h="1733">
                <a:moveTo>
                  <a:pt x="3" y="103"/>
                </a:moveTo>
                <a:lnTo>
                  <a:pt x="1" y="92"/>
                </a:lnTo>
                <a:lnTo>
                  <a:pt x="0" y="82"/>
                </a:lnTo>
                <a:lnTo>
                  <a:pt x="0" y="75"/>
                </a:lnTo>
                <a:lnTo>
                  <a:pt x="0" y="65"/>
                </a:lnTo>
                <a:lnTo>
                  <a:pt x="0" y="57"/>
                </a:lnTo>
                <a:lnTo>
                  <a:pt x="0" y="50"/>
                </a:lnTo>
                <a:lnTo>
                  <a:pt x="0" y="44"/>
                </a:lnTo>
                <a:lnTo>
                  <a:pt x="1" y="36"/>
                </a:lnTo>
                <a:lnTo>
                  <a:pt x="1" y="30"/>
                </a:lnTo>
                <a:lnTo>
                  <a:pt x="3" y="25"/>
                </a:lnTo>
                <a:lnTo>
                  <a:pt x="3" y="21"/>
                </a:lnTo>
                <a:lnTo>
                  <a:pt x="5" y="15"/>
                </a:lnTo>
                <a:lnTo>
                  <a:pt x="7" y="11"/>
                </a:lnTo>
                <a:lnTo>
                  <a:pt x="9" y="9"/>
                </a:lnTo>
                <a:lnTo>
                  <a:pt x="11" y="5"/>
                </a:lnTo>
                <a:lnTo>
                  <a:pt x="13" y="4"/>
                </a:lnTo>
                <a:lnTo>
                  <a:pt x="15" y="2"/>
                </a:lnTo>
                <a:lnTo>
                  <a:pt x="19" y="0"/>
                </a:lnTo>
                <a:lnTo>
                  <a:pt x="23" y="0"/>
                </a:lnTo>
                <a:lnTo>
                  <a:pt x="28" y="0"/>
                </a:lnTo>
                <a:lnTo>
                  <a:pt x="34" y="0"/>
                </a:lnTo>
                <a:lnTo>
                  <a:pt x="40" y="0"/>
                </a:lnTo>
                <a:lnTo>
                  <a:pt x="47" y="0"/>
                </a:lnTo>
                <a:lnTo>
                  <a:pt x="57" y="2"/>
                </a:lnTo>
                <a:lnTo>
                  <a:pt x="67" y="4"/>
                </a:lnTo>
                <a:lnTo>
                  <a:pt x="76" y="5"/>
                </a:lnTo>
                <a:lnTo>
                  <a:pt x="86" y="7"/>
                </a:lnTo>
                <a:lnTo>
                  <a:pt x="99" y="11"/>
                </a:lnTo>
                <a:lnTo>
                  <a:pt x="111" y="15"/>
                </a:lnTo>
                <a:lnTo>
                  <a:pt x="124" y="17"/>
                </a:lnTo>
                <a:lnTo>
                  <a:pt x="138" y="21"/>
                </a:lnTo>
                <a:lnTo>
                  <a:pt x="153" y="25"/>
                </a:lnTo>
                <a:lnTo>
                  <a:pt x="153" y="124"/>
                </a:lnTo>
                <a:lnTo>
                  <a:pt x="153" y="222"/>
                </a:lnTo>
                <a:lnTo>
                  <a:pt x="153" y="314"/>
                </a:lnTo>
                <a:lnTo>
                  <a:pt x="151" y="407"/>
                </a:lnTo>
                <a:lnTo>
                  <a:pt x="151" y="493"/>
                </a:lnTo>
                <a:lnTo>
                  <a:pt x="151" y="577"/>
                </a:lnTo>
                <a:lnTo>
                  <a:pt x="151" y="658"/>
                </a:lnTo>
                <a:lnTo>
                  <a:pt x="151" y="737"/>
                </a:lnTo>
                <a:lnTo>
                  <a:pt x="151" y="811"/>
                </a:lnTo>
                <a:lnTo>
                  <a:pt x="149" y="882"/>
                </a:lnTo>
                <a:lnTo>
                  <a:pt x="149" y="952"/>
                </a:lnTo>
                <a:lnTo>
                  <a:pt x="149" y="1017"/>
                </a:lnTo>
                <a:lnTo>
                  <a:pt x="147" y="1080"/>
                </a:lnTo>
                <a:lnTo>
                  <a:pt x="147" y="1140"/>
                </a:lnTo>
                <a:lnTo>
                  <a:pt x="147" y="1197"/>
                </a:lnTo>
                <a:lnTo>
                  <a:pt x="145" y="1249"/>
                </a:lnTo>
                <a:lnTo>
                  <a:pt x="145" y="1301"/>
                </a:lnTo>
                <a:lnTo>
                  <a:pt x="145" y="1347"/>
                </a:lnTo>
                <a:lnTo>
                  <a:pt x="143" y="1391"/>
                </a:lnTo>
                <a:lnTo>
                  <a:pt x="143" y="1433"/>
                </a:lnTo>
                <a:lnTo>
                  <a:pt x="142" y="1472"/>
                </a:lnTo>
                <a:lnTo>
                  <a:pt x="142" y="1506"/>
                </a:lnTo>
                <a:lnTo>
                  <a:pt x="142" y="1539"/>
                </a:lnTo>
                <a:lnTo>
                  <a:pt x="140" y="1568"/>
                </a:lnTo>
                <a:lnTo>
                  <a:pt x="140" y="1592"/>
                </a:lnTo>
                <a:lnTo>
                  <a:pt x="138" y="1616"/>
                </a:lnTo>
                <a:lnTo>
                  <a:pt x="138" y="1637"/>
                </a:lnTo>
                <a:lnTo>
                  <a:pt x="136" y="1652"/>
                </a:lnTo>
                <a:lnTo>
                  <a:pt x="136" y="1665"/>
                </a:lnTo>
                <a:lnTo>
                  <a:pt x="134" y="1677"/>
                </a:lnTo>
                <a:lnTo>
                  <a:pt x="134" y="1685"/>
                </a:lnTo>
                <a:lnTo>
                  <a:pt x="132" y="1688"/>
                </a:lnTo>
                <a:lnTo>
                  <a:pt x="130" y="1694"/>
                </a:lnTo>
                <a:lnTo>
                  <a:pt x="128" y="1700"/>
                </a:lnTo>
                <a:lnTo>
                  <a:pt x="126" y="1706"/>
                </a:lnTo>
                <a:lnTo>
                  <a:pt x="124" y="1710"/>
                </a:lnTo>
                <a:lnTo>
                  <a:pt x="120" y="1717"/>
                </a:lnTo>
                <a:lnTo>
                  <a:pt x="118" y="1723"/>
                </a:lnTo>
                <a:lnTo>
                  <a:pt x="115" y="1729"/>
                </a:lnTo>
                <a:lnTo>
                  <a:pt x="111" y="1731"/>
                </a:lnTo>
                <a:lnTo>
                  <a:pt x="107" y="1733"/>
                </a:lnTo>
                <a:lnTo>
                  <a:pt x="103" y="1733"/>
                </a:lnTo>
                <a:lnTo>
                  <a:pt x="101" y="1733"/>
                </a:lnTo>
                <a:lnTo>
                  <a:pt x="99" y="1733"/>
                </a:lnTo>
                <a:lnTo>
                  <a:pt x="95" y="1731"/>
                </a:lnTo>
                <a:lnTo>
                  <a:pt x="94" y="1729"/>
                </a:lnTo>
                <a:lnTo>
                  <a:pt x="90" y="1727"/>
                </a:lnTo>
                <a:lnTo>
                  <a:pt x="88" y="1725"/>
                </a:lnTo>
                <a:lnTo>
                  <a:pt x="84" y="1721"/>
                </a:lnTo>
                <a:lnTo>
                  <a:pt x="82" y="1717"/>
                </a:lnTo>
                <a:lnTo>
                  <a:pt x="78" y="1713"/>
                </a:lnTo>
                <a:lnTo>
                  <a:pt x="74" y="1708"/>
                </a:lnTo>
                <a:lnTo>
                  <a:pt x="71" y="1702"/>
                </a:lnTo>
                <a:lnTo>
                  <a:pt x="67" y="1696"/>
                </a:lnTo>
                <a:lnTo>
                  <a:pt x="65" y="1690"/>
                </a:lnTo>
                <a:lnTo>
                  <a:pt x="61" y="1683"/>
                </a:lnTo>
                <a:lnTo>
                  <a:pt x="57" y="1675"/>
                </a:lnTo>
                <a:lnTo>
                  <a:pt x="53" y="1667"/>
                </a:lnTo>
                <a:lnTo>
                  <a:pt x="46" y="1652"/>
                </a:lnTo>
                <a:lnTo>
                  <a:pt x="40" y="1637"/>
                </a:lnTo>
                <a:lnTo>
                  <a:pt x="34" y="1621"/>
                </a:lnTo>
                <a:lnTo>
                  <a:pt x="30" y="1608"/>
                </a:lnTo>
                <a:lnTo>
                  <a:pt x="26" y="1594"/>
                </a:lnTo>
                <a:lnTo>
                  <a:pt x="24" y="1583"/>
                </a:lnTo>
                <a:lnTo>
                  <a:pt x="23" y="1569"/>
                </a:lnTo>
                <a:lnTo>
                  <a:pt x="23" y="1558"/>
                </a:lnTo>
                <a:lnTo>
                  <a:pt x="21" y="1552"/>
                </a:lnTo>
                <a:lnTo>
                  <a:pt x="21" y="1546"/>
                </a:lnTo>
                <a:lnTo>
                  <a:pt x="19" y="1541"/>
                </a:lnTo>
                <a:lnTo>
                  <a:pt x="19" y="1535"/>
                </a:lnTo>
                <a:lnTo>
                  <a:pt x="19" y="1527"/>
                </a:lnTo>
                <a:lnTo>
                  <a:pt x="19" y="1518"/>
                </a:lnTo>
                <a:lnTo>
                  <a:pt x="19" y="1508"/>
                </a:lnTo>
                <a:lnTo>
                  <a:pt x="21" y="1498"/>
                </a:lnTo>
                <a:lnTo>
                  <a:pt x="21" y="1487"/>
                </a:lnTo>
                <a:lnTo>
                  <a:pt x="23" y="1474"/>
                </a:lnTo>
                <a:lnTo>
                  <a:pt x="24" y="1462"/>
                </a:lnTo>
                <a:lnTo>
                  <a:pt x="26" y="1447"/>
                </a:lnTo>
                <a:lnTo>
                  <a:pt x="28" y="1431"/>
                </a:lnTo>
                <a:lnTo>
                  <a:pt x="28" y="1416"/>
                </a:lnTo>
                <a:lnTo>
                  <a:pt x="30" y="1399"/>
                </a:lnTo>
                <a:lnTo>
                  <a:pt x="32" y="1381"/>
                </a:lnTo>
                <a:lnTo>
                  <a:pt x="34" y="1372"/>
                </a:lnTo>
                <a:lnTo>
                  <a:pt x="34" y="1360"/>
                </a:lnTo>
                <a:lnTo>
                  <a:pt x="36" y="1351"/>
                </a:lnTo>
                <a:lnTo>
                  <a:pt x="36" y="1339"/>
                </a:lnTo>
                <a:lnTo>
                  <a:pt x="36" y="1328"/>
                </a:lnTo>
                <a:lnTo>
                  <a:pt x="38" y="1316"/>
                </a:lnTo>
                <a:lnTo>
                  <a:pt x="38" y="1303"/>
                </a:lnTo>
                <a:lnTo>
                  <a:pt x="38" y="1289"/>
                </a:lnTo>
                <a:lnTo>
                  <a:pt x="40" y="1276"/>
                </a:lnTo>
                <a:lnTo>
                  <a:pt x="40" y="1262"/>
                </a:lnTo>
                <a:lnTo>
                  <a:pt x="40" y="1247"/>
                </a:lnTo>
                <a:lnTo>
                  <a:pt x="40" y="1232"/>
                </a:lnTo>
                <a:lnTo>
                  <a:pt x="40" y="1216"/>
                </a:lnTo>
                <a:lnTo>
                  <a:pt x="42" y="1199"/>
                </a:lnTo>
                <a:lnTo>
                  <a:pt x="42" y="1184"/>
                </a:lnTo>
                <a:lnTo>
                  <a:pt x="42" y="1166"/>
                </a:lnTo>
                <a:lnTo>
                  <a:pt x="42" y="1147"/>
                </a:lnTo>
                <a:lnTo>
                  <a:pt x="42" y="1130"/>
                </a:lnTo>
                <a:lnTo>
                  <a:pt x="42" y="1111"/>
                </a:lnTo>
                <a:lnTo>
                  <a:pt x="42" y="1092"/>
                </a:lnTo>
                <a:lnTo>
                  <a:pt x="42" y="1072"/>
                </a:lnTo>
                <a:lnTo>
                  <a:pt x="42" y="1051"/>
                </a:lnTo>
                <a:lnTo>
                  <a:pt x="42" y="1030"/>
                </a:lnTo>
                <a:lnTo>
                  <a:pt x="42" y="1009"/>
                </a:lnTo>
                <a:lnTo>
                  <a:pt x="42" y="986"/>
                </a:lnTo>
                <a:lnTo>
                  <a:pt x="42" y="965"/>
                </a:lnTo>
                <a:lnTo>
                  <a:pt x="42" y="942"/>
                </a:lnTo>
                <a:lnTo>
                  <a:pt x="44" y="919"/>
                </a:lnTo>
                <a:lnTo>
                  <a:pt x="44" y="894"/>
                </a:lnTo>
                <a:lnTo>
                  <a:pt x="44" y="869"/>
                </a:lnTo>
                <a:lnTo>
                  <a:pt x="44" y="844"/>
                </a:lnTo>
                <a:lnTo>
                  <a:pt x="44" y="819"/>
                </a:lnTo>
                <a:lnTo>
                  <a:pt x="44" y="794"/>
                </a:lnTo>
                <a:lnTo>
                  <a:pt x="44" y="769"/>
                </a:lnTo>
                <a:lnTo>
                  <a:pt x="44" y="744"/>
                </a:lnTo>
                <a:lnTo>
                  <a:pt x="44" y="719"/>
                </a:lnTo>
                <a:lnTo>
                  <a:pt x="42" y="696"/>
                </a:lnTo>
                <a:lnTo>
                  <a:pt x="42" y="675"/>
                </a:lnTo>
                <a:lnTo>
                  <a:pt x="42" y="652"/>
                </a:lnTo>
                <a:lnTo>
                  <a:pt x="42" y="631"/>
                </a:lnTo>
                <a:lnTo>
                  <a:pt x="42" y="610"/>
                </a:lnTo>
                <a:lnTo>
                  <a:pt x="42" y="589"/>
                </a:lnTo>
                <a:lnTo>
                  <a:pt x="42" y="570"/>
                </a:lnTo>
                <a:lnTo>
                  <a:pt x="42" y="550"/>
                </a:lnTo>
                <a:lnTo>
                  <a:pt x="42" y="533"/>
                </a:lnTo>
                <a:lnTo>
                  <a:pt x="42" y="514"/>
                </a:lnTo>
                <a:lnTo>
                  <a:pt x="42" y="497"/>
                </a:lnTo>
                <a:lnTo>
                  <a:pt x="42" y="479"/>
                </a:lnTo>
                <a:lnTo>
                  <a:pt x="42" y="464"/>
                </a:lnTo>
                <a:lnTo>
                  <a:pt x="42" y="449"/>
                </a:lnTo>
                <a:lnTo>
                  <a:pt x="40" y="433"/>
                </a:lnTo>
                <a:lnTo>
                  <a:pt x="40" y="418"/>
                </a:lnTo>
                <a:lnTo>
                  <a:pt x="40" y="405"/>
                </a:lnTo>
                <a:lnTo>
                  <a:pt x="40" y="391"/>
                </a:lnTo>
                <a:lnTo>
                  <a:pt x="40" y="378"/>
                </a:lnTo>
                <a:lnTo>
                  <a:pt x="38" y="366"/>
                </a:lnTo>
                <a:lnTo>
                  <a:pt x="38" y="355"/>
                </a:lnTo>
                <a:lnTo>
                  <a:pt x="38" y="343"/>
                </a:lnTo>
                <a:lnTo>
                  <a:pt x="36" y="334"/>
                </a:lnTo>
                <a:lnTo>
                  <a:pt x="36" y="324"/>
                </a:lnTo>
                <a:lnTo>
                  <a:pt x="36" y="314"/>
                </a:lnTo>
                <a:lnTo>
                  <a:pt x="34" y="305"/>
                </a:lnTo>
                <a:lnTo>
                  <a:pt x="34" y="297"/>
                </a:lnTo>
                <a:lnTo>
                  <a:pt x="32" y="289"/>
                </a:lnTo>
                <a:lnTo>
                  <a:pt x="30" y="276"/>
                </a:lnTo>
                <a:lnTo>
                  <a:pt x="28" y="263"/>
                </a:lnTo>
                <a:lnTo>
                  <a:pt x="26" y="236"/>
                </a:lnTo>
                <a:lnTo>
                  <a:pt x="23" y="211"/>
                </a:lnTo>
                <a:lnTo>
                  <a:pt x="19" y="188"/>
                </a:lnTo>
                <a:lnTo>
                  <a:pt x="15" y="167"/>
                </a:lnTo>
                <a:lnTo>
                  <a:pt x="11" y="144"/>
                </a:lnTo>
                <a:lnTo>
                  <a:pt x="7" y="123"/>
                </a:lnTo>
                <a:lnTo>
                  <a:pt x="3" y="10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68" name="Freeform 78"/>
          <p:cNvSpPr>
            <a:spLocks noChangeArrowheads="1"/>
          </p:cNvSpPr>
          <p:nvPr/>
        </p:nvSpPr>
        <p:spPr bwMode="auto">
          <a:xfrm>
            <a:off x="2093913" y="2479675"/>
            <a:ext cx="482600" cy="1495425"/>
          </a:xfrm>
          <a:custGeom>
            <a:avLst/>
            <a:gdLst>
              <a:gd name="T0" fmla="*/ 350 w 609"/>
              <a:gd name="T1" fmla="*/ 9 h 1884"/>
              <a:gd name="T2" fmla="*/ 382 w 609"/>
              <a:gd name="T3" fmla="*/ 0 h 1884"/>
              <a:gd name="T4" fmla="*/ 407 w 609"/>
              <a:gd name="T5" fmla="*/ 9 h 1884"/>
              <a:gd name="T6" fmla="*/ 450 w 609"/>
              <a:gd name="T7" fmla="*/ 29 h 1884"/>
              <a:gd name="T8" fmla="*/ 509 w 609"/>
              <a:gd name="T9" fmla="*/ 55 h 1884"/>
              <a:gd name="T10" fmla="*/ 563 w 609"/>
              <a:gd name="T11" fmla="*/ 94 h 1884"/>
              <a:gd name="T12" fmla="*/ 595 w 609"/>
              <a:gd name="T13" fmla="*/ 124 h 1884"/>
              <a:gd name="T14" fmla="*/ 609 w 609"/>
              <a:gd name="T15" fmla="*/ 149 h 1884"/>
              <a:gd name="T16" fmla="*/ 601 w 609"/>
              <a:gd name="T17" fmla="*/ 186 h 1884"/>
              <a:gd name="T18" fmla="*/ 576 w 609"/>
              <a:gd name="T19" fmla="*/ 213 h 1884"/>
              <a:gd name="T20" fmla="*/ 568 w 609"/>
              <a:gd name="T21" fmla="*/ 245 h 1884"/>
              <a:gd name="T22" fmla="*/ 563 w 609"/>
              <a:gd name="T23" fmla="*/ 311 h 1884"/>
              <a:gd name="T24" fmla="*/ 557 w 609"/>
              <a:gd name="T25" fmla="*/ 409 h 1884"/>
              <a:gd name="T26" fmla="*/ 553 w 609"/>
              <a:gd name="T27" fmla="*/ 537 h 1884"/>
              <a:gd name="T28" fmla="*/ 549 w 609"/>
              <a:gd name="T29" fmla="*/ 700 h 1884"/>
              <a:gd name="T30" fmla="*/ 549 w 609"/>
              <a:gd name="T31" fmla="*/ 894 h 1884"/>
              <a:gd name="T32" fmla="*/ 545 w 609"/>
              <a:gd name="T33" fmla="*/ 1105 h 1884"/>
              <a:gd name="T34" fmla="*/ 542 w 609"/>
              <a:gd name="T35" fmla="*/ 1289 h 1884"/>
              <a:gd name="T36" fmla="*/ 536 w 609"/>
              <a:gd name="T37" fmla="*/ 1445 h 1884"/>
              <a:gd name="T38" fmla="*/ 532 w 609"/>
              <a:gd name="T39" fmla="*/ 1571 h 1884"/>
              <a:gd name="T40" fmla="*/ 526 w 609"/>
              <a:gd name="T41" fmla="*/ 1667 h 1884"/>
              <a:gd name="T42" fmla="*/ 522 w 609"/>
              <a:gd name="T43" fmla="*/ 1736 h 1884"/>
              <a:gd name="T44" fmla="*/ 515 w 609"/>
              <a:gd name="T45" fmla="*/ 1790 h 1884"/>
              <a:gd name="T46" fmla="*/ 505 w 609"/>
              <a:gd name="T47" fmla="*/ 1844 h 1884"/>
              <a:gd name="T48" fmla="*/ 497 w 609"/>
              <a:gd name="T49" fmla="*/ 1877 h 1884"/>
              <a:gd name="T50" fmla="*/ 484 w 609"/>
              <a:gd name="T51" fmla="*/ 1884 h 1884"/>
              <a:gd name="T52" fmla="*/ 453 w 609"/>
              <a:gd name="T53" fmla="*/ 1861 h 1884"/>
              <a:gd name="T54" fmla="*/ 434 w 609"/>
              <a:gd name="T55" fmla="*/ 1834 h 1884"/>
              <a:gd name="T56" fmla="*/ 417 w 609"/>
              <a:gd name="T57" fmla="*/ 1794 h 1884"/>
              <a:gd name="T58" fmla="*/ 413 w 609"/>
              <a:gd name="T59" fmla="*/ 1740 h 1884"/>
              <a:gd name="T60" fmla="*/ 419 w 609"/>
              <a:gd name="T61" fmla="*/ 1675 h 1884"/>
              <a:gd name="T62" fmla="*/ 423 w 609"/>
              <a:gd name="T63" fmla="*/ 1631 h 1884"/>
              <a:gd name="T64" fmla="*/ 426 w 609"/>
              <a:gd name="T65" fmla="*/ 1573 h 1884"/>
              <a:gd name="T66" fmla="*/ 428 w 609"/>
              <a:gd name="T67" fmla="*/ 1500 h 1884"/>
              <a:gd name="T68" fmla="*/ 428 w 609"/>
              <a:gd name="T69" fmla="*/ 1414 h 1884"/>
              <a:gd name="T70" fmla="*/ 428 w 609"/>
              <a:gd name="T71" fmla="*/ 1312 h 1884"/>
              <a:gd name="T72" fmla="*/ 430 w 609"/>
              <a:gd name="T73" fmla="*/ 1197 h 1884"/>
              <a:gd name="T74" fmla="*/ 430 w 609"/>
              <a:gd name="T75" fmla="*/ 998 h 1884"/>
              <a:gd name="T76" fmla="*/ 430 w 609"/>
              <a:gd name="T77" fmla="*/ 771 h 1884"/>
              <a:gd name="T78" fmla="*/ 430 w 609"/>
              <a:gd name="T79" fmla="*/ 572 h 1884"/>
              <a:gd name="T80" fmla="*/ 426 w 609"/>
              <a:gd name="T81" fmla="*/ 401 h 1884"/>
              <a:gd name="T82" fmla="*/ 417 w 609"/>
              <a:gd name="T83" fmla="*/ 276 h 1884"/>
              <a:gd name="T84" fmla="*/ 407 w 609"/>
              <a:gd name="T85" fmla="*/ 197 h 1884"/>
              <a:gd name="T86" fmla="*/ 396 w 609"/>
              <a:gd name="T87" fmla="*/ 163 h 1884"/>
              <a:gd name="T88" fmla="*/ 363 w 609"/>
              <a:gd name="T89" fmla="*/ 159 h 1884"/>
              <a:gd name="T90" fmla="*/ 313 w 609"/>
              <a:gd name="T91" fmla="*/ 163 h 1884"/>
              <a:gd name="T92" fmla="*/ 240 w 609"/>
              <a:gd name="T93" fmla="*/ 176 h 1884"/>
              <a:gd name="T94" fmla="*/ 83 w 609"/>
              <a:gd name="T95" fmla="*/ 205 h 1884"/>
              <a:gd name="T96" fmla="*/ 20 w 609"/>
              <a:gd name="T97" fmla="*/ 121 h 1884"/>
              <a:gd name="T98" fmla="*/ 139 w 609"/>
              <a:gd name="T99" fmla="*/ 103 h 1884"/>
              <a:gd name="T100" fmla="*/ 227 w 609"/>
              <a:gd name="T101" fmla="*/ 80 h 1884"/>
              <a:gd name="T102" fmla="*/ 277 w 609"/>
              <a:gd name="T103" fmla="*/ 65 h 1884"/>
              <a:gd name="T104" fmla="*/ 309 w 609"/>
              <a:gd name="T105" fmla="*/ 46 h 1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9" h="1884">
                <a:moveTo>
                  <a:pt x="319" y="34"/>
                </a:moveTo>
                <a:lnTo>
                  <a:pt x="327" y="25"/>
                </a:lnTo>
                <a:lnTo>
                  <a:pt x="334" y="19"/>
                </a:lnTo>
                <a:lnTo>
                  <a:pt x="342" y="13"/>
                </a:lnTo>
                <a:lnTo>
                  <a:pt x="350" y="9"/>
                </a:lnTo>
                <a:lnTo>
                  <a:pt x="357" y="6"/>
                </a:lnTo>
                <a:lnTo>
                  <a:pt x="365" y="2"/>
                </a:lnTo>
                <a:lnTo>
                  <a:pt x="373" y="2"/>
                </a:lnTo>
                <a:lnTo>
                  <a:pt x="380" y="0"/>
                </a:lnTo>
                <a:lnTo>
                  <a:pt x="382" y="0"/>
                </a:lnTo>
                <a:lnTo>
                  <a:pt x="384" y="2"/>
                </a:lnTo>
                <a:lnTo>
                  <a:pt x="390" y="2"/>
                </a:lnTo>
                <a:lnTo>
                  <a:pt x="394" y="4"/>
                </a:lnTo>
                <a:lnTo>
                  <a:pt x="400" y="6"/>
                </a:lnTo>
                <a:lnTo>
                  <a:pt x="407" y="9"/>
                </a:lnTo>
                <a:lnTo>
                  <a:pt x="413" y="11"/>
                </a:lnTo>
                <a:lnTo>
                  <a:pt x="423" y="15"/>
                </a:lnTo>
                <a:lnTo>
                  <a:pt x="430" y="19"/>
                </a:lnTo>
                <a:lnTo>
                  <a:pt x="440" y="23"/>
                </a:lnTo>
                <a:lnTo>
                  <a:pt x="450" y="29"/>
                </a:lnTo>
                <a:lnTo>
                  <a:pt x="461" y="32"/>
                </a:lnTo>
                <a:lnTo>
                  <a:pt x="473" y="38"/>
                </a:lnTo>
                <a:lnTo>
                  <a:pt x="484" y="44"/>
                </a:lnTo>
                <a:lnTo>
                  <a:pt x="496" y="50"/>
                </a:lnTo>
                <a:lnTo>
                  <a:pt x="509" y="55"/>
                </a:lnTo>
                <a:lnTo>
                  <a:pt x="522" y="63"/>
                </a:lnTo>
                <a:lnTo>
                  <a:pt x="534" y="71"/>
                </a:lnTo>
                <a:lnTo>
                  <a:pt x="544" y="78"/>
                </a:lnTo>
                <a:lnTo>
                  <a:pt x="553" y="86"/>
                </a:lnTo>
                <a:lnTo>
                  <a:pt x="563" y="94"/>
                </a:lnTo>
                <a:lnTo>
                  <a:pt x="570" y="101"/>
                </a:lnTo>
                <a:lnTo>
                  <a:pt x="578" y="107"/>
                </a:lnTo>
                <a:lnTo>
                  <a:pt x="586" y="113"/>
                </a:lnTo>
                <a:lnTo>
                  <a:pt x="592" y="119"/>
                </a:lnTo>
                <a:lnTo>
                  <a:pt x="595" y="124"/>
                </a:lnTo>
                <a:lnTo>
                  <a:pt x="599" y="130"/>
                </a:lnTo>
                <a:lnTo>
                  <a:pt x="603" y="136"/>
                </a:lnTo>
                <a:lnTo>
                  <a:pt x="605" y="142"/>
                </a:lnTo>
                <a:lnTo>
                  <a:pt x="607" y="146"/>
                </a:lnTo>
                <a:lnTo>
                  <a:pt x="609" y="149"/>
                </a:lnTo>
                <a:lnTo>
                  <a:pt x="609" y="155"/>
                </a:lnTo>
                <a:lnTo>
                  <a:pt x="609" y="163"/>
                </a:lnTo>
                <a:lnTo>
                  <a:pt x="607" y="171"/>
                </a:lnTo>
                <a:lnTo>
                  <a:pt x="605" y="178"/>
                </a:lnTo>
                <a:lnTo>
                  <a:pt x="601" y="186"/>
                </a:lnTo>
                <a:lnTo>
                  <a:pt x="597" y="194"/>
                </a:lnTo>
                <a:lnTo>
                  <a:pt x="592" y="199"/>
                </a:lnTo>
                <a:lnTo>
                  <a:pt x="586" y="205"/>
                </a:lnTo>
                <a:lnTo>
                  <a:pt x="578" y="209"/>
                </a:lnTo>
                <a:lnTo>
                  <a:pt x="576" y="213"/>
                </a:lnTo>
                <a:lnTo>
                  <a:pt x="576" y="217"/>
                </a:lnTo>
                <a:lnTo>
                  <a:pt x="574" y="222"/>
                </a:lnTo>
                <a:lnTo>
                  <a:pt x="572" y="228"/>
                </a:lnTo>
                <a:lnTo>
                  <a:pt x="570" y="236"/>
                </a:lnTo>
                <a:lnTo>
                  <a:pt x="568" y="245"/>
                </a:lnTo>
                <a:lnTo>
                  <a:pt x="567" y="255"/>
                </a:lnTo>
                <a:lnTo>
                  <a:pt x="567" y="268"/>
                </a:lnTo>
                <a:lnTo>
                  <a:pt x="565" y="280"/>
                </a:lnTo>
                <a:lnTo>
                  <a:pt x="563" y="295"/>
                </a:lnTo>
                <a:lnTo>
                  <a:pt x="563" y="311"/>
                </a:lnTo>
                <a:lnTo>
                  <a:pt x="561" y="328"/>
                </a:lnTo>
                <a:lnTo>
                  <a:pt x="559" y="345"/>
                </a:lnTo>
                <a:lnTo>
                  <a:pt x="559" y="364"/>
                </a:lnTo>
                <a:lnTo>
                  <a:pt x="557" y="385"/>
                </a:lnTo>
                <a:lnTo>
                  <a:pt x="557" y="409"/>
                </a:lnTo>
                <a:lnTo>
                  <a:pt x="555" y="432"/>
                </a:lnTo>
                <a:lnTo>
                  <a:pt x="555" y="456"/>
                </a:lnTo>
                <a:lnTo>
                  <a:pt x="553" y="481"/>
                </a:lnTo>
                <a:lnTo>
                  <a:pt x="553" y="508"/>
                </a:lnTo>
                <a:lnTo>
                  <a:pt x="553" y="537"/>
                </a:lnTo>
                <a:lnTo>
                  <a:pt x="551" y="568"/>
                </a:lnTo>
                <a:lnTo>
                  <a:pt x="551" y="598"/>
                </a:lnTo>
                <a:lnTo>
                  <a:pt x="551" y="631"/>
                </a:lnTo>
                <a:lnTo>
                  <a:pt x="551" y="666"/>
                </a:lnTo>
                <a:lnTo>
                  <a:pt x="549" y="700"/>
                </a:lnTo>
                <a:lnTo>
                  <a:pt x="549" y="737"/>
                </a:lnTo>
                <a:lnTo>
                  <a:pt x="549" y="773"/>
                </a:lnTo>
                <a:lnTo>
                  <a:pt x="549" y="812"/>
                </a:lnTo>
                <a:lnTo>
                  <a:pt x="549" y="852"/>
                </a:lnTo>
                <a:lnTo>
                  <a:pt x="549" y="894"/>
                </a:lnTo>
                <a:lnTo>
                  <a:pt x="549" y="936"/>
                </a:lnTo>
                <a:lnTo>
                  <a:pt x="547" y="980"/>
                </a:lnTo>
                <a:lnTo>
                  <a:pt x="547" y="1023"/>
                </a:lnTo>
                <a:lnTo>
                  <a:pt x="545" y="1065"/>
                </a:lnTo>
                <a:lnTo>
                  <a:pt x="545" y="1105"/>
                </a:lnTo>
                <a:lnTo>
                  <a:pt x="544" y="1143"/>
                </a:lnTo>
                <a:lnTo>
                  <a:pt x="544" y="1182"/>
                </a:lnTo>
                <a:lnTo>
                  <a:pt x="544" y="1220"/>
                </a:lnTo>
                <a:lnTo>
                  <a:pt x="542" y="1255"/>
                </a:lnTo>
                <a:lnTo>
                  <a:pt x="542" y="1289"/>
                </a:lnTo>
                <a:lnTo>
                  <a:pt x="540" y="1324"/>
                </a:lnTo>
                <a:lnTo>
                  <a:pt x="540" y="1355"/>
                </a:lnTo>
                <a:lnTo>
                  <a:pt x="538" y="1385"/>
                </a:lnTo>
                <a:lnTo>
                  <a:pt x="538" y="1416"/>
                </a:lnTo>
                <a:lnTo>
                  <a:pt x="536" y="1445"/>
                </a:lnTo>
                <a:lnTo>
                  <a:pt x="536" y="1472"/>
                </a:lnTo>
                <a:lnTo>
                  <a:pt x="534" y="1499"/>
                </a:lnTo>
                <a:lnTo>
                  <a:pt x="534" y="1523"/>
                </a:lnTo>
                <a:lnTo>
                  <a:pt x="532" y="1548"/>
                </a:lnTo>
                <a:lnTo>
                  <a:pt x="532" y="1571"/>
                </a:lnTo>
                <a:lnTo>
                  <a:pt x="530" y="1593"/>
                </a:lnTo>
                <a:lnTo>
                  <a:pt x="530" y="1614"/>
                </a:lnTo>
                <a:lnTo>
                  <a:pt x="528" y="1633"/>
                </a:lnTo>
                <a:lnTo>
                  <a:pt x="528" y="1652"/>
                </a:lnTo>
                <a:lnTo>
                  <a:pt x="526" y="1667"/>
                </a:lnTo>
                <a:lnTo>
                  <a:pt x="526" y="1685"/>
                </a:lnTo>
                <a:lnTo>
                  <a:pt x="524" y="1698"/>
                </a:lnTo>
                <a:lnTo>
                  <a:pt x="524" y="1713"/>
                </a:lnTo>
                <a:lnTo>
                  <a:pt x="522" y="1725"/>
                </a:lnTo>
                <a:lnTo>
                  <a:pt x="522" y="1736"/>
                </a:lnTo>
                <a:lnTo>
                  <a:pt x="521" y="1746"/>
                </a:lnTo>
                <a:lnTo>
                  <a:pt x="521" y="1756"/>
                </a:lnTo>
                <a:lnTo>
                  <a:pt x="519" y="1763"/>
                </a:lnTo>
                <a:lnTo>
                  <a:pt x="517" y="1777"/>
                </a:lnTo>
                <a:lnTo>
                  <a:pt x="515" y="1790"/>
                </a:lnTo>
                <a:lnTo>
                  <a:pt x="513" y="1804"/>
                </a:lnTo>
                <a:lnTo>
                  <a:pt x="511" y="1815"/>
                </a:lnTo>
                <a:lnTo>
                  <a:pt x="509" y="1825"/>
                </a:lnTo>
                <a:lnTo>
                  <a:pt x="507" y="1836"/>
                </a:lnTo>
                <a:lnTo>
                  <a:pt x="505" y="1844"/>
                </a:lnTo>
                <a:lnTo>
                  <a:pt x="505" y="1854"/>
                </a:lnTo>
                <a:lnTo>
                  <a:pt x="503" y="1859"/>
                </a:lnTo>
                <a:lnTo>
                  <a:pt x="501" y="1867"/>
                </a:lnTo>
                <a:lnTo>
                  <a:pt x="499" y="1873"/>
                </a:lnTo>
                <a:lnTo>
                  <a:pt x="497" y="1877"/>
                </a:lnTo>
                <a:lnTo>
                  <a:pt x="496" y="1880"/>
                </a:lnTo>
                <a:lnTo>
                  <a:pt x="494" y="1882"/>
                </a:lnTo>
                <a:lnTo>
                  <a:pt x="492" y="1884"/>
                </a:lnTo>
                <a:lnTo>
                  <a:pt x="490" y="1884"/>
                </a:lnTo>
                <a:lnTo>
                  <a:pt x="484" y="1884"/>
                </a:lnTo>
                <a:lnTo>
                  <a:pt x="480" y="1882"/>
                </a:lnTo>
                <a:lnTo>
                  <a:pt x="474" y="1878"/>
                </a:lnTo>
                <a:lnTo>
                  <a:pt x="469" y="1875"/>
                </a:lnTo>
                <a:lnTo>
                  <a:pt x="461" y="1869"/>
                </a:lnTo>
                <a:lnTo>
                  <a:pt x="453" y="1861"/>
                </a:lnTo>
                <a:lnTo>
                  <a:pt x="450" y="1857"/>
                </a:lnTo>
                <a:lnTo>
                  <a:pt x="446" y="1852"/>
                </a:lnTo>
                <a:lnTo>
                  <a:pt x="444" y="1846"/>
                </a:lnTo>
                <a:lnTo>
                  <a:pt x="440" y="1840"/>
                </a:lnTo>
                <a:lnTo>
                  <a:pt x="434" y="1834"/>
                </a:lnTo>
                <a:lnTo>
                  <a:pt x="430" y="1827"/>
                </a:lnTo>
                <a:lnTo>
                  <a:pt x="426" y="1819"/>
                </a:lnTo>
                <a:lnTo>
                  <a:pt x="423" y="1811"/>
                </a:lnTo>
                <a:lnTo>
                  <a:pt x="419" y="1804"/>
                </a:lnTo>
                <a:lnTo>
                  <a:pt x="417" y="1794"/>
                </a:lnTo>
                <a:lnTo>
                  <a:pt x="415" y="1784"/>
                </a:lnTo>
                <a:lnTo>
                  <a:pt x="415" y="1775"/>
                </a:lnTo>
                <a:lnTo>
                  <a:pt x="413" y="1763"/>
                </a:lnTo>
                <a:lnTo>
                  <a:pt x="413" y="1752"/>
                </a:lnTo>
                <a:lnTo>
                  <a:pt x="413" y="1740"/>
                </a:lnTo>
                <a:lnTo>
                  <a:pt x="415" y="1729"/>
                </a:lnTo>
                <a:lnTo>
                  <a:pt x="415" y="1715"/>
                </a:lnTo>
                <a:lnTo>
                  <a:pt x="417" y="1704"/>
                </a:lnTo>
                <a:lnTo>
                  <a:pt x="417" y="1688"/>
                </a:lnTo>
                <a:lnTo>
                  <a:pt x="419" y="1675"/>
                </a:lnTo>
                <a:lnTo>
                  <a:pt x="421" y="1667"/>
                </a:lnTo>
                <a:lnTo>
                  <a:pt x="421" y="1660"/>
                </a:lnTo>
                <a:lnTo>
                  <a:pt x="423" y="1650"/>
                </a:lnTo>
                <a:lnTo>
                  <a:pt x="423" y="1642"/>
                </a:lnTo>
                <a:lnTo>
                  <a:pt x="423" y="1631"/>
                </a:lnTo>
                <a:lnTo>
                  <a:pt x="425" y="1621"/>
                </a:lnTo>
                <a:lnTo>
                  <a:pt x="425" y="1610"/>
                </a:lnTo>
                <a:lnTo>
                  <a:pt x="425" y="1598"/>
                </a:lnTo>
                <a:lnTo>
                  <a:pt x="426" y="1587"/>
                </a:lnTo>
                <a:lnTo>
                  <a:pt x="426" y="1573"/>
                </a:lnTo>
                <a:lnTo>
                  <a:pt x="426" y="1560"/>
                </a:lnTo>
                <a:lnTo>
                  <a:pt x="426" y="1546"/>
                </a:lnTo>
                <a:lnTo>
                  <a:pt x="426" y="1531"/>
                </a:lnTo>
                <a:lnTo>
                  <a:pt x="428" y="1518"/>
                </a:lnTo>
                <a:lnTo>
                  <a:pt x="428" y="1500"/>
                </a:lnTo>
                <a:lnTo>
                  <a:pt x="428" y="1485"/>
                </a:lnTo>
                <a:lnTo>
                  <a:pt x="428" y="1468"/>
                </a:lnTo>
                <a:lnTo>
                  <a:pt x="428" y="1451"/>
                </a:lnTo>
                <a:lnTo>
                  <a:pt x="428" y="1433"/>
                </a:lnTo>
                <a:lnTo>
                  <a:pt x="428" y="1414"/>
                </a:lnTo>
                <a:lnTo>
                  <a:pt x="428" y="1395"/>
                </a:lnTo>
                <a:lnTo>
                  <a:pt x="428" y="1376"/>
                </a:lnTo>
                <a:lnTo>
                  <a:pt x="428" y="1355"/>
                </a:lnTo>
                <a:lnTo>
                  <a:pt x="428" y="1333"/>
                </a:lnTo>
                <a:lnTo>
                  <a:pt x="428" y="1312"/>
                </a:lnTo>
                <a:lnTo>
                  <a:pt x="428" y="1291"/>
                </a:lnTo>
                <a:lnTo>
                  <a:pt x="428" y="1268"/>
                </a:lnTo>
                <a:lnTo>
                  <a:pt x="428" y="1245"/>
                </a:lnTo>
                <a:lnTo>
                  <a:pt x="430" y="1220"/>
                </a:lnTo>
                <a:lnTo>
                  <a:pt x="430" y="1197"/>
                </a:lnTo>
                <a:lnTo>
                  <a:pt x="430" y="1172"/>
                </a:lnTo>
                <a:lnTo>
                  <a:pt x="430" y="1145"/>
                </a:lnTo>
                <a:lnTo>
                  <a:pt x="430" y="1096"/>
                </a:lnTo>
                <a:lnTo>
                  <a:pt x="430" y="1046"/>
                </a:lnTo>
                <a:lnTo>
                  <a:pt x="430" y="998"/>
                </a:lnTo>
                <a:lnTo>
                  <a:pt x="430" y="950"/>
                </a:lnTo>
                <a:lnTo>
                  <a:pt x="430" y="904"/>
                </a:lnTo>
                <a:lnTo>
                  <a:pt x="430" y="858"/>
                </a:lnTo>
                <a:lnTo>
                  <a:pt x="430" y="815"/>
                </a:lnTo>
                <a:lnTo>
                  <a:pt x="430" y="771"/>
                </a:lnTo>
                <a:lnTo>
                  <a:pt x="430" y="729"/>
                </a:lnTo>
                <a:lnTo>
                  <a:pt x="430" y="689"/>
                </a:lnTo>
                <a:lnTo>
                  <a:pt x="430" y="648"/>
                </a:lnTo>
                <a:lnTo>
                  <a:pt x="430" y="610"/>
                </a:lnTo>
                <a:lnTo>
                  <a:pt x="430" y="572"/>
                </a:lnTo>
                <a:lnTo>
                  <a:pt x="430" y="535"/>
                </a:lnTo>
                <a:lnTo>
                  <a:pt x="430" y="499"/>
                </a:lnTo>
                <a:lnTo>
                  <a:pt x="430" y="462"/>
                </a:lnTo>
                <a:lnTo>
                  <a:pt x="428" y="432"/>
                </a:lnTo>
                <a:lnTo>
                  <a:pt x="426" y="401"/>
                </a:lnTo>
                <a:lnTo>
                  <a:pt x="425" y="372"/>
                </a:lnTo>
                <a:lnTo>
                  <a:pt x="423" y="345"/>
                </a:lnTo>
                <a:lnTo>
                  <a:pt x="421" y="320"/>
                </a:lnTo>
                <a:lnTo>
                  <a:pt x="419" y="297"/>
                </a:lnTo>
                <a:lnTo>
                  <a:pt x="417" y="276"/>
                </a:lnTo>
                <a:lnTo>
                  <a:pt x="415" y="257"/>
                </a:lnTo>
                <a:lnTo>
                  <a:pt x="413" y="240"/>
                </a:lnTo>
                <a:lnTo>
                  <a:pt x="411" y="222"/>
                </a:lnTo>
                <a:lnTo>
                  <a:pt x="409" y="209"/>
                </a:lnTo>
                <a:lnTo>
                  <a:pt x="407" y="197"/>
                </a:lnTo>
                <a:lnTo>
                  <a:pt x="405" y="186"/>
                </a:lnTo>
                <a:lnTo>
                  <a:pt x="403" y="178"/>
                </a:lnTo>
                <a:lnTo>
                  <a:pt x="402" y="171"/>
                </a:lnTo>
                <a:lnTo>
                  <a:pt x="400" y="165"/>
                </a:lnTo>
                <a:lnTo>
                  <a:pt x="396" y="163"/>
                </a:lnTo>
                <a:lnTo>
                  <a:pt x="390" y="163"/>
                </a:lnTo>
                <a:lnTo>
                  <a:pt x="384" y="161"/>
                </a:lnTo>
                <a:lnTo>
                  <a:pt x="378" y="159"/>
                </a:lnTo>
                <a:lnTo>
                  <a:pt x="371" y="159"/>
                </a:lnTo>
                <a:lnTo>
                  <a:pt x="363" y="159"/>
                </a:lnTo>
                <a:lnTo>
                  <a:pt x="355" y="159"/>
                </a:lnTo>
                <a:lnTo>
                  <a:pt x="346" y="159"/>
                </a:lnTo>
                <a:lnTo>
                  <a:pt x="336" y="159"/>
                </a:lnTo>
                <a:lnTo>
                  <a:pt x="325" y="161"/>
                </a:lnTo>
                <a:lnTo>
                  <a:pt x="313" y="163"/>
                </a:lnTo>
                <a:lnTo>
                  <a:pt x="300" y="165"/>
                </a:lnTo>
                <a:lnTo>
                  <a:pt x="286" y="167"/>
                </a:lnTo>
                <a:lnTo>
                  <a:pt x="271" y="169"/>
                </a:lnTo>
                <a:lnTo>
                  <a:pt x="256" y="172"/>
                </a:lnTo>
                <a:lnTo>
                  <a:pt x="240" y="176"/>
                </a:lnTo>
                <a:lnTo>
                  <a:pt x="208" y="184"/>
                </a:lnTo>
                <a:lnTo>
                  <a:pt x="175" y="192"/>
                </a:lnTo>
                <a:lnTo>
                  <a:pt x="142" y="197"/>
                </a:lnTo>
                <a:lnTo>
                  <a:pt x="114" y="201"/>
                </a:lnTo>
                <a:lnTo>
                  <a:pt x="83" y="205"/>
                </a:lnTo>
                <a:lnTo>
                  <a:pt x="54" y="207"/>
                </a:lnTo>
                <a:lnTo>
                  <a:pt x="27" y="209"/>
                </a:lnTo>
                <a:lnTo>
                  <a:pt x="0" y="209"/>
                </a:lnTo>
                <a:lnTo>
                  <a:pt x="0" y="121"/>
                </a:lnTo>
                <a:lnTo>
                  <a:pt x="20" y="121"/>
                </a:lnTo>
                <a:lnTo>
                  <a:pt x="41" y="119"/>
                </a:lnTo>
                <a:lnTo>
                  <a:pt x="64" y="117"/>
                </a:lnTo>
                <a:lnTo>
                  <a:pt x="89" y="113"/>
                </a:lnTo>
                <a:lnTo>
                  <a:pt x="114" y="109"/>
                </a:lnTo>
                <a:lnTo>
                  <a:pt x="139" y="103"/>
                </a:lnTo>
                <a:lnTo>
                  <a:pt x="164" y="96"/>
                </a:lnTo>
                <a:lnTo>
                  <a:pt x="190" y="88"/>
                </a:lnTo>
                <a:lnTo>
                  <a:pt x="204" y="86"/>
                </a:lnTo>
                <a:lnTo>
                  <a:pt x="215" y="84"/>
                </a:lnTo>
                <a:lnTo>
                  <a:pt x="227" y="80"/>
                </a:lnTo>
                <a:lnTo>
                  <a:pt x="238" y="78"/>
                </a:lnTo>
                <a:lnTo>
                  <a:pt x="250" y="75"/>
                </a:lnTo>
                <a:lnTo>
                  <a:pt x="260" y="73"/>
                </a:lnTo>
                <a:lnTo>
                  <a:pt x="269" y="69"/>
                </a:lnTo>
                <a:lnTo>
                  <a:pt x="277" y="65"/>
                </a:lnTo>
                <a:lnTo>
                  <a:pt x="286" y="61"/>
                </a:lnTo>
                <a:lnTo>
                  <a:pt x="292" y="57"/>
                </a:lnTo>
                <a:lnTo>
                  <a:pt x="300" y="53"/>
                </a:lnTo>
                <a:lnTo>
                  <a:pt x="306" y="50"/>
                </a:lnTo>
                <a:lnTo>
                  <a:pt x="309" y="46"/>
                </a:lnTo>
                <a:lnTo>
                  <a:pt x="315" y="42"/>
                </a:lnTo>
                <a:lnTo>
                  <a:pt x="317" y="38"/>
                </a:lnTo>
                <a:lnTo>
                  <a:pt x="319" y="34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69" name="Freeform 79"/>
          <p:cNvSpPr>
            <a:spLocks noChangeArrowheads="1"/>
          </p:cNvSpPr>
          <p:nvPr/>
        </p:nvSpPr>
        <p:spPr bwMode="auto">
          <a:xfrm>
            <a:off x="2133600" y="2936875"/>
            <a:ext cx="233363" cy="103188"/>
          </a:xfrm>
          <a:custGeom>
            <a:avLst/>
            <a:gdLst>
              <a:gd name="T0" fmla="*/ 290 w 294"/>
              <a:gd name="T1" fmla="*/ 75 h 131"/>
              <a:gd name="T2" fmla="*/ 288 w 294"/>
              <a:gd name="T3" fmla="*/ 83 h 131"/>
              <a:gd name="T4" fmla="*/ 286 w 294"/>
              <a:gd name="T5" fmla="*/ 91 h 131"/>
              <a:gd name="T6" fmla="*/ 281 w 294"/>
              <a:gd name="T7" fmla="*/ 96 h 131"/>
              <a:gd name="T8" fmla="*/ 275 w 294"/>
              <a:gd name="T9" fmla="*/ 102 h 131"/>
              <a:gd name="T10" fmla="*/ 267 w 294"/>
              <a:gd name="T11" fmla="*/ 106 h 131"/>
              <a:gd name="T12" fmla="*/ 256 w 294"/>
              <a:gd name="T13" fmla="*/ 112 h 131"/>
              <a:gd name="T14" fmla="*/ 244 w 294"/>
              <a:gd name="T15" fmla="*/ 116 h 131"/>
              <a:gd name="T16" fmla="*/ 231 w 294"/>
              <a:gd name="T17" fmla="*/ 119 h 131"/>
              <a:gd name="T18" fmla="*/ 221 w 294"/>
              <a:gd name="T19" fmla="*/ 121 h 131"/>
              <a:gd name="T20" fmla="*/ 210 w 294"/>
              <a:gd name="T21" fmla="*/ 123 h 131"/>
              <a:gd name="T22" fmla="*/ 200 w 294"/>
              <a:gd name="T23" fmla="*/ 125 h 131"/>
              <a:gd name="T24" fmla="*/ 188 w 294"/>
              <a:gd name="T25" fmla="*/ 125 h 131"/>
              <a:gd name="T26" fmla="*/ 177 w 294"/>
              <a:gd name="T27" fmla="*/ 127 h 131"/>
              <a:gd name="T28" fmla="*/ 163 w 294"/>
              <a:gd name="T29" fmla="*/ 127 h 131"/>
              <a:gd name="T30" fmla="*/ 152 w 294"/>
              <a:gd name="T31" fmla="*/ 129 h 131"/>
              <a:gd name="T32" fmla="*/ 139 w 294"/>
              <a:gd name="T33" fmla="*/ 129 h 131"/>
              <a:gd name="T34" fmla="*/ 123 w 294"/>
              <a:gd name="T35" fmla="*/ 129 h 131"/>
              <a:gd name="T36" fmla="*/ 108 w 294"/>
              <a:gd name="T37" fmla="*/ 131 h 131"/>
              <a:gd name="T38" fmla="*/ 92 w 294"/>
              <a:gd name="T39" fmla="*/ 131 h 131"/>
              <a:gd name="T40" fmla="*/ 75 w 294"/>
              <a:gd name="T41" fmla="*/ 131 h 131"/>
              <a:gd name="T42" fmla="*/ 58 w 294"/>
              <a:gd name="T43" fmla="*/ 131 h 131"/>
              <a:gd name="T44" fmla="*/ 41 w 294"/>
              <a:gd name="T45" fmla="*/ 131 h 131"/>
              <a:gd name="T46" fmla="*/ 21 w 294"/>
              <a:gd name="T47" fmla="*/ 131 h 131"/>
              <a:gd name="T48" fmla="*/ 0 w 294"/>
              <a:gd name="T49" fmla="*/ 131 h 131"/>
              <a:gd name="T50" fmla="*/ 0 w 294"/>
              <a:gd name="T51" fmla="*/ 43 h 131"/>
              <a:gd name="T52" fmla="*/ 27 w 294"/>
              <a:gd name="T53" fmla="*/ 43 h 131"/>
              <a:gd name="T54" fmla="*/ 50 w 294"/>
              <a:gd name="T55" fmla="*/ 41 h 131"/>
              <a:gd name="T56" fmla="*/ 73 w 294"/>
              <a:gd name="T57" fmla="*/ 37 h 131"/>
              <a:gd name="T58" fmla="*/ 96 w 294"/>
              <a:gd name="T59" fmla="*/ 35 h 131"/>
              <a:gd name="T60" fmla="*/ 106 w 294"/>
              <a:gd name="T61" fmla="*/ 31 h 131"/>
              <a:gd name="T62" fmla="*/ 115 w 294"/>
              <a:gd name="T63" fmla="*/ 29 h 131"/>
              <a:gd name="T64" fmla="*/ 123 w 294"/>
              <a:gd name="T65" fmla="*/ 27 h 131"/>
              <a:gd name="T66" fmla="*/ 133 w 294"/>
              <a:gd name="T67" fmla="*/ 23 h 131"/>
              <a:gd name="T68" fmla="*/ 140 w 294"/>
              <a:gd name="T69" fmla="*/ 22 h 131"/>
              <a:gd name="T70" fmla="*/ 148 w 294"/>
              <a:gd name="T71" fmla="*/ 18 h 131"/>
              <a:gd name="T72" fmla="*/ 154 w 294"/>
              <a:gd name="T73" fmla="*/ 14 h 131"/>
              <a:gd name="T74" fmla="*/ 160 w 294"/>
              <a:gd name="T75" fmla="*/ 10 h 131"/>
              <a:gd name="T76" fmla="*/ 171 w 294"/>
              <a:gd name="T77" fmla="*/ 6 h 131"/>
              <a:gd name="T78" fmla="*/ 185 w 294"/>
              <a:gd name="T79" fmla="*/ 2 h 131"/>
              <a:gd name="T80" fmla="*/ 196 w 294"/>
              <a:gd name="T81" fmla="*/ 2 h 131"/>
              <a:gd name="T82" fmla="*/ 210 w 294"/>
              <a:gd name="T83" fmla="*/ 0 h 131"/>
              <a:gd name="T84" fmla="*/ 223 w 294"/>
              <a:gd name="T85" fmla="*/ 2 h 131"/>
              <a:gd name="T86" fmla="*/ 236 w 294"/>
              <a:gd name="T87" fmla="*/ 2 h 131"/>
              <a:gd name="T88" fmla="*/ 248 w 294"/>
              <a:gd name="T89" fmla="*/ 6 h 131"/>
              <a:gd name="T90" fmla="*/ 259 w 294"/>
              <a:gd name="T91" fmla="*/ 10 h 131"/>
              <a:gd name="T92" fmla="*/ 269 w 294"/>
              <a:gd name="T93" fmla="*/ 18 h 131"/>
              <a:gd name="T94" fmla="*/ 279 w 294"/>
              <a:gd name="T95" fmla="*/ 25 h 131"/>
              <a:gd name="T96" fmla="*/ 284 w 294"/>
              <a:gd name="T97" fmla="*/ 35 h 131"/>
              <a:gd name="T98" fmla="*/ 290 w 294"/>
              <a:gd name="T99" fmla="*/ 43 h 131"/>
              <a:gd name="T100" fmla="*/ 292 w 294"/>
              <a:gd name="T101" fmla="*/ 50 h 131"/>
              <a:gd name="T102" fmla="*/ 294 w 294"/>
              <a:gd name="T103" fmla="*/ 58 h 131"/>
              <a:gd name="T104" fmla="*/ 292 w 294"/>
              <a:gd name="T105" fmla="*/ 68 h 131"/>
              <a:gd name="T106" fmla="*/ 290 w 294"/>
              <a:gd name="T107" fmla="*/ 7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4" h="131">
                <a:moveTo>
                  <a:pt x="290" y="75"/>
                </a:moveTo>
                <a:lnTo>
                  <a:pt x="288" y="83"/>
                </a:lnTo>
                <a:lnTo>
                  <a:pt x="286" y="91"/>
                </a:lnTo>
                <a:lnTo>
                  <a:pt x="281" y="96"/>
                </a:lnTo>
                <a:lnTo>
                  <a:pt x="275" y="102"/>
                </a:lnTo>
                <a:lnTo>
                  <a:pt x="267" y="106"/>
                </a:lnTo>
                <a:lnTo>
                  <a:pt x="256" y="112"/>
                </a:lnTo>
                <a:lnTo>
                  <a:pt x="244" y="116"/>
                </a:lnTo>
                <a:lnTo>
                  <a:pt x="231" y="119"/>
                </a:lnTo>
                <a:lnTo>
                  <a:pt x="221" y="121"/>
                </a:lnTo>
                <a:lnTo>
                  <a:pt x="210" y="123"/>
                </a:lnTo>
                <a:lnTo>
                  <a:pt x="200" y="125"/>
                </a:lnTo>
                <a:lnTo>
                  <a:pt x="188" y="125"/>
                </a:lnTo>
                <a:lnTo>
                  <a:pt x="177" y="127"/>
                </a:lnTo>
                <a:lnTo>
                  <a:pt x="163" y="127"/>
                </a:lnTo>
                <a:lnTo>
                  <a:pt x="152" y="129"/>
                </a:lnTo>
                <a:lnTo>
                  <a:pt x="139" y="129"/>
                </a:lnTo>
                <a:lnTo>
                  <a:pt x="123" y="129"/>
                </a:lnTo>
                <a:lnTo>
                  <a:pt x="108" y="131"/>
                </a:lnTo>
                <a:lnTo>
                  <a:pt x="92" y="131"/>
                </a:lnTo>
                <a:lnTo>
                  <a:pt x="75" y="131"/>
                </a:lnTo>
                <a:lnTo>
                  <a:pt x="58" y="131"/>
                </a:lnTo>
                <a:lnTo>
                  <a:pt x="41" y="131"/>
                </a:lnTo>
                <a:lnTo>
                  <a:pt x="21" y="131"/>
                </a:lnTo>
                <a:lnTo>
                  <a:pt x="0" y="131"/>
                </a:lnTo>
                <a:lnTo>
                  <a:pt x="0" y="43"/>
                </a:lnTo>
                <a:lnTo>
                  <a:pt x="27" y="43"/>
                </a:lnTo>
                <a:lnTo>
                  <a:pt x="50" y="41"/>
                </a:lnTo>
                <a:lnTo>
                  <a:pt x="73" y="37"/>
                </a:lnTo>
                <a:lnTo>
                  <a:pt x="96" y="35"/>
                </a:lnTo>
                <a:lnTo>
                  <a:pt x="106" y="31"/>
                </a:lnTo>
                <a:lnTo>
                  <a:pt x="115" y="29"/>
                </a:lnTo>
                <a:lnTo>
                  <a:pt x="123" y="27"/>
                </a:lnTo>
                <a:lnTo>
                  <a:pt x="133" y="23"/>
                </a:lnTo>
                <a:lnTo>
                  <a:pt x="140" y="22"/>
                </a:lnTo>
                <a:lnTo>
                  <a:pt x="148" y="18"/>
                </a:lnTo>
                <a:lnTo>
                  <a:pt x="154" y="14"/>
                </a:lnTo>
                <a:lnTo>
                  <a:pt x="160" y="10"/>
                </a:lnTo>
                <a:lnTo>
                  <a:pt x="171" y="6"/>
                </a:lnTo>
                <a:lnTo>
                  <a:pt x="185" y="2"/>
                </a:lnTo>
                <a:lnTo>
                  <a:pt x="196" y="2"/>
                </a:lnTo>
                <a:lnTo>
                  <a:pt x="210" y="0"/>
                </a:lnTo>
                <a:lnTo>
                  <a:pt x="223" y="2"/>
                </a:lnTo>
                <a:lnTo>
                  <a:pt x="236" y="2"/>
                </a:lnTo>
                <a:lnTo>
                  <a:pt x="248" y="6"/>
                </a:lnTo>
                <a:lnTo>
                  <a:pt x="259" y="10"/>
                </a:lnTo>
                <a:lnTo>
                  <a:pt x="269" y="18"/>
                </a:lnTo>
                <a:lnTo>
                  <a:pt x="279" y="25"/>
                </a:lnTo>
                <a:lnTo>
                  <a:pt x="284" y="35"/>
                </a:lnTo>
                <a:lnTo>
                  <a:pt x="290" y="43"/>
                </a:lnTo>
                <a:lnTo>
                  <a:pt x="292" y="50"/>
                </a:lnTo>
                <a:lnTo>
                  <a:pt x="294" y="58"/>
                </a:lnTo>
                <a:lnTo>
                  <a:pt x="292" y="68"/>
                </a:lnTo>
                <a:lnTo>
                  <a:pt x="290" y="7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0" name="Freeform 80"/>
          <p:cNvSpPr>
            <a:spLocks noChangeArrowheads="1"/>
          </p:cNvSpPr>
          <p:nvPr/>
        </p:nvSpPr>
        <p:spPr bwMode="auto">
          <a:xfrm>
            <a:off x="2119313" y="3276600"/>
            <a:ext cx="252412" cy="104775"/>
          </a:xfrm>
          <a:custGeom>
            <a:avLst/>
            <a:gdLst>
              <a:gd name="T0" fmla="*/ 0 w 319"/>
              <a:gd name="T1" fmla="*/ 45 h 133"/>
              <a:gd name="T2" fmla="*/ 25 w 319"/>
              <a:gd name="T3" fmla="*/ 45 h 133"/>
              <a:gd name="T4" fmla="*/ 50 w 319"/>
              <a:gd name="T5" fmla="*/ 43 h 133"/>
              <a:gd name="T6" fmla="*/ 73 w 319"/>
              <a:gd name="T7" fmla="*/ 41 h 133"/>
              <a:gd name="T8" fmla="*/ 94 w 319"/>
              <a:gd name="T9" fmla="*/ 37 h 133"/>
              <a:gd name="T10" fmla="*/ 104 w 319"/>
              <a:gd name="T11" fmla="*/ 35 h 133"/>
              <a:gd name="T12" fmla="*/ 113 w 319"/>
              <a:gd name="T13" fmla="*/ 33 h 133"/>
              <a:gd name="T14" fmla="*/ 123 w 319"/>
              <a:gd name="T15" fmla="*/ 33 h 133"/>
              <a:gd name="T16" fmla="*/ 131 w 319"/>
              <a:gd name="T17" fmla="*/ 31 h 133"/>
              <a:gd name="T18" fmla="*/ 140 w 319"/>
              <a:gd name="T19" fmla="*/ 29 h 133"/>
              <a:gd name="T20" fmla="*/ 146 w 319"/>
              <a:gd name="T21" fmla="*/ 25 h 133"/>
              <a:gd name="T22" fmla="*/ 154 w 319"/>
              <a:gd name="T23" fmla="*/ 23 h 133"/>
              <a:gd name="T24" fmla="*/ 159 w 319"/>
              <a:gd name="T25" fmla="*/ 22 h 133"/>
              <a:gd name="T26" fmla="*/ 181 w 319"/>
              <a:gd name="T27" fmla="*/ 14 h 133"/>
              <a:gd name="T28" fmla="*/ 192 w 319"/>
              <a:gd name="T29" fmla="*/ 10 h 133"/>
              <a:gd name="T30" fmla="*/ 202 w 319"/>
              <a:gd name="T31" fmla="*/ 6 h 133"/>
              <a:gd name="T32" fmla="*/ 211 w 319"/>
              <a:gd name="T33" fmla="*/ 4 h 133"/>
              <a:gd name="T34" fmla="*/ 217 w 319"/>
              <a:gd name="T35" fmla="*/ 2 h 133"/>
              <a:gd name="T36" fmla="*/ 225 w 319"/>
              <a:gd name="T37" fmla="*/ 0 h 133"/>
              <a:gd name="T38" fmla="*/ 229 w 319"/>
              <a:gd name="T39" fmla="*/ 0 h 133"/>
              <a:gd name="T40" fmla="*/ 232 w 319"/>
              <a:gd name="T41" fmla="*/ 0 h 133"/>
              <a:gd name="T42" fmla="*/ 236 w 319"/>
              <a:gd name="T43" fmla="*/ 2 h 133"/>
              <a:gd name="T44" fmla="*/ 242 w 319"/>
              <a:gd name="T45" fmla="*/ 4 h 133"/>
              <a:gd name="T46" fmla="*/ 246 w 319"/>
              <a:gd name="T47" fmla="*/ 6 h 133"/>
              <a:gd name="T48" fmla="*/ 252 w 319"/>
              <a:gd name="T49" fmla="*/ 10 h 133"/>
              <a:gd name="T50" fmla="*/ 259 w 319"/>
              <a:gd name="T51" fmla="*/ 14 h 133"/>
              <a:gd name="T52" fmla="*/ 269 w 319"/>
              <a:gd name="T53" fmla="*/ 18 h 133"/>
              <a:gd name="T54" fmla="*/ 278 w 319"/>
              <a:gd name="T55" fmla="*/ 22 h 133"/>
              <a:gd name="T56" fmla="*/ 290 w 319"/>
              <a:gd name="T57" fmla="*/ 27 h 133"/>
              <a:gd name="T58" fmla="*/ 298 w 319"/>
              <a:gd name="T59" fmla="*/ 33 h 133"/>
              <a:gd name="T60" fmla="*/ 305 w 319"/>
              <a:gd name="T61" fmla="*/ 39 h 133"/>
              <a:gd name="T62" fmla="*/ 309 w 319"/>
              <a:gd name="T63" fmla="*/ 45 h 133"/>
              <a:gd name="T64" fmla="*/ 313 w 319"/>
              <a:gd name="T65" fmla="*/ 50 h 133"/>
              <a:gd name="T66" fmla="*/ 317 w 319"/>
              <a:gd name="T67" fmla="*/ 56 h 133"/>
              <a:gd name="T68" fmla="*/ 319 w 319"/>
              <a:gd name="T69" fmla="*/ 62 h 133"/>
              <a:gd name="T70" fmla="*/ 319 w 319"/>
              <a:gd name="T71" fmla="*/ 66 h 133"/>
              <a:gd name="T72" fmla="*/ 319 w 319"/>
              <a:gd name="T73" fmla="*/ 73 h 133"/>
              <a:gd name="T74" fmla="*/ 317 w 319"/>
              <a:gd name="T75" fmla="*/ 81 h 133"/>
              <a:gd name="T76" fmla="*/ 313 w 319"/>
              <a:gd name="T77" fmla="*/ 87 h 133"/>
              <a:gd name="T78" fmla="*/ 309 w 319"/>
              <a:gd name="T79" fmla="*/ 93 h 133"/>
              <a:gd name="T80" fmla="*/ 305 w 319"/>
              <a:gd name="T81" fmla="*/ 96 h 133"/>
              <a:gd name="T82" fmla="*/ 298 w 319"/>
              <a:gd name="T83" fmla="*/ 102 h 133"/>
              <a:gd name="T84" fmla="*/ 290 w 319"/>
              <a:gd name="T85" fmla="*/ 106 h 133"/>
              <a:gd name="T86" fmla="*/ 278 w 319"/>
              <a:gd name="T87" fmla="*/ 110 h 133"/>
              <a:gd name="T88" fmla="*/ 273 w 319"/>
              <a:gd name="T89" fmla="*/ 112 h 133"/>
              <a:gd name="T90" fmla="*/ 265 w 319"/>
              <a:gd name="T91" fmla="*/ 114 h 133"/>
              <a:gd name="T92" fmla="*/ 255 w 319"/>
              <a:gd name="T93" fmla="*/ 116 h 133"/>
              <a:gd name="T94" fmla="*/ 246 w 319"/>
              <a:gd name="T95" fmla="*/ 117 h 133"/>
              <a:gd name="T96" fmla="*/ 232 w 319"/>
              <a:gd name="T97" fmla="*/ 119 h 133"/>
              <a:gd name="T98" fmla="*/ 219 w 319"/>
              <a:gd name="T99" fmla="*/ 121 h 133"/>
              <a:gd name="T100" fmla="*/ 204 w 319"/>
              <a:gd name="T101" fmla="*/ 123 h 133"/>
              <a:gd name="T102" fmla="*/ 188 w 319"/>
              <a:gd name="T103" fmla="*/ 125 h 133"/>
              <a:gd name="T104" fmla="*/ 169 w 319"/>
              <a:gd name="T105" fmla="*/ 127 h 133"/>
              <a:gd name="T106" fmla="*/ 150 w 319"/>
              <a:gd name="T107" fmla="*/ 129 h 133"/>
              <a:gd name="T108" fmla="*/ 129 w 319"/>
              <a:gd name="T109" fmla="*/ 129 h 133"/>
              <a:gd name="T110" fmla="*/ 106 w 319"/>
              <a:gd name="T111" fmla="*/ 131 h 133"/>
              <a:gd name="T112" fmla="*/ 83 w 319"/>
              <a:gd name="T113" fmla="*/ 131 h 133"/>
              <a:gd name="T114" fmla="*/ 56 w 319"/>
              <a:gd name="T115" fmla="*/ 131 h 133"/>
              <a:gd name="T116" fmla="*/ 29 w 319"/>
              <a:gd name="T117" fmla="*/ 133 h 133"/>
              <a:gd name="T118" fmla="*/ 0 w 319"/>
              <a:gd name="T119" fmla="*/ 133 h 133"/>
              <a:gd name="T120" fmla="*/ 0 w 319"/>
              <a:gd name="T121" fmla="*/ 4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9" h="133">
                <a:moveTo>
                  <a:pt x="0" y="45"/>
                </a:moveTo>
                <a:lnTo>
                  <a:pt x="25" y="45"/>
                </a:lnTo>
                <a:lnTo>
                  <a:pt x="50" y="43"/>
                </a:lnTo>
                <a:lnTo>
                  <a:pt x="73" y="41"/>
                </a:lnTo>
                <a:lnTo>
                  <a:pt x="94" y="37"/>
                </a:lnTo>
                <a:lnTo>
                  <a:pt x="104" y="35"/>
                </a:lnTo>
                <a:lnTo>
                  <a:pt x="113" y="33"/>
                </a:lnTo>
                <a:lnTo>
                  <a:pt x="123" y="33"/>
                </a:lnTo>
                <a:lnTo>
                  <a:pt x="131" y="31"/>
                </a:lnTo>
                <a:lnTo>
                  <a:pt x="140" y="29"/>
                </a:lnTo>
                <a:lnTo>
                  <a:pt x="146" y="25"/>
                </a:lnTo>
                <a:lnTo>
                  <a:pt x="154" y="23"/>
                </a:lnTo>
                <a:lnTo>
                  <a:pt x="159" y="22"/>
                </a:lnTo>
                <a:lnTo>
                  <a:pt x="181" y="14"/>
                </a:lnTo>
                <a:lnTo>
                  <a:pt x="192" y="10"/>
                </a:lnTo>
                <a:lnTo>
                  <a:pt x="202" y="6"/>
                </a:lnTo>
                <a:lnTo>
                  <a:pt x="211" y="4"/>
                </a:lnTo>
                <a:lnTo>
                  <a:pt x="217" y="2"/>
                </a:lnTo>
                <a:lnTo>
                  <a:pt x="225" y="0"/>
                </a:lnTo>
                <a:lnTo>
                  <a:pt x="229" y="0"/>
                </a:lnTo>
                <a:lnTo>
                  <a:pt x="232" y="0"/>
                </a:lnTo>
                <a:lnTo>
                  <a:pt x="236" y="2"/>
                </a:lnTo>
                <a:lnTo>
                  <a:pt x="242" y="4"/>
                </a:lnTo>
                <a:lnTo>
                  <a:pt x="246" y="6"/>
                </a:lnTo>
                <a:lnTo>
                  <a:pt x="252" y="10"/>
                </a:lnTo>
                <a:lnTo>
                  <a:pt x="259" y="14"/>
                </a:lnTo>
                <a:lnTo>
                  <a:pt x="269" y="18"/>
                </a:lnTo>
                <a:lnTo>
                  <a:pt x="278" y="22"/>
                </a:lnTo>
                <a:lnTo>
                  <a:pt x="290" y="27"/>
                </a:lnTo>
                <a:lnTo>
                  <a:pt x="298" y="33"/>
                </a:lnTo>
                <a:lnTo>
                  <a:pt x="305" y="39"/>
                </a:lnTo>
                <a:lnTo>
                  <a:pt x="309" y="45"/>
                </a:lnTo>
                <a:lnTo>
                  <a:pt x="313" y="50"/>
                </a:lnTo>
                <a:lnTo>
                  <a:pt x="317" y="56"/>
                </a:lnTo>
                <a:lnTo>
                  <a:pt x="319" y="62"/>
                </a:lnTo>
                <a:lnTo>
                  <a:pt x="319" y="66"/>
                </a:lnTo>
                <a:lnTo>
                  <a:pt x="319" y="73"/>
                </a:lnTo>
                <a:lnTo>
                  <a:pt x="317" y="81"/>
                </a:lnTo>
                <a:lnTo>
                  <a:pt x="313" y="87"/>
                </a:lnTo>
                <a:lnTo>
                  <a:pt x="309" y="93"/>
                </a:lnTo>
                <a:lnTo>
                  <a:pt x="305" y="96"/>
                </a:lnTo>
                <a:lnTo>
                  <a:pt x="298" y="102"/>
                </a:lnTo>
                <a:lnTo>
                  <a:pt x="290" y="106"/>
                </a:lnTo>
                <a:lnTo>
                  <a:pt x="278" y="110"/>
                </a:lnTo>
                <a:lnTo>
                  <a:pt x="273" y="112"/>
                </a:lnTo>
                <a:lnTo>
                  <a:pt x="265" y="114"/>
                </a:lnTo>
                <a:lnTo>
                  <a:pt x="255" y="116"/>
                </a:lnTo>
                <a:lnTo>
                  <a:pt x="246" y="117"/>
                </a:lnTo>
                <a:lnTo>
                  <a:pt x="232" y="119"/>
                </a:lnTo>
                <a:lnTo>
                  <a:pt x="219" y="121"/>
                </a:lnTo>
                <a:lnTo>
                  <a:pt x="204" y="123"/>
                </a:lnTo>
                <a:lnTo>
                  <a:pt x="188" y="125"/>
                </a:lnTo>
                <a:lnTo>
                  <a:pt x="169" y="127"/>
                </a:lnTo>
                <a:lnTo>
                  <a:pt x="150" y="129"/>
                </a:lnTo>
                <a:lnTo>
                  <a:pt x="129" y="129"/>
                </a:lnTo>
                <a:lnTo>
                  <a:pt x="106" y="131"/>
                </a:lnTo>
                <a:lnTo>
                  <a:pt x="83" y="131"/>
                </a:lnTo>
                <a:lnTo>
                  <a:pt x="56" y="131"/>
                </a:lnTo>
                <a:lnTo>
                  <a:pt x="29" y="133"/>
                </a:lnTo>
                <a:lnTo>
                  <a:pt x="0" y="133"/>
                </a:lnTo>
                <a:lnTo>
                  <a:pt x="0" y="4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1" name="Freeform 81"/>
          <p:cNvSpPr>
            <a:spLocks noChangeArrowheads="1"/>
          </p:cNvSpPr>
          <p:nvPr/>
        </p:nvSpPr>
        <p:spPr bwMode="auto">
          <a:xfrm>
            <a:off x="2119313" y="3695700"/>
            <a:ext cx="355600" cy="104775"/>
          </a:xfrm>
          <a:custGeom>
            <a:avLst/>
            <a:gdLst>
              <a:gd name="T0" fmla="*/ 0 w 449"/>
              <a:gd name="T1" fmla="*/ 133 h 133"/>
              <a:gd name="T2" fmla="*/ 0 w 449"/>
              <a:gd name="T3" fmla="*/ 35 h 133"/>
              <a:gd name="T4" fmla="*/ 21 w 449"/>
              <a:gd name="T5" fmla="*/ 31 h 133"/>
              <a:gd name="T6" fmla="*/ 42 w 449"/>
              <a:gd name="T7" fmla="*/ 27 h 133"/>
              <a:gd name="T8" fmla="*/ 63 w 449"/>
              <a:gd name="T9" fmla="*/ 25 h 133"/>
              <a:gd name="T10" fmla="*/ 83 w 449"/>
              <a:gd name="T11" fmla="*/ 23 h 133"/>
              <a:gd name="T12" fmla="*/ 102 w 449"/>
              <a:gd name="T13" fmla="*/ 21 h 133"/>
              <a:gd name="T14" fmla="*/ 121 w 449"/>
              <a:gd name="T15" fmla="*/ 19 h 133"/>
              <a:gd name="T16" fmla="*/ 140 w 449"/>
              <a:gd name="T17" fmla="*/ 15 h 133"/>
              <a:gd name="T18" fmla="*/ 159 w 449"/>
              <a:gd name="T19" fmla="*/ 12 h 133"/>
              <a:gd name="T20" fmla="*/ 169 w 449"/>
              <a:gd name="T21" fmla="*/ 12 h 133"/>
              <a:gd name="T22" fmla="*/ 181 w 449"/>
              <a:gd name="T23" fmla="*/ 12 h 133"/>
              <a:gd name="T24" fmla="*/ 192 w 449"/>
              <a:gd name="T25" fmla="*/ 12 h 133"/>
              <a:gd name="T26" fmla="*/ 204 w 449"/>
              <a:gd name="T27" fmla="*/ 12 h 133"/>
              <a:gd name="T28" fmla="*/ 219 w 449"/>
              <a:gd name="T29" fmla="*/ 12 h 133"/>
              <a:gd name="T30" fmla="*/ 232 w 449"/>
              <a:gd name="T31" fmla="*/ 12 h 133"/>
              <a:gd name="T32" fmla="*/ 250 w 449"/>
              <a:gd name="T33" fmla="*/ 12 h 133"/>
              <a:gd name="T34" fmla="*/ 267 w 449"/>
              <a:gd name="T35" fmla="*/ 10 h 133"/>
              <a:gd name="T36" fmla="*/ 284 w 449"/>
              <a:gd name="T37" fmla="*/ 10 h 133"/>
              <a:gd name="T38" fmla="*/ 303 w 449"/>
              <a:gd name="T39" fmla="*/ 10 h 133"/>
              <a:gd name="T40" fmla="*/ 324 w 449"/>
              <a:gd name="T41" fmla="*/ 8 h 133"/>
              <a:gd name="T42" fmla="*/ 347 w 449"/>
              <a:gd name="T43" fmla="*/ 8 h 133"/>
              <a:gd name="T44" fmla="*/ 371 w 449"/>
              <a:gd name="T45" fmla="*/ 6 h 133"/>
              <a:gd name="T46" fmla="*/ 395 w 449"/>
              <a:gd name="T47" fmla="*/ 4 h 133"/>
              <a:gd name="T48" fmla="*/ 420 w 449"/>
              <a:gd name="T49" fmla="*/ 2 h 133"/>
              <a:gd name="T50" fmla="*/ 449 w 449"/>
              <a:gd name="T51" fmla="*/ 0 h 133"/>
              <a:gd name="T52" fmla="*/ 449 w 449"/>
              <a:gd name="T53" fmla="*/ 100 h 133"/>
              <a:gd name="T54" fmla="*/ 445 w 449"/>
              <a:gd name="T55" fmla="*/ 100 h 133"/>
              <a:gd name="T56" fmla="*/ 442 w 449"/>
              <a:gd name="T57" fmla="*/ 100 h 133"/>
              <a:gd name="T58" fmla="*/ 436 w 449"/>
              <a:gd name="T59" fmla="*/ 100 h 133"/>
              <a:gd name="T60" fmla="*/ 432 w 449"/>
              <a:gd name="T61" fmla="*/ 100 h 133"/>
              <a:gd name="T62" fmla="*/ 426 w 449"/>
              <a:gd name="T63" fmla="*/ 100 h 133"/>
              <a:gd name="T64" fmla="*/ 419 w 449"/>
              <a:gd name="T65" fmla="*/ 102 h 133"/>
              <a:gd name="T66" fmla="*/ 411 w 449"/>
              <a:gd name="T67" fmla="*/ 102 h 133"/>
              <a:gd name="T68" fmla="*/ 403 w 449"/>
              <a:gd name="T69" fmla="*/ 102 h 133"/>
              <a:gd name="T70" fmla="*/ 395 w 449"/>
              <a:gd name="T71" fmla="*/ 102 h 133"/>
              <a:gd name="T72" fmla="*/ 386 w 449"/>
              <a:gd name="T73" fmla="*/ 104 h 133"/>
              <a:gd name="T74" fmla="*/ 374 w 449"/>
              <a:gd name="T75" fmla="*/ 104 h 133"/>
              <a:gd name="T76" fmla="*/ 365 w 449"/>
              <a:gd name="T77" fmla="*/ 104 h 133"/>
              <a:gd name="T78" fmla="*/ 353 w 449"/>
              <a:gd name="T79" fmla="*/ 106 h 133"/>
              <a:gd name="T80" fmla="*/ 340 w 449"/>
              <a:gd name="T81" fmla="*/ 106 h 133"/>
              <a:gd name="T82" fmla="*/ 326 w 449"/>
              <a:gd name="T83" fmla="*/ 108 h 133"/>
              <a:gd name="T84" fmla="*/ 313 w 449"/>
              <a:gd name="T85" fmla="*/ 108 h 133"/>
              <a:gd name="T86" fmla="*/ 300 w 449"/>
              <a:gd name="T87" fmla="*/ 110 h 133"/>
              <a:gd name="T88" fmla="*/ 284 w 449"/>
              <a:gd name="T89" fmla="*/ 110 h 133"/>
              <a:gd name="T90" fmla="*/ 269 w 449"/>
              <a:gd name="T91" fmla="*/ 111 h 133"/>
              <a:gd name="T92" fmla="*/ 252 w 449"/>
              <a:gd name="T93" fmla="*/ 113 h 133"/>
              <a:gd name="T94" fmla="*/ 234 w 449"/>
              <a:gd name="T95" fmla="*/ 113 h 133"/>
              <a:gd name="T96" fmla="*/ 217 w 449"/>
              <a:gd name="T97" fmla="*/ 115 h 133"/>
              <a:gd name="T98" fmla="*/ 198 w 449"/>
              <a:gd name="T99" fmla="*/ 117 h 133"/>
              <a:gd name="T100" fmla="*/ 179 w 449"/>
              <a:gd name="T101" fmla="*/ 119 h 133"/>
              <a:gd name="T102" fmla="*/ 159 w 449"/>
              <a:gd name="T103" fmla="*/ 119 h 133"/>
              <a:gd name="T104" fmla="*/ 138 w 449"/>
              <a:gd name="T105" fmla="*/ 121 h 133"/>
              <a:gd name="T106" fmla="*/ 117 w 449"/>
              <a:gd name="T107" fmla="*/ 123 h 133"/>
              <a:gd name="T108" fmla="*/ 94 w 449"/>
              <a:gd name="T109" fmla="*/ 125 h 133"/>
              <a:gd name="T110" fmla="*/ 73 w 449"/>
              <a:gd name="T111" fmla="*/ 127 h 133"/>
              <a:gd name="T112" fmla="*/ 48 w 449"/>
              <a:gd name="T113" fmla="*/ 129 h 133"/>
              <a:gd name="T114" fmla="*/ 25 w 449"/>
              <a:gd name="T115" fmla="*/ 131 h 133"/>
              <a:gd name="T116" fmla="*/ 0 w 449"/>
              <a:gd name="T117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9" h="133">
                <a:moveTo>
                  <a:pt x="0" y="133"/>
                </a:moveTo>
                <a:lnTo>
                  <a:pt x="0" y="35"/>
                </a:lnTo>
                <a:lnTo>
                  <a:pt x="21" y="31"/>
                </a:lnTo>
                <a:lnTo>
                  <a:pt x="42" y="27"/>
                </a:lnTo>
                <a:lnTo>
                  <a:pt x="63" y="25"/>
                </a:lnTo>
                <a:lnTo>
                  <a:pt x="83" y="23"/>
                </a:lnTo>
                <a:lnTo>
                  <a:pt x="102" y="21"/>
                </a:lnTo>
                <a:lnTo>
                  <a:pt x="121" y="19"/>
                </a:lnTo>
                <a:lnTo>
                  <a:pt x="140" y="15"/>
                </a:lnTo>
                <a:lnTo>
                  <a:pt x="159" y="12"/>
                </a:lnTo>
                <a:lnTo>
                  <a:pt x="169" y="12"/>
                </a:lnTo>
                <a:lnTo>
                  <a:pt x="181" y="12"/>
                </a:lnTo>
                <a:lnTo>
                  <a:pt x="192" y="12"/>
                </a:lnTo>
                <a:lnTo>
                  <a:pt x="204" y="12"/>
                </a:lnTo>
                <a:lnTo>
                  <a:pt x="219" y="12"/>
                </a:lnTo>
                <a:lnTo>
                  <a:pt x="232" y="12"/>
                </a:lnTo>
                <a:lnTo>
                  <a:pt x="250" y="12"/>
                </a:lnTo>
                <a:lnTo>
                  <a:pt x="267" y="10"/>
                </a:lnTo>
                <a:lnTo>
                  <a:pt x="284" y="10"/>
                </a:lnTo>
                <a:lnTo>
                  <a:pt x="303" y="10"/>
                </a:lnTo>
                <a:lnTo>
                  <a:pt x="324" y="8"/>
                </a:lnTo>
                <a:lnTo>
                  <a:pt x="347" y="8"/>
                </a:lnTo>
                <a:lnTo>
                  <a:pt x="371" y="6"/>
                </a:lnTo>
                <a:lnTo>
                  <a:pt x="395" y="4"/>
                </a:lnTo>
                <a:lnTo>
                  <a:pt x="420" y="2"/>
                </a:lnTo>
                <a:lnTo>
                  <a:pt x="449" y="0"/>
                </a:lnTo>
                <a:lnTo>
                  <a:pt x="449" y="100"/>
                </a:lnTo>
                <a:lnTo>
                  <a:pt x="445" y="100"/>
                </a:lnTo>
                <a:lnTo>
                  <a:pt x="442" y="100"/>
                </a:lnTo>
                <a:lnTo>
                  <a:pt x="436" y="100"/>
                </a:lnTo>
                <a:lnTo>
                  <a:pt x="432" y="100"/>
                </a:lnTo>
                <a:lnTo>
                  <a:pt x="426" y="100"/>
                </a:lnTo>
                <a:lnTo>
                  <a:pt x="419" y="102"/>
                </a:lnTo>
                <a:lnTo>
                  <a:pt x="411" y="102"/>
                </a:lnTo>
                <a:lnTo>
                  <a:pt x="403" y="102"/>
                </a:lnTo>
                <a:lnTo>
                  <a:pt x="395" y="102"/>
                </a:lnTo>
                <a:lnTo>
                  <a:pt x="386" y="104"/>
                </a:lnTo>
                <a:lnTo>
                  <a:pt x="374" y="104"/>
                </a:lnTo>
                <a:lnTo>
                  <a:pt x="365" y="104"/>
                </a:lnTo>
                <a:lnTo>
                  <a:pt x="353" y="106"/>
                </a:lnTo>
                <a:lnTo>
                  <a:pt x="340" y="106"/>
                </a:lnTo>
                <a:lnTo>
                  <a:pt x="326" y="108"/>
                </a:lnTo>
                <a:lnTo>
                  <a:pt x="313" y="108"/>
                </a:lnTo>
                <a:lnTo>
                  <a:pt x="300" y="110"/>
                </a:lnTo>
                <a:lnTo>
                  <a:pt x="284" y="110"/>
                </a:lnTo>
                <a:lnTo>
                  <a:pt x="269" y="111"/>
                </a:lnTo>
                <a:lnTo>
                  <a:pt x="252" y="113"/>
                </a:lnTo>
                <a:lnTo>
                  <a:pt x="234" y="113"/>
                </a:lnTo>
                <a:lnTo>
                  <a:pt x="217" y="115"/>
                </a:lnTo>
                <a:lnTo>
                  <a:pt x="198" y="117"/>
                </a:lnTo>
                <a:lnTo>
                  <a:pt x="179" y="119"/>
                </a:lnTo>
                <a:lnTo>
                  <a:pt x="159" y="119"/>
                </a:lnTo>
                <a:lnTo>
                  <a:pt x="138" y="121"/>
                </a:lnTo>
                <a:lnTo>
                  <a:pt x="117" y="123"/>
                </a:lnTo>
                <a:lnTo>
                  <a:pt x="94" y="125"/>
                </a:lnTo>
                <a:lnTo>
                  <a:pt x="73" y="127"/>
                </a:lnTo>
                <a:lnTo>
                  <a:pt x="48" y="129"/>
                </a:lnTo>
                <a:lnTo>
                  <a:pt x="25" y="131"/>
                </a:lnTo>
                <a:lnTo>
                  <a:pt x="0" y="133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2" name="Freeform 82"/>
          <p:cNvSpPr>
            <a:spLocks noChangeArrowheads="1"/>
          </p:cNvSpPr>
          <p:nvPr/>
        </p:nvSpPr>
        <p:spPr bwMode="auto">
          <a:xfrm>
            <a:off x="2687638" y="2490788"/>
            <a:ext cx="490537" cy="1695450"/>
          </a:xfrm>
          <a:custGeom>
            <a:avLst/>
            <a:gdLst>
              <a:gd name="T0" fmla="*/ 299 w 618"/>
              <a:gd name="T1" fmla="*/ 1896 h 2136"/>
              <a:gd name="T2" fmla="*/ 213 w 618"/>
              <a:gd name="T3" fmla="*/ 1986 h 2136"/>
              <a:gd name="T4" fmla="*/ 167 w 618"/>
              <a:gd name="T5" fmla="*/ 2052 h 2136"/>
              <a:gd name="T6" fmla="*/ 138 w 618"/>
              <a:gd name="T7" fmla="*/ 2102 h 2136"/>
              <a:gd name="T8" fmla="*/ 109 w 618"/>
              <a:gd name="T9" fmla="*/ 2136 h 2136"/>
              <a:gd name="T10" fmla="*/ 90 w 618"/>
              <a:gd name="T11" fmla="*/ 2126 h 2136"/>
              <a:gd name="T12" fmla="*/ 69 w 618"/>
              <a:gd name="T13" fmla="*/ 2100 h 2136"/>
              <a:gd name="T14" fmla="*/ 44 w 618"/>
              <a:gd name="T15" fmla="*/ 2057 h 2136"/>
              <a:gd name="T16" fmla="*/ 8 w 618"/>
              <a:gd name="T17" fmla="*/ 1975 h 2136"/>
              <a:gd name="T18" fmla="*/ 0 w 618"/>
              <a:gd name="T19" fmla="*/ 1931 h 2136"/>
              <a:gd name="T20" fmla="*/ 4 w 618"/>
              <a:gd name="T21" fmla="*/ 1906 h 2136"/>
              <a:gd name="T22" fmla="*/ 29 w 618"/>
              <a:gd name="T23" fmla="*/ 1850 h 2136"/>
              <a:gd name="T24" fmla="*/ 48 w 618"/>
              <a:gd name="T25" fmla="*/ 1806 h 2136"/>
              <a:gd name="T26" fmla="*/ 65 w 618"/>
              <a:gd name="T27" fmla="*/ 1741 h 2136"/>
              <a:gd name="T28" fmla="*/ 77 w 618"/>
              <a:gd name="T29" fmla="*/ 1658 h 2136"/>
              <a:gd name="T30" fmla="*/ 82 w 618"/>
              <a:gd name="T31" fmla="*/ 1597 h 2136"/>
              <a:gd name="T32" fmla="*/ 86 w 618"/>
              <a:gd name="T33" fmla="*/ 1524 h 2136"/>
              <a:gd name="T34" fmla="*/ 88 w 618"/>
              <a:gd name="T35" fmla="*/ 1432 h 2136"/>
              <a:gd name="T36" fmla="*/ 88 w 618"/>
              <a:gd name="T37" fmla="*/ 1319 h 2136"/>
              <a:gd name="T38" fmla="*/ 88 w 618"/>
              <a:gd name="T39" fmla="*/ 1184 h 2136"/>
              <a:gd name="T40" fmla="*/ 90 w 618"/>
              <a:gd name="T41" fmla="*/ 1029 h 2136"/>
              <a:gd name="T42" fmla="*/ 88 w 618"/>
              <a:gd name="T43" fmla="*/ 854 h 2136"/>
              <a:gd name="T44" fmla="*/ 88 w 618"/>
              <a:gd name="T45" fmla="*/ 697 h 2136"/>
              <a:gd name="T46" fmla="*/ 84 w 618"/>
              <a:gd name="T47" fmla="*/ 559 h 2136"/>
              <a:gd name="T48" fmla="*/ 80 w 618"/>
              <a:gd name="T49" fmla="*/ 440 h 2136"/>
              <a:gd name="T50" fmla="*/ 75 w 618"/>
              <a:gd name="T51" fmla="*/ 338 h 2136"/>
              <a:gd name="T52" fmla="*/ 67 w 618"/>
              <a:gd name="T53" fmla="*/ 257 h 2136"/>
              <a:gd name="T54" fmla="*/ 59 w 618"/>
              <a:gd name="T55" fmla="*/ 196 h 2136"/>
              <a:gd name="T56" fmla="*/ 44 w 618"/>
              <a:gd name="T57" fmla="*/ 113 h 2136"/>
              <a:gd name="T58" fmla="*/ 34 w 618"/>
              <a:gd name="T59" fmla="*/ 52 h 2136"/>
              <a:gd name="T60" fmla="*/ 29 w 618"/>
              <a:gd name="T61" fmla="*/ 14 h 2136"/>
              <a:gd name="T62" fmla="*/ 34 w 618"/>
              <a:gd name="T63" fmla="*/ 4 h 2136"/>
              <a:gd name="T64" fmla="*/ 56 w 618"/>
              <a:gd name="T65" fmla="*/ 0 h 2136"/>
              <a:gd name="T66" fmla="*/ 92 w 618"/>
              <a:gd name="T67" fmla="*/ 6 h 2136"/>
              <a:gd name="T68" fmla="*/ 134 w 618"/>
              <a:gd name="T69" fmla="*/ 16 h 2136"/>
              <a:gd name="T70" fmla="*/ 163 w 618"/>
              <a:gd name="T71" fmla="*/ 25 h 2136"/>
              <a:gd name="T72" fmla="*/ 190 w 618"/>
              <a:gd name="T73" fmla="*/ 35 h 2136"/>
              <a:gd name="T74" fmla="*/ 196 w 618"/>
              <a:gd name="T75" fmla="*/ 77 h 2136"/>
              <a:gd name="T76" fmla="*/ 198 w 618"/>
              <a:gd name="T77" fmla="*/ 163 h 2136"/>
              <a:gd name="T78" fmla="*/ 199 w 618"/>
              <a:gd name="T79" fmla="*/ 296 h 2136"/>
              <a:gd name="T80" fmla="*/ 199 w 618"/>
              <a:gd name="T81" fmla="*/ 461 h 2136"/>
              <a:gd name="T82" fmla="*/ 201 w 618"/>
              <a:gd name="T83" fmla="*/ 641 h 2136"/>
              <a:gd name="T84" fmla="*/ 207 w 618"/>
              <a:gd name="T85" fmla="*/ 839 h 2136"/>
              <a:gd name="T86" fmla="*/ 209 w 618"/>
              <a:gd name="T87" fmla="*/ 1046 h 2136"/>
              <a:gd name="T88" fmla="*/ 207 w 618"/>
              <a:gd name="T89" fmla="*/ 1232 h 2136"/>
              <a:gd name="T90" fmla="*/ 201 w 618"/>
              <a:gd name="T91" fmla="*/ 1401 h 2136"/>
              <a:gd name="T92" fmla="*/ 196 w 618"/>
              <a:gd name="T93" fmla="*/ 1549 h 2136"/>
              <a:gd name="T94" fmla="*/ 198 w 618"/>
              <a:gd name="T95" fmla="*/ 1660 h 2136"/>
              <a:gd name="T96" fmla="*/ 205 w 618"/>
              <a:gd name="T97" fmla="*/ 1714 h 2136"/>
              <a:gd name="T98" fmla="*/ 213 w 618"/>
              <a:gd name="T99" fmla="*/ 1733 h 2136"/>
              <a:gd name="T100" fmla="*/ 224 w 618"/>
              <a:gd name="T101" fmla="*/ 1743 h 2136"/>
              <a:gd name="T102" fmla="*/ 267 w 618"/>
              <a:gd name="T103" fmla="*/ 1733 h 2136"/>
              <a:gd name="T104" fmla="*/ 341 w 618"/>
              <a:gd name="T105" fmla="*/ 1699 h 2136"/>
              <a:gd name="T106" fmla="*/ 449 w 618"/>
              <a:gd name="T107" fmla="*/ 1637 h 2136"/>
              <a:gd name="T108" fmla="*/ 537 w 618"/>
              <a:gd name="T109" fmla="*/ 1587 h 2136"/>
              <a:gd name="T110" fmla="*/ 593 w 618"/>
              <a:gd name="T111" fmla="*/ 1566 h 2136"/>
              <a:gd name="T112" fmla="*/ 618 w 618"/>
              <a:gd name="T113" fmla="*/ 1574 h 2136"/>
              <a:gd name="T114" fmla="*/ 616 w 618"/>
              <a:gd name="T115" fmla="*/ 1589 h 2136"/>
              <a:gd name="T116" fmla="*/ 601 w 618"/>
              <a:gd name="T117" fmla="*/ 1610 h 2136"/>
              <a:gd name="T118" fmla="*/ 568 w 618"/>
              <a:gd name="T119" fmla="*/ 1649 h 2136"/>
              <a:gd name="T120" fmla="*/ 474 w 618"/>
              <a:gd name="T121" fmla="*/ 1737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8" h="2136">
                <a:moveTo>
                  <a:pt x="399" y="1806"/>
                </a:moveTo>
                <a:lnTo>
                  <a:pt x="370" y="1829"/>
                </a:lnTo>
                <a:lnTo>
                  <a:pt x="345" y="1854"/>
                </a:lnTo>
                <a:lnTo>
                  <a:pt x="322" y="1875"/>
                </a:lnTo>
                <a:lnTo>
                  <a:pt x="299" y="1896"/>
                </a:lnTo>
                <a:lnTo>
                  <a:pt x="278" y="1917"/>
                </a:lnTo>
                <a:lnTo>
                  <a:pt x="259" y="1936"/>
                </a:lnTo>
                <a:lnTo>
                  <a:pt x="242" y="1954"/>
                </a:lnTo>
                <a:lnTo>
                  <a:pt x="226" y="1971"/>
                </a:lnTo>
                <a:lnTo>
                  <a:pt x="213" y="1986"/>
                </a:lnTo>
                <a:lnTo>
                  <a:pt x="199" y="2002"/>
                </a:lnTo>
                <a:lnTo>
                  <a:pt x="188" y="2015"/>
                </a:lnTo>
                <a:lnTo>
                  <a:pt x="180" y="2029"/>
                </a:lnTo>
                <a:lnTo>
                  <a:pt x="173" y="2040"/>
                </a:lnTo>
                <a:lnTo>
                  <a:pt x="167" y="2052"/>
                </a:lnTo>
                <a:lnTo>
                  <a:pt x="161" y="2061"/>
                </a:lnTo>
                <a:lnTo>
                  <a:pt x="159" y="2071"/>
                </a:lnTo>
                <a:lnTo>
                  <a:pt x="151" y="2082"/>
                </a:lnTo>
                <a:lnTo>
                  <a:pt x="144" y="2092"/>
                </a:lnTo>
                <a:lnTo>
                  <a:pt x="138" y="2102"/>
                </a:lnTo>
                <a:lnTo>
                  <a:pt x="130" y="2111"/>
                </a:lnTo>
                <a:lnTo>
                  <a:pt x="125" y="2119"/>
                </a:lnTo>
                <a:lnTo>
                  <a:pt x="119" y="2126"/>
                </a:lnTo>
                <a:lnTo>
                  <a:pt x="113" y="2130"/>
                </a:lnTo>
                <a:lnTo>
                  <a:pt x="109" y="2136"/>
                </a:lnTo>
                <a:lnTo>
                  <a:pt x="105" y="2136"/>
                </a:lnTo>
                <a:lnTo>
                  <a:pt x="102" y="2134"/>
                </a:lnTo>
                <a:lnTo>
                  <a:pt x="98" y="2132"/>
                </a:lnTo>
                <a:lnTo>
                  <a:pt x="94" y="2130"/>
                </a:lnTo>
                <a:lnTo>
                  <a:pt x="90" y="2126"/>
                </a:lnTo>
                <a:lnTo>
                  <a:pt x="86" y="2123"/>
                </a:lnTo>
                <a:lnTo>
                  <a:pt x="82" y="2119"/>
                </a:lnTo>
                <a:lnTo>
                  <a:pt x="79" y="2113"/>
                </a:lnTo>
                <a:lnTo>
                  <a:pt x="73" y="2107"/>
                </a:lnTo>
                <a:lnTo>
                  <a:pt x="69" y="2100"/>
                </a:lnTo>
                <a:lnTo>
                  <a:pt x="65" y="2092"/>
                </a:lnTo>
                <a:lnTo>
                  <a:pt x="59" y="2084"/>
                </a:lnTo>
                <a:lnTo>
                  <a:pt x="56" y="2077"/>
                </a:lnTo>
                <a:lnTo>
                  <a:pt x="50" y="2067"/>
                </a:lnTo>
                <a:lnTo>
                  <a:pt x="44" y="2057"/>
                </a:lnTo>
                <a:lnTo>
                  <a:pt x="40" y="2048"/>
                </a:lnTo>
                <a:lnTo>
                  <a:pt x="29" y="2027"/>
                </a:lnTo>
                <a:lnTo>
                  <a:pt x="21" y="2009"/>
                </a:lnTo>
                <a:lnTo>
                  <a:pt x="13" y="1990"/>
                </a:lnTo>
                <a:lnTo>
                  <a:pt x="8" y="1975"/>
                </a:lnTo>
                <a:lnTo>
                  <a:pt x="4" y="1960"/>
                </a:lnTo>
                <a:lnTo>
                  <a:pt x="2" y="1946"/>
                </a:lnTo>
                <a:lnTo>
                  <a:pt x="0" y="1940"/>
                </a:lnTo>
                <a:lnTo>
                  <a:pt x="0" y="1936"/>
                </a:lnTo>
                <a:lnTo>
                  <a:pt x="0" y="1931"/>
                </a:lnTo>
                <a:lnTo>
                  <a:pt x="0" y="1927"/>
                </a:lnTo>
                <a:lnTo>
                  <a:pt x="0" y="1925"/>
                </a:lnTo>
                <a:lnTo>
                  <a:pt x="0" y="1921"/>
                </a:lnTo>
                <a:lnTo>
                  <a:pt x="2" y="1915"/>
                </a:lnTo>
                <a:lnTo>
                  <a:pt x="4" y="1906"/>
                </a:lnTo>
                <a:lnTo>
                  <a:pt x="8" y="1896"/>
                </a:lnTo>
                <a:lnTo>
                  <a:pt x="11" y="1885"/>
                </a:lnTo>
                <a:lnTo>
                  <a:pt x="17" y="1873"/>
                </a:lnTo>
                <a:lnTo>
                  <a:pt x="23" y="1862"/>
                </a:lnTo>
                <a:lnTo>
                  <a:pt x="29" y="1850"/>
                </a:lnTo>
                <a:lnTo>
                  <a:pt x="33" y="1842"/>
                </a:lnTo>
                <a:lnTo>
                  <a:pt x="36" y="1835"/>
                </a:lnTo>
                <a:lnTo>
                  <a:pt x="40" y="1827"/>
                </a:lnTo>
                <a:lnTo>
                  <a:pt x="44" y="1817"/>
                </a:lnTo>
                <a:lnTo>
                  <a:pt x="48" y="1806"/>
                </a:lnTo>
                <a:lnTo>
                  <a:pt x="52" y="1794"/>
                </a:lnTo>
                <a:lnTo>
                  <a:pt x="54" y="1783"/>
                </a:lnTo>
                <a:lnTo>
                  <a:pt x="57" y="1770"/>
                </a:lnTo>
                <a:lnTo>
                  <a:pt x="61" y="1756"/>
                </a:lnTo>
                <a:lnTo>
                  <a:pt x="65" y="1741"/>
                </a:lnTo>
                <a:lnTo>
                  <a:pt x="67" y="1725"/>
                </a:lnTo>
                <a:lnTo>
                  <a:pt x="71" y="1710"/>
                </a:lnTo>
                <a:lnTo>
                  <a:pt x="73" y="1693"/>
                </a:lnTo>
                <a:lnTo>
                  <a:pt x="75" y="1675"/>
                </a:lnTo>
                <a:lnTo>
                  <a:pt x="77" y="1658"/>
                </a:lnTo>
                <a:lnTo>
                  <a:pt x="79" y="1641"/>
                </a:lnTo>
                <a:lnTo>
                  <a:pt x="80" y="1629"/>
                </a:lnTo>
                <a:lnTo>
                  <a:pt x="80" y="1620"/>
                </a:lnTo>
                <a:lnTo>
                  <a:pt x="82" y="1608"/>
                </a:lnTo>
                <a:lnTo>
                  <a:pt x="82" y="1597"/>
                </a:lnTo>
                <a:lnTo>
                  <a:pt x="82" y="1583"/>
                </a:lnTo>
                <a:lnTo>
                  <a:pt x="84" y="1570"/>
                </a:lnTo>
                <a:lnTo>
                  <a:pt x="84" y="1557"/>
                </a:lnTo>
                <a:lnTo>
                  <a:pt x="84" y="1541"/>
                </a:lnTo>
                <a:lnTo>
                  <a:pt x="86" y="1524"/>
                </a:lnTo>
                <a:lnTo>
                  <a:pt x="86" y="1509"/>
                </a:lnTo>
                <a:lnTo>
                  <a:pt x="86" y="1489"/>
                </a:lnTo>
                <a:lnTo>
                  <a:pt x="86" y="1472"/>
                </a:lnTo>
                <a:lnTo>
                  <a:pt x="86" y="1453"/>
                </a:lnTo>
                <a:lnTo>
                  <a:pt x="88" y="1432"/>
                </a:lnTo>
                <a:lnTo>
                  <a:pt x="88" y="1411"/>
                </a:lnTo>
                <a:lnTo>
                  <a:pt x="88" y="1390"/>
                </a:lnTo>
                <a:lnTo>
                  <a:pt x="88" y="1367"/>
                </a:lnTo>
                <a:lnTo>
                  <a:pt x="88" y="1344"/>
                </a:lnTo>
                <a:lnTo>
                  <a:pt x="88" y="1319"/>
                </a:lnTo>
                <a:lnTo>
                  <a:pt x="88" y="1294"/>
                </a:lnTo>
                <a:lnTo>
                  <a:pt x="88" y="1269"/>
                </a:lnTo>
                <a:lnTo>
                  <a:pt x="88" y="1242"/>
                </a:lnTo>
                <a:lnTo>
                  <a:pt x="88" y="1213"/>
                </a:lnTo>
                <a:lnTo>
                  <a:pt x="88" y="1184"/>
                </a:lnTo>
                <a:lnTo>
                  <a:pt x="88" y="1155"/>
                </a:lnTo>
                <a:lnTo>
                  <a:pt x="88" y="1125"/>
                </a:lnTo>
                <a:lnTo>
                  <a:pt x="88" y="1094"/>
                </a:lnTo>
                <a:lnTo>
                  <a:pt x="88" y="1061"/>
                </a:lnTo>
                <a:lnTo>
                  <a:pt x="90" y="1029"/>
                </a:lnTo>
                <a:lnTo>
                  <a:pt x="90" y="994"/>
                </a:lnTo>
                <a:lnTo>
                  <a:pt x="90" y="960"/>
                </a:lnTo>
                <a:lnTo>
                  <a:pt x="90" y="923"/>
                </a:lnTo>
                <a:lnTo>
                  <a:pt x="90" y="889"/>
                </a:lnTo>
                <a:lnTo>
                  <a:pt x="88" y="854"/>
                </a:lnTo>
                <a:lnTo>
                  <a:pt x="88" y="822"/>
                </a:lnTo>
                <a:lnTo>
                  <a:pt x="88" y="789"/>
                </a:lnTo>
                <a:lnTo>
                  <a:pt x="88" y="758"/>
                </a:lnTo>
                <a:lnTo>
                  <a:pt x="88" y="728"/>
                </a:lnTo>
                <a:lnTo>
                  <a:pt x="88" y="697"/>
                </a:lnTo>
                <a:lnTo>
                  <a:pt x="88" y="668"/>
                </a:lnTo>
                <a:lnTo>
                  <a:pt x="86" y="639"/>
                </a:lnTo>
                <a:lnTo>
                  <a:pt x="86" y="610"/>
                </a:lnTo>
                <a:lnTo>
                  <a:pt x="86" y="584"/>
                </a:lnTo>
                <a:lnTo>
                  <a:pt x="84" y="559"/>
                </a:lnTo>
                <a:lnTo>
                  <a:pt x="84" y="534"/>
                </a:lnTo>
                <a:lnTo>
                  <a:pt x="82" y="509"/>
                </a:lnTo>
                <a:lnTo>
                  <a:pt x="82" y="484"/>
                </a:lnTo>
                <a:lnTo>
                  <a:pt x="82" y="461"/>
                </a:lnTo>
                <a:lnTo>
                  <a:pt x="80" y="440"/>
                </a:lnTo>
                <a:lnTo>
                  <a:pt x="80" y="417"/>
                </a:lnTo>
                <a:lnTo>
                  <a:pt x="79" y="396"/>
                </a:lnTo>
                <a:lnTo>
                  <a:pt x="77" y="376"/>
                </a:lnTo>
                <a:lnTo>
                  <a:pt x="77" y="357"/>
                </a:lnTo>
                <a:lnTo>
                  <a:pt x="75" y="338"/>
                </a:lnTo>
                <a:lnTo>
                  <a:pt x="73" y="321"/>
                </a:lnTo>
                <a:lnTo>
                  <a:pt x="73" y="303"/>
                </a:lnTo>
                <a:lnTo>
                  <a:pt x="71" y="288"/>
                </a:lnTo>
                <a:lnTo>
                  <a:pt x="69" y="273"/>
                </a:lnTo>
                <a:lnTo>
                  <a:pt x="67" y="257"/>
                </a:lnTo>
                <a:lnTo>
                  <a:pt x="67" y="244"/>
                </a:lnTo>
                <a:lnTo>
                  <a:pt x="65" y="230"/>
                </a:lnTo>
                <a:lnTo>
                  <a:pt x="63" y="219"/>
                </a:lnTo>
                <a:lnTo>
                  <a:pt x="61" y="207"/>
                </a:lnTo>
                <a:lnTo>
                  <a:pt x="59" y="196"/>
                </a:lnTo>
                <a:lnTo>
                  <a:pt x="56" y="179"/>
                </a:lnTo>
                <a:lnTo>
                  <a:pt x="52" y="161"/>
                </a:lnTo>
                <a:lnTo>
                  <a:pt x="50" y="144"/>
                </a:lnTo>
                <a:lnTo>
                  <a:pt x="46" y="129"/>
                </a:lnTo>
                <a:lnTo>
                  <a:pt x="44" y="113"/>
                </a:lnTo>
                <a:lnTo>
                  <a:pt x="42" y="100"/>
                </a:lnTo>
                <a:lnTo>
                  <a:pt x="38" y="87"/>
                </a:lnTo>
                <a:lnTo>
                  <a:pt x="36" y="73"/>
                </a:lnTo>
                <a:lnTo>
                  <a:pt x="34" y="64"/>
                </a:lnTo>
                <a:lnTo>
                  <a:pt x="34" y="52"/>
                </a:lnTo>
                <a:lnTo>
                  <a:pt x="33" y="42"/>
                </a:lnTo>
                <a:lnTo>
                  <a:pt x="31" y="35"/>
                </a:lnTo>
                <a:lnTo>
                  <a:pt x="31" y="27"/>
                </a:lnTo>
                <a:lnTo>
                  <a:pt x="31" y="19"/>
                </a:lnTo>
                <a:lnTo>
                  <a:pt x="29" y="14"/>
                </a:lnTo>
                <a:lnTo>
                  <a:pt x="29" y="10"/>
                </a:lnTo>
                <a:lnTo>
                  <a:pt x="29" y="8"/>
                </a:lnTo>
                <a:lnTo>
                  <a:pt x="31" y="6"/>
                </a:lnTo>
                <a:lnTo>
                  <a:pt x="33" y="4"/>
                </a:lnTo>
                <a:lnTo>
                  <a:pt x="34" y="4"/>
                </a:lnTo>
                <a:lnTo>
                  <a:pt x="38" y="2"/>
                </a:lnTo>
                <a:lnTo>
                  <a:pt x="42" y="2"/>
                </a:lnTo>
                <a:lnTo>
                  <a:pt x="46" y="0"/>
                </a:lnTo>
                <a:lnTo>
                  <a:pt x="50" y="0"/>
                </a:lnTo>
                <a:lnTo>
                  <a:pt x="56" y="0"/>
                </a:lnTo>
                <a:lnTo>
                  <a:pt x="61" y="2"/>
                </a:lnTo>
                <a:lnTo>
                  <a:pt x="69" y="2"/>
                </a:lnTo>
                <a:lnTo>
                  <a:pt x="75" y="2"/>
                </a:lnTo>
                <a:lnTo>
                  <a:pt x="82" y="4"/>
                </a:lnTo>
                <a:lnTo>
                  <a:pt x="92" y="6"/>
                </a:lnTo>
                <a:lnTo>
                  <a:pt x="100" y="8"/>
                </a:lnTo>
                <a:lnTo>
                  <a:pt x="109" y="10"/>
                </a:lnTo>
                <a:lnTo>
                  <a:pt x="119" y="12"/>
                </a:lnTo>
                <a:lnTo>
                  <a:pt x="127" y="14"/>
                </a:lnTo>
                <a:lnTo>
                  <a:pt x="134" y="16"/>
                </a:lnTo>
                <a:lnTo>
                  <a:pt x="142" y="17"/>
                </a:lnTo>
                <a:lnTo>
                  <a:pt x="148" y="19"/>
                </a:lnTo>
                <a:lnTo>
                  <a:pt x="153" y="21"/>
                </a:lnTo>
                <a:lnTo>
                  <a:pt x="159" y="23"/>
                </a:lnTo>
                <a:lnTo>
                  <a:pt x="163" y="25"/>
                </a:lnTo>
                <a:lnTo>
                  <a:pt x="173" y="27"/>
                </a:lnTo>
                <a:lnTo>
                  <a:pt x="178" y="29"/>
                </a:lnTo>
                <a:lnTo>
                  <a:pt x="184" y="31"/>
                </a:lnTo>
                <a:lnTo>
                  <a:pt x="188" y="31"/>
                </a:lnTo>
                <a:lnTo>
                  <a:pt x="190" y="35"/>
                </a:lnTo>
                <a:lnTo>
                  <a:pt x="192" y="39"/>
                </a:lnTo>
                <a:lnTo>
                  <a:pt x="194" y="46"/>
                </a:lnTo>
                <a:lnTo>
                  <a:pt x="194" y="54"/>
                </a:lnTo>
                <a:lnTo>
                  <a:pt x="196" y="64"/>
                </a:lnTo>
                <a:lnTo>
                  <a:pt x="196" y="77"/>
                </a:lnTo>
                <a:lnTo>
                  <a:pt x="198" y="90"/>
                </a:lnTo>
                <a:lnTo>
                  <a:pt x="198" y="106"/>
                </a:lnTo>
                <a:lnTo>
                  <a:pt x="198" y="123"/>
                </a:lnTo>
                <a:lnTo>
                  <a:pt x="198" y="142"/>
                </a:lnTo>
                <a:lnTo>
                  <a:pt x="198" y="163"/>
                </a:lnTo>
                <a:lnTo>
                  <a:pt x="199" y="186"/>
                </a:lnTo>
                <a:lnTo>
                  <a:pt x="199" y="211"/>
                </a:lnTo>
                <a:lnTo>
                  <a:pt x="199" y="238"/>
                </a:lnTo>
                <a:lnTo>
                  <a:pt x="199" y="265"/>
                </a:lnTo>
                <a:lnTo>
                  <a:pt x="199" y="296"/>
                </a:lnTo>
                <a:lnTo>
                  <a:pt x="199" y="326"/>
                </a:lnTo>
                <a:lnTo>
                  <a:pt x="199" y="359"/>
                </a:lnTo>
                <a:lnTo>
                  <a:pt x="199" y="392"/>
                </a:lnTo>
                <a:lnTo>
                  <a:pt x="199" y="426"/>
                </a:lnTo>
                <a:lnTo>
                  <a:pt x="199" y="461"/>
                </a:lnTo>
                <a:lnTo>
                  <a:pt x="199" y="495"/>
                </a:lnTo>
                <a:lnTo>
                  <a:pt x="199" y="530"/>
                </a:lnTo>
                <a:lnTo>
                  <a:pt x="199" y="566"/>
                </a:lnTo>
                <a:lnTo>
                  <a:pt x="201" y="605"/>
                </a:lnTo>
                <a:lnTo>
                  <a:pt x="201" y="641"/>
                </a:lnTo>
                <a:lnTo>
                  <a:pt x="201" y="680"/>
                </a:lnTo>
                <a:lnTo>
                  <a:pt x="203" y="718"/>
                </a:lnTo>
                <a:lnTo>
                  <a:pt x="203" y="758"/>
                </a:lnTo>
                <a:lnTo>
                  <a:pt x="205" y="799"/>
                </a:lnTo>
                <a:lnTo>
                  <a:pt x="207" y="839"/>
                </a:lnTo>
                <a:lnTo>
                  <a:pt x="209" y="879"/>
                </a:lnTo>
                <a:lnTo>
                  <a:pt x="209" y="923"/>
                </a:lnTo>
                <a:lnTo>
                  <a:pt x="209" y="965"/>
                </a:lnTo>
                <a:lnTo>
                  <a:pt x="209" y="1006"/>
                </a:lnTo>
                <a:lnTo>
                  <a:pt x="209" y="1046"/>
                </a:lnTo>
                <a:lnTo>
                  <a:pt x="209" y="1084"/>
                </a:lnTo>
                <a:lnTo>
                  <a:pt x="209" y="1123"/>
                </a:lnTo>
                <a:lnTo>
                  <a:pt x="207" y="1159"/>
                </a:lnTo>
                <a:lnTo>
                  <a:pt x="207" y="1196"/>
                </a:lnTo>
                <a:lnTo>
                  <a:pt x="207" y="1232"/>
                </a:lnTo>
                <a:lnTo>
                  <a:pt x="207" y="1267"/>
                </a:lnTo>
                <a:lnTo>
                  <a:pt x="205" y="1301"/>
                </a:lnTo>
                <a:lnTo>
                  <a:pt x="205" y="1336"/>
                </a:lnTo>
                <a:lnTo>
                  <a:pt x="203" y="1368"/>
                </a:lnTo>
                <a:lnTo>
                  <a:pt x="201" y="1401"/>
                </a:lnTo>
                <a:lnTo>
                  <a:pt x="201" y="1432"/>
                </a:lnTo>
                <a:lnTo>
                  <a:pt x="199" y="1464"/>
                </a:lnTo>
                <a:lnTo>
                  <a:pt x="198" y="1493"/>
                </a:lnTo>
                <a:lnTo>
                  <a:pt x="196" y="1522"/>
                </a:lnTo>
                <a:lnTo>
                  <a:pt x="196" y="1549"/>
                </a:lnTo>
                <a:lnTo>
                  <a:pt x="196" y="1576"/>
                </a:lnTo>
                <a:lnTo>
                  <a:pt x="196" y="1599"/>
                </a:lnTo>
                <a:lnTo>
                  <a:pt x="196" y="1620"/>
                </a:lnTo>
                <a:lnTo>
                  <a:pt x="196" y="1641"/>
                </a:lnTo>
                <a:lnTo>
                  <a:pt x="198" y="1660"/>
                </a:lnTo>
                <a:lnTo>
                  <a:pt x="199" y="1675"/>
                </a:lnTo>
                <a:lnTo>
                  <a:pt x="201" y="1691"/>
                </a:lnTo>
                <a:lnTo>
                  <a:pt x="203" y="1704"/>
                </a:lnTo>
                <a:lnTo>
                  <a:pt x="205" y="1710"/>
                </a:lnTo>
                <a:lnTo>
                  <a:pt x="205" y="1714"/>
                </a:lnTo>
                <a:lnTo>
                  <a:pt x="207" y="1720"/>
                </a:lnTo>
                <a:lnTo>
                  <a:pt x="209" y="1723"/>
                </a:lnTo>
                <a:lnTo>
                  <a:pt x="211" y="1727"/>
                </a:lnTo>
                <a:lnTo>
                  <a:pt x="211" y="1731"/>
                </a:lnTo>
                <a:lnTo>
                  <a:pt x="213" y="1733"/>
                </a:lnTo>
                <a:lnTo>
                  <a:pt x="215" y="1737"/>
                </a:lnTo>
                <a:lnTo>
                  <a:pt x="217" y="1737"/>
                </a:lnTo>
                <a:lnTo>
                  <a:pt x="219" y="1739"/>
                </a:lnTo>
                <a:lnTo>
                  <a:pt x="221" y="1741"/>
                </a:lnTo>
                <a:lnTo>
                  <a:pt x="224" y="1743"/>
                </a:lnTo>
                <a:lnTo>
                  <a:pt x="230" y="1743"/>
                </a:lnTo>
                <a:lnTo>
                  <a:pt x="238" y="1741"/>
                </a:lnTo>
                <a:lnTo>
                  <a:pt x="246" y="1739"/>
                </a:lnTo>
                <a:lnTo>
                  <a:pt x="255" y="1737"/>
                </a:lnTo>
                <a:lnTo>
                  <a:pt x="267" y="1733"/>
                </a:lnTo>
                <a:lnTo>
                  <a:pt x="278" y="1729"/>
                </a:lnTo>
                <a:lnTo>
                  <a:pt x="292" y="1723"/>
                </a:lnTo>
                <a:lnTo>
                  <a:pt x="307" y="1716"/>
                </a:lnTo>
                <a:lnTo>
                  <a:pt x="324" y="1708"/>
                </a:lnTo>
                <a:lnTo>
                  <a:pt x="341" y="1699"/>
                </a:lnTo>
                <a:lnTo>
                  <a:pt x="363" y="1689"/>
                </a:lnTo>
                <a:lnTo>
                  <a:pt x="382" y="1677"/>
                </a:lnTo>
                <a:lnTo>
                  <a:pt x="405" y="1666"/>
                </a:lnTo>
                <a:lnTo>
                  <a:pt x="428" y="1651"/>
                </a:lnTo>
                <a:lnTo>
                  <a:pt x="449" y="1637"/>
                </a:lnTo>
                <a:lnTo>
                  <a:pt x="470" y="1624"/>
                </a:lnTo>
                <a:lnTo>
                  <a:pt x="489" y="1612"/>
                </a:lnTo>
                <a:lnTo>
                  <a:pt x="507" y="1603"/>
                </a:lnTo>
                <a:lnTo>
                  <a:pt x="522" y="1595"/>
                </a:lnTo>
                <a:lnTo>
                  <a:pt x="537" y="1587"/>
                </a:lnTo>
                <a:lnTo>
                  <a:pt x="551" y="1580"/>
                </a:lnTo>
                <a:lnTo>
                  <a:pt x="564" y="1576"/>
                </a:lnTo>
                <a:lnTo>
                  <a:pt x="576" y="1570"/>
                </a:lnTo>
                <a:lnTo>
                  <a:pt x="585" y="1568"/>
                </a:lnTo>
                <a:lnTo>
                  <a:pt x="593" y="1566"/>
                </a:lnTo>
                <a:lnTo>
                  <a:pt x="601" y="1566"/>
                </a:lnTo>
                <a:lnTo>
                  <a:pt x="606" y="1566"/>
                </a:lnTo>
                <a:lnTo>
                  <a:pt x="612" y="1568"/>
                </a:lnTo>
                <a:lnTo>
                  <a:pt x="616" y="1570"/>
                </a:lnTo>
                <a:lnTo>
                  <a:pt x="618" y="1574"/>
                </a:lnTo>
                <a:lnTo>
                  <a:pt x="618" y="1576"/>
                </a:lnTo>
                <a:lnTo>
                  <a:pt x="618" y="1580"/>
                </a:lnTo>
                <a:lnTo>
                  <a:pt x="618" y="1581"/>
                </a:lnTo>
                <a:lnTo>
                  <a:pt x="618" y="1585"/>
                </a:lnTo>
                <a:lnTo>
                  <a:pt x="616" y="1589"/>
                </a:lnTo>
                <a:lnTo>
                  <a:pt x="614" y="1593"/>
                </a:lnTo>
                <a:lnTo>
                  <a:pt x="610" y="1597"/>
                </a:lnTo>
                <a:lnTo>
                  <a:pt x="608" y="1601"/>
                </a:lnTo>
                <a:lnTo>
                  <a:pt x="604" y="1606"/>
                </a:lnTo>
                <a:lnTo>
                  <a:pt x="601" y="1610"/>
                </a:lnTo>
                <a:lnTo>
                  <a:pt x="597" y="1616"/>
                </a:lnTo>
                <a:lnTo>
                  <a:pt x="591" y="1622"/>
                </a:lnTo>
                <a:lnTo>
                  <a:pt x="585" y="1628"/>
                </a:lnTo>
                <a:lnTo>
                  <a:pt x="579" y="1633"/>
                </a:lnTo>
                <a:lnTo>
                  <a:pt x="568" y="1649"/>
                </a:lnTo>
                <a:lnTo>
                  <a:pt x="553" y="1662"/>
                </a:lnTo>
                <a:lnTo>
                  <a:pt x="535" y="1679"/>
                </a:lnTo>
                <a:lnTo>
                  <a:pt x="516" y="1697"/>
                </a:lnTo>
                <a:lnTo>
                  <a:pt x="497" y="1716"/>
                </a:lnTo>
                <a:lnTo>
                  <a:pt x="474" y="1737"/>
                </a:lnTo>
                <a:lnTo>
                  <a:pt x="451" y="1758"/>
                </a:lnTo>
                <a:lnTo>
                  <a:pt x="426" y="1781"/>
                </a:lnTo>
                <a:lnTo>
                  <a:pt x="399" y="180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3" name="Freeform 83"/>
          <p:cNvSpPr>
            <a:spLocks noChangeArrowheads="1"/>
          </p:cNvSpPr>
          <p:nvPr/>
        </p:nvSpPr>
        <p:spPr bwMode="auto">
          <a:xfrm>
            <a:off x="2767013" y="2366963"/>
            <a:ext cx="665162" cy="777875"/>
          </a:xfrm>
          <a:custGeom>
            <a:avLst/>
            <a:gdLst>
              <a:gd name="T0" fmla="*/ 575 w 836"/>
              <a:gd name="T1" fmla="*/ 472 h 980"/>
              <a:gd name="T2" fmla="*/ 583 w 836"/>
              <a:gd name="T3" fmla="*/ 403 h 980"/>
              <a:gd name="T4" fmla="*/ 591 w 836"/>
              <a:gd name="T5" fmla="*/ 345 h 980"/>
              <a:gd name="T6" fmla="*/ 595 w 836"/>
              <a:gd name="T7" fmla="*/ 293 h 980"/>
              <a:gd name="T8" fmla="*/ 595 w 836"/>
              <a:gd name="T9" fmla="*/ 253 h 980"/>
              <a:gd name="T10" fmla="*/ 593 w 836"/>
              <a:gd name="T11" fmla="*/ 222 h 980"/>
              <a:gd name="T12" fmla="*/ 589 w 836"/>
              <a:gd name="T13" fmla="*/ 199 h 980"/>
              <a:gd name="T14" fmla="*/ 579 w 836"/>
              <a:gd name="T15" fmla="*/ 188 h 980"/>
              <a:gd name="T16" fmla="*/ 554 w 836"/>
              <a:gd name="T17" fmla="*/ 182 h 980"/>
              <a:gd name="T18" fmla="*/ 504 w 836"/>
              <a:gd name="T19" fmla="*/ 184 h 980"/>
              <a:gd name="T20" fmla="*/ 431 w 836"/>
              <a:gd name="T21" fmla="*/ 195 h 980"/>
              <a:gd name="T22" fmla="*/ 336 w 836"/>
              <a:gd name="T23" fmla="*/ 213 h 980"/>
              <a:gd name="T24" fmla="*/ 228 w 836"/>
              <a:gd name="T25" fmla="*/ 236 h 980"/>
              <a:gd name="T26" fmla="*/ 136 w 836"/>
              <a:gd name="T27" fmla="*/ 251 h 980"/>
              <a:gd name="T28" fmla="*/ 63 w 836"/>
              <a:gd name="T29" fmla="*/ 261 h 980"/>
              <a:gd name="T30" fmla="*/ 9 w 836"/>
              <a:gd name="T31" fmla="*/ 263 h 980"/>
              <a:gd name="T32" fmla="*/ 27 w 836"/>
              <a:gd name="T33" fmla="*/ 174 h 980"/>
              <a:gd name="T34" fmla="*/ 94 w 836"/>
              <a:gd name="T35" fmla="*/ 167 h 980"/>
              <a:gd name="T36" fmla="*/ 174 w 836"/>
              <a:gd name="T37" fmla="*/ 153 h 980"/>
              <a:gd name="T38" fmla="*/ 266 w 836"/>
              <a:gd name="T39" fmla="*/ 132 h 980"/>
              <a:gd name="T40" fmla="*/ 364 w 836"/>
              <a:gd name="T41" fmla="*/ 107 h 980"/>
              <a:gd name="T42" fmla="*/ 441 w 836"/>
              <a:gd name="T43" fmla="*/ 84 h 980"/>
              <a:gd name="T44" fmla="*/ 499 w 836"/>
              <a:gd name="T45" fmla="*/ 61 h 980"/>
              <a:gd name="T46" fmla="*/ 531 w 836"/>
              <a:gd name="T47" fmla="*/ 40 h 980"/>
              <a:gd name="T48" fmla="*/ 547 w 836"/>
              <a:gd name="T49" fmla="*/ 17 h 980"/>
              <a:gd name="T50" fmla="*/ 577 w 836"/>
              <a:gd name="T51" fmla="*/ 2 h 980"/>
              <a:gd name="T52" fmla="*/ 621 w 836"/>
              <a:gd name="T53" fmla="*/ 9 h 980"/>
              <a:gd name="T54" fmla="*/ 669 w 836"/>
              <a:gd name="T55" fmla="*/ 34 h 980"/>
              <a:gd name="T56" fmla="*/ 712 w 836"/>
              <a:gd name="T57" fmla="*/ 61 h 980"/>
              <a:gd name="T58" fmla="*/ 758 w 836"/>
              <a:gd name="T59" fmla="*/ 92 h 980"/>
              <a:gd name="T60" fmla="*/ 792 w 836"/>
              <a:gd name="T61" fmla="*/ 121 h 980"/>
              <a:gd name="T62" fmla="*/ 815 w 836"/>
              <a:gd name="T63" fmla="*/ 146 h 980"/>
              <a:gd name="T64" fmla="*/ 833 w 836"/>
              <a:gd name="T65" fmla="*/ 167 h 980"/>
              <a:gd name="T66" fmla="*/ 834 w 836"/>
              <a:gd name="T67" fmla="*/ 192 h 980"/>
              <a:gd name="T68" fmla="*/ 819 w 836"/>
              <a:gd name="T69" fmla="*/ 220 h 980"/>
              <a:gd name="T70" fmla="*/ 802 w 836"/>
              <a:gd name="T71" fmla="*/ 236 h 980"/>
              <a:gd name="T72" fmla="*/ 794 w 836"/>
              <a:gd name="T73" fmla="*/ 255 h 980"/>
              <a:gd name="T74" fmla="*/ 783 w 836"/>
              <a:gd name="T75" fmla="*/ 284 h 980"/>
              <a:gd name="T76" fmla="*/ 769 w 836"/>
              <a:gd name="T77" fmla="*/ 322 h 980"/>
              <a:gd name="T78" fmla="*/ 754 w 836"/>
              <a:gd name="T79" fmla="*/ 370 h 980"/>
              <a:gd name="T80" fmla="*/ 737 w 836"/>
              <a:gd name="T81" fmla="*/ 428 h 980"/>
              <a:gd name="T82" fmla="*/ 717 w 836"/>
              <a:gd name="T83" fmla="*/ 497 h 980"/>
              <a:gd name="T84" fmla="*/ 698 w 836"/>
              <a:gd name="T85" fmla="*/ 574 h 980"/>
              <a:gd name="T86" fmla="*/ 677 w 836"/>
              <a:gd name="T87" fmla="*/ 660 h 980"/>
              <a:gd name="T88" fmla="*/ 656 w 836"/>
              <a:gd name="T89" fmla="*/ 740 h 980"/>
              <a:gd name="T90" fmla="*/ 641 w 836"/>
              <a:gd name="T91" fmla="*/ 808 h 980"/>
              <a:gd name="T92" fmla="*/ 625 w 836"/>
              <a:gd name="T93" fmla="*/ 865 h 980"/>
              <a:gd name="T94" fmla="*/ 614 w 836"/>
              <a:gd name="T95" fmla="*/ 909 h 980"/>
              <a:gd name="T96" fmla="*/ 602 w 836"/>
              <a:gd name="T97" fmla="*/ 944 h 980"/>
              <a:gd name="T98" fmla="*/ 595 w 836"/>
              <a:gd name="T99" fmla="*/ 967 h 980"/>
              <a:gd name="T100" fmla="*/ 589 w 836"/>
              <a:gd name="T101" fmla="*/ 978 h 980"/>
              <a:gd name="T102" fmla="*/ 572 w 836"/>
              <a:gd name="T103" fmla="*/ 977 h 980"/>
              <a:gd name="T104" fmla="*/ 537 w 836"/>
              <a:gd name="T105" fmla="*/ 957 h 980"/>
              <a:gd name="T106" fmla="*/ 508 w 836"/>
              <a:gd name="T107" fmla="*/ 932 h 980"/>
              <a:gd name="T108" fmla="*/ 508 w 836"/>
              <a:gd name="T109" fmla="*/ 892 h 980"/>
              <a:gd name="T110" fmla="*/ 512 w 836"/>
              <a:gd name="T111" fmla="*/ 875 h 980"/>
              <a:gd name="T112" fmla="*/ 518 w 836"/>
              <a:gd name="T113" fmla="*/ 850 h 980"/>
              <a:gd name="T114" fmla="*/ 524 w 836"/>
              <a:gd name="T115" fmla="*/ 817 h 980"/>
              <a:gd name="T116" fmla="*/ 529 w 836"/>
              <a:gd name="T117" fmla="*/ 775 h 980"/>
              <a:gd name="T118" fmla="*/ 539 w 836"/>
              <a:gd name="T119" fmla="*/ 727 h 980"/>
              <a:gd name="T120" fmla="*/ 547 w 836"/>
              <a:gd name="T121" fmla="*/ 668 h 980"/>
              <a:gd name="T122" fmla="*/ 556 w 836"/>
              <a:gd name="T123" fmla="*/ 602 h 980"/>
              <a:gd name="T124" fmla="*/ 568 w 836"/>
              <a:gd name="T125" fmla="*/ 527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6" h="980">
                <a:moveTo>
                  <a:pt x="568" y="527"/>
                </a:moveTo>
                <a:lnTo>
                  <a:pt x="570" y="508"/>
                </a:lnTo>
                <a:lnTo>
                  <a:pt x="573" y="489"/>
                </a:lnTo>
                <a:lnTo>
                  <a:pt x="575" y="472"/>
                </a:lnTo>
                <a:lnTo>
                  <a:pt x="577" y="455"/>
                </a:lnTo>
                <a:lnTo>
                  <a:pt x="579" y="437"/>
                </a:lnTo>
                <a:lnTo>
                  <a:pt x="581" y="420"/>
                </a:lnTo>
                <a:lnTo>
                  <a:pt x="583" y="403"/>
                </a:lnTo>
                <a:lnTo>
                  <a:pt x="585" y="387"/>
                </a:lnTo>
                <a:lnTo>
                  <a:pt x="587" y="372"/>
                </a:lnTo>
                <a:lnTo>
                  <a:pt x="589" y="359"/>
                </a:lnTo>
                <a:lnTo>
                  <a:pt x="591" y="345"/>
                </a:lnTo>
                <a:lnTo>
                  <a:pt x="591" y="332"/>
                </a:lnTo>
                <a:lnTo>
                  <a:pt x="593" y="318"/>
                </a:lnTo>
                <a:lnTo>
                  <a:pt x="593" y="305"/>
                </a:lnTo>
                <a:lnTo>
                  <a:pt x="595" y="293"/>
                </a:lnTo>
                <a:lnTo>
                  <a:pt x="595" y="284"/>
                </a:lnTo>
                <a:lnTo>
                  <a:pt x="595" y="272"/>
                </a:lnTo>
                <a:lnTo>
                  <a:pt x="595" y="263"/>
                </a:lnTo>
                <a:lnTo>
                  <a:pt x="595" y="253"/>
                </a:lnTo>
                <a:lnTo>
                  <a:pt x="595" y="243"/>
                </a:lnTo>
                <a:lnTo>
                  <a:pt x="595" y="236"/>
                </a:lnTo>
                <a:lnTo>
                  <a:pt x="595" y="228"/>
                </a:lnTo>
                <a:lnTo>
                  <a:pt x="593" y="222"/>
                </a:lnTo>
                <a:lnTo>
                  <a:pt x="593" y="215"/>
                </a:lnTo>
                <a:lnTo>
                  <a:pt x="591" y="209"/>
                </a:lnTo>
                <a:lnTo>
                  <a:pt x="591" y="205"/>
                </a:lnTo>
                <a:lnTo>
                  <a:pt x="589" y="199"/>
                </a:lnTo>
                <a:lnTo>
                  <a:pt x="587" y="195"/>
                </a:lnTo>
                <a:lnTo>
                  <a:pt x="585" y="192"/>
                </a:lnTo>
                <a:lnTo>
                  <a:pt x="583" y="190"/>
                </a:lnTo>
                <a:lnTo>
                  <a:pt x="579" y="188"/>
                </a:lnTo>
                <a:lnTo>
                  <a:pt x="577" y="186"/>
                </a:lnTo>
                <a:lnTo>
                  <a:pt x="572" y="184"/>
                </a:lnTo>
                <a:lnTo>
                  <a:pt x="564" y="184"/>
                </a:lnTo>
                <a:lnTo>
                  <a:pt x="554" y="182"/>
                </a:lnTo>
                <a:lnTo>
                  <a:pt x="543" y="182"/>
                </a:lnTo>
                <a:lnTo>
                  <a:pt x="531" y="182"/>
                </a:lnTo>
                <a:lnTo>
                  <a:pt x="518" y="182"/>
                </a:lnTo>
                <a:lnTo>
                  <a:pt x="504" y="184"/>
                </a:lnTo>
                <a:lnTo>
                  <a:pt x="487" y="186"/>
                </a:lnTo>
                <a:lnTo>
                  <a:pt x="470" y="188"/>
                </a:lnTo>
                <a:lnTo>
                  <a:pt x="451" y="192"/>
                </a:lnTo>
                <a:lnTo>
                  <a:pt x="431" y="195"/>
                </a:lnTo>
                <a:lnTo>
                  <a:pt x="408" y="199"/>
                </a:lnTo>
                <a:lnTo>
                  <a:pt x="385" y="203"/>
                </a:lnTo>
                <a:lnTo>
                  <a:pt x="360" y="207"/>
                </a:lnTo>
                <a:lnTo>
                  <a:pt x="336" y="213"/>
                </a:lnTo>
                <a:lnTo>
                  <a:pt x="309" y="220"/>
                </a:lnTo>
                <a:lnTo>
                  <a:pt x="280" y="226"/>
                </a:lnTo>
                <a:lnTo>
                  <a:pt x="255" y="232"/>
                </a:lnTo>
                <a:lnTo>
                  <a:pt x="228" y="236"/>
                </a:lnTo>
                <a:lnTo>
                  <a:pt x="203" y="240"/>
                </a:lnTo>
                <a:lnTo>
                  <a:pt x="180" y="245"/>
                </a:lnTo>
                <a:lnTo>
                  <a:pt x="157" y="247"/>
                </a:lnTo>
                <a:lnTo>
                  <a:pt x="136" y="251"/>
                </a:lnTo>
                <a:lnTo>
                  <a:pt x="117" y="255"/>
                </a:lnTo>
                <a:lnTo>
                  <a:pt x="98" y="257"/>
                </a:lnTo>
                <a:lnTo>
                  <a:pt x="80" y="259"/>
                </a:lnTo>
                <a:lnTo>
                  <a:pt x="63" y="261"/>
                </a:lnTo>
                <a:lnTo>
                  <a:pt x="48" y="261"/>
                </a:lnTo>
                <a:lnTo>
                  <a:pt x="32" y="263"/>
                </a:lnTo>
                <a:lnTo>
                  <a:pt x="21" y="263"/>
                </a:lnTo>
                <a:lnTo>
                  <a:pt x="9" y="263"/>
                </a:lnTo>
                <a:lnTo>
                  <a:pt x="0" y="263"/>
                </a:lnTo>
                <a:lnTo>
                  <a:pt x="0" y="176"/>
                </a:lnTo>
                <a:lnTo>
                  <a:pt x="13" y="174"/>
                </a:lnTo>
                <a:lnTo>
                  <a:pt x="27" y="174"/>
                </a:lnTo>
                <a:lnTo>
                  <a:pt x="42" y="172"/>
                </a:lnTo>
                <a:lnTo>
                  <a:pt x="59" y="172"/>
                </a:lnTo>
                <a:lnTo>
                  <a:pt x="76" y="169"/>
                </a:lnTo>
                <a:lnTo>
                  <a:pt x="94" y="167"/>
                </a:lnTo>
                <a:lnTo>
                  <a:pt x="113" y="165"/>
                </a:lnTo>
                <a:lnTo>
                  <a:pt x="132" y="161"/>
                </a:lnTo>
                <a:lnTo>
                  <a:pt x="153" y="157"/>
                </a:lnTo>
                <a:lnTo>
                  <a:pt x="174" y="153"/>
                </a:lnTo>
                <a:lnTo>
                  <a:pt x="195" y="148"/>
                </a:lnTo>
                <a:lnTo>
                  <a:pt x="218" y="144"/>
                </a:lnTo>
                <a:lnTo>
                  <a:pt x="243" y="138"/>
                </a:lnTo>
                <a:lnTo>
                  <a:pt x="266" y="132"/>
                </a:lnTo>
                <a:lnTo>
                  <a:pt x="291" y="126"/>
                </a:lnTo>
                <a:lnTo>
                  <a:pt x="318" y="121"/>
                </a:lnTo>
                <a:lnTo>
                  <a:pt x="341" y="113"/>
                </a:lnTo>
                <a:lnTo>
                  <a:pt x="364" y="107"/>
                </a:lnTo>
                <a:lnTo>
                  <a:pt x="385" y="101"/>
                </a:lnTo>
                <a:lnTo>
                  <a:pt x="407" y="96"/>
                </a:lnTo>
                <a:lnTo>
                  <a:pt x="424" y="90"/>
                </a:lnTo>
                <a:lnTo>
                  <a:pt x="441" y="84"/>
                </a:lnTo>
                <a:lnTo>
                  <a:pt x="458" y="78"/>
                </a:lnTo>
                <a:lnTo>
                  <a:pt x="472" y="73"/>
                </a:lnTo>
                <a:lnTo>
                  <a:pt x="485" y="67"/>
                </a:lnTo>
                <a:lnTo>
                  <a:pt x="499" y="61"/>
                </a:lnTo>
                <a:lnTo>
                  <a:pt x="508" y="55"/>
                </a:lnTo>
                <a:lnTo>
                  <a:pt x="518" y="50"/>
                </a:lnTo>
                <a:lnTo>
                  <a:pt x="525" y="46"/>
                </a:lnTo>
                <a:lnTo>
                  <a:pt x="531" y="40"/>
                </a:lnTo>
                <a:lnTo>
                  <a:pt x="535" y="36"/>
                </a:lnTo>
                <a:lnTo>
                  <a:pt x="537" y="32"/>
                </a:lnTo>
                <a:lnTo>
                  <a:pt x="541" y="25"/>
                </a:lnTo>
                <a:lnTo>
                  <a:pt x="547" y="17"/>
                </a:lnTo>
                <a:lnTo>
                  <a:pt x="552" y="11"/>
                </a:lnTo>
                <a:lnTo>
                  <a:pt x="560" y="7"/>
                </a:lnTo>
                <a:lnTo>
                  <a:pt x="568" y="4"/>
                </a:lnTo>
                <a:lnTo>
                  <a:pt x="577" y="2"/>
                </a:lnTo>
                <a:lnTo>
                  <a:pt x="587" y="0"/>
                </a:lnTo>
                <a:lnTo>
                  <a:pt x="597" y="0"/>
                </a:lnTo>
                <a:lnTo>
                  <a:pt x="608" y="4"/>
                </a:lnTo>
                <a:lnTo>
                  <a:pt x="621" y="9"/>
                </a:lnTo>
                <a:lnTo>
                  <a:pt x="637" y="17"/>
                </a:lnTo>
                <a:lnTo>
                  <a:pt x="652" y="25"/>
                </a:lnTo>
                <a:lnTo>
                  <a:pt x="662" y="30"/>
                </a:lnTo>
                <a:lnTo>
                  <a:pt x="669" y="34"/>
                </a:lnTo>
                <a:lnTo>
                  <a:pt x="679" y="40"/>
                </a:lnTo>
                <a:lnTo>
                  <a:pt x="691" y="48"/>
                </a:lnTo>
                <a:lnTo>
                  <a:pt x="700" y="53"/>
                </a:lnTo>
                <a:lnTo>
                  <a:pt x="712" y="61"/>
                </a:lnTo>
                <a:lnTo>
                  <a:pt x="725" y="69"/>
                </a:lnTo>
                <a:lnTo>
                  <a:pt x="737" y="77"/>
                </a:lnTo>
                <a:lnTo>
                  <a:pt x="748" y="84"/>
                </a:lnTo>
                <a:lnTo>
                  <a:pt x="758" y="92"/>
                </a:lnTo>
                <a:lnTo>
                  <a:pt x="767" y="100"/>
                </a:lnTo>
                <a:lnTo>
                  <a:pt x="777" y="107"/>
                </a:lnTo>
                <a:lnTo>
                  <a:pt x="785" y="115"/>
                </a:lnTo>
                <a:lnTo>
                  <a:pt x="792" y="121"/>
                </a:lnTo>
                <a:lnTo>
                  <a:pt x="798" y="128"/>
                </a:lnTo>
                <a:lnTo>
                  <a:pt x="806" y="134"/>
                </a:lnTo>
                <a:lnTo>
                  <a:pt x="811" y="140"/>
                </a:lnTo>
                <a:lnTo>
                  <a:pt x="815" y="146"/>
                </a:lnTo>
                <a:lnTo>
                  <a:pt x="821" y="151"/>
                </a:lnTo>
                <a:lnTo>
                  <a:pt x="825" y="157"/>
                </a:lnTo>
                <a:lnTo>
                  <a:pt x="829" y="161"/>
                </a:lnTo>
                <a:lnTo>
                  <a:pt x="833" y="167"/>
                </a:lnTo>
                <a:lnTo>
                  <a:pt x="834" y="171"/>
                </a:lnTo>
                <a:lnTo>
                  <a:pt x="836" y="176"/>
                </a:lnTo>
                <a:lnTo>
                  <a:pt x="836" y="184"/>
                </a:lnTo>
                <a:lnTo>
                  <a:pt x="834" y="192"/>
                </a:lnTo>
                <a:lnTo>
                  <a:pt x="833" y="199"/>
                </a:lnTo>
                <a:lnTo>
                  <a:pt x="829" y="207"/>
                </a:lnTo>
                <a:lnTo>
                  <a:pt x="825" y="215"/>
                </a:lnTo>
                <a:lnTo>
                  <a:pt x="819" y="220"/>
                </a:lnTo>
                <a:lnTo>
                  <a:pt x="813" y="226"/>
                </a:lnTo>
                <a:lnTo>
                  <a:pt x="808" y="230"/>
                </a:lnTo>
                <a:lnTo>
                  <a:pt x="806" y="234"/>
                </a:lnTo>
                <a:lnTo>
                  <a:pt x="802" y="236"/>
                </a:lnTo>
                <a:lnTo>
                  <a:pt x="800" y="240"/>
                </a:lnTo>
                <a:lnTo>
                  <a:pt x="798" y="243"/>
                </a:lnTo>
                <a:lnTo>
                  <a:pt x="796" y="249"/>
                </a:lnTo>
                <a:lnTo>
                  <a:pt x="794" y="255"/>
                </a:lnTo>
                <a:lnTo>
                  <a:pt x="790" y="261"/>
                </a:lnTo>
                <a:lnTo>
                  <a:pt x="788" y="268"/>
                </a:lnTo>
                <a:lnTo>
                  <a:pt x="785" y="274"/>
                </a:lnTo>
                <a:lnTo>
                  <a:pt x="783" y="284"/>
                </a:lnTo>
                <a:lnTo>
                  <a:pt x="779" y="291"/>
                </a:lnTo>
                <a:lnTo>
                  <a:pt x="775" y="301"/>
                </a:lnTo>
                <a:lnTo>
                  <a:pt x="773" y="311"/>
                </a:lnTo>
                <a:lnTo>
                  <a:pt x="769" y="322"/>
                </a:lnTo>
                <a:lnTo>
                  <a:pt x="765" y="334"/>
                </a:lnTo>
                <a:lnTo>
                  <a:pt x="762" y="345"/>
                </a:lnTo>
                <a:lnTo>
                  <a:pt x="758" y="357"/>
                </a:lnTo>
                <a:lnTo>
                  <a:pt x="754" y="370"/>
                </a:lnTo>
                <a:lnTo>
                  <a:pt x="750" y="384"/>
                </a:lnTo>
                <a:lnTo>
                  <a:pt x="746" y="399"/>
                </a:lnTo>
                <a:lnTo>
                  <a:pt x="740" y="412"/>
                </a:lnTo>
                <a:lnTo>
                  <a:pt x="737" y="428"/>
                </a:lnTo>
                <a:lnTo>
                  <a:pt x="733" y="445"/>
                </a:lnTo>
                <a:lnTo>
                  <a:pt x="727" y="460"/>
                </a:lnTo>
                <a:lnTo>
                  <a:pt x="723" y="478"/>
                </a:lnTo>
                <a:lnTo>
                  <a:pt x="717" y="497"/>
                </a:lnTo>
                <a:lnTo>
                  <a:pt x="714" y="514"/>
                </a:lnTo>
                <a:lnTo>
                  <a:pt x="708" y="533"/>
                </a:lnTo>
                <a:lnTo>
                  <a:pt x="704" y="554"/>
                </a:lnTo>
                <a:lnTo>
                  <a:pt x="698" y="574"/>
                </a:lnTo>
                <a:lnTo>
                  <a:pt x="692" y="595"/>
                </a:lnTo>
                <a:lnTo>
                  <a:pt x="687" y="616"/>
                </a:lnTo>
                <a:lnTo>
                  <a:pt x="681" y="639"/>
                </a:lnTo>
                <a:lnTo>
                  <a:pt x="677" y="660"/>
                </a:lnTo>
                <a:lnTo>
                  <a:pt x="671" y="681"/>
                </a:lnTo>
                <a:lnTo>
                  <a:pt x="666" y="702"/>
                </a:lnTo>
                <a:lnTo>
                  <a:pt x="662" y="721"/>
                </a:lnTo>
                <a:lnTo>
                  <a:pt x="656" y="740"/>
                </a:lnTo>
                <a:lnTo>
                  <a:pt x="652" y="758"/>
                </a:lnTo>
                <a:lnTo>
                  <a:pt x="648" y="775"/>
                </a:lnTo>
                <a:lnTo>
                  <a:pt x="644" y="792"/>
                </a:lnTo>
                <a:lnTo>
                  <a:pt x="641" y="808"/>
                </a:lnTo>
                <a:lnTo>
                  <a:pt x="637" y="823"/>
                </a:lnTo>
                <a:lnTo>
                  <a:pt x="633" y="838"/>
                </a:lnTo>
                <a:lnTo>
                  <a:pt x="629" y="852"/>
                </a:lnTo>
                <a:lnTo>
                  <a:pt x="625" y="865"/>
                </a:lnTo>
                <a:lnTo>
                  <a:pt x="621" y="877"/>
                </a:lnTo>
                <a:lnTo>
                  <a:pt x="620" y="888"/>
                </a:lnTo>
                <a:lnTo>
                  <a:pt x="616" y="900"/>
                </a:lnTo>
                <a:lnTo>
                  <a:pt x="614" y="909"/>
                </a:lnTo>
                <a:lnTo>
                  <a:pt x="610" y="919"/>
                </a:lnTo>
                <a:lnTo>
                  <a:pt x="608" y="929"/>
                </a:lnTo>
                <a:lnTo>
                  <a:pt x="606" y="936"/>
                </a:lnTo>
                <a:lnTo>
                  <a:pt x="602" y="944"/>
                </a:lnTo>
                <a:lnTo>
                  <a:pt x="600" y="952"/>
                </a:lnTo>
                <a:lnTo>
                  <a:pt x="598" y="957"/>
                </a:lnTo>
                <a:lnTo>
                  <a:pt x="597" y="963"/>
                </a:lnTo>
                <a:lnTo>
                  <a:pt x="595" y="967"/>
                </a:lnTo>
                <a:lnTo>
                  <a:pt x="593" y="971"/>
                </a:lnTo>
                <a:lnTo>
                  <a:pt x="593" y="975"/>
                </a:lnTo>
                <a:lnTo>
                  <a:pt x="591" y="977"/>
                </a:lnTo>
                <a:lnTo>
                  <a:pt x="589" y="978"/>
                </a:lnTo>
                <a:lnTo>
                  <a:pt x="587" y="980"/>
                </a:lnTo>
                <a:lnTo>
                  <a:pt x="583" y="978"/>
                </a:lnTo>
                <a:lnTo>
                  <a:pt x="577" y="978"/>
                </a:lnTo>
                <a:lnTo>
                  <a:pt x="572" y="977"/>
                </a:lnTo>
                <a:lnTo>
                  <a:pt x="566" y="973"/>
                </a:lnTo>
                <a:lnTo>
                  <a:pt x="560" y="969"/>
                </a:lnTo>
                <a:lnTo>
                  <a:pt x="552" y="965"/>
                </a:lnTo>
                <a:lnTo>
                  <a:pt x="537" y="957"/>
                </a:lnTo>
                <a:lnTo>
                  <a:pt x="527" y="954"/>
                </a:lnTo>
                <a:lnTo>
                  <a:pt x="518" y="948"/>
                </a:lnTo>
                <a:lnTo>
                  <a:pt x="512" y="940"/>
                </a:lnTo>
                <a:lnTo>
                  <a:pt x="508" y="932"/>
                </a:lnTo>
                <a:lnTo>
                  <a:pt x="504" y="925"/>
                </a:lnTo>
                <a:lnTo>
                  <a:pt x="504" y="915"/>
                </a:lnTo>
                <a:lnTo>
                  <a:pt x="504" y="904"/>
                </a:lnTo>
                <a:lnTo>
                  <a:pt x="508" y="892"/>
                </a:lnTo>
                <a:lnTo>
                  <a:pt x="508" y="888"/>
                </a:lnTo>
                <a:lnTo>
                  <a:pt x="510" y="884"/>
                </a:lnTo>
                <a:lnTo>
                  <a:pt x="510" y="881"/>
                </a:lnTo>
                <a:lnTo>
                  <a:pt x="512" y="875"/>
                </a:lnTo>
                <a:lnTo>
                  <a:pt x="512" y="869"/>
                </a:lnTo>
                <a:lnTo>
                  <a:pt x="514" y="863"/>
                </a:lnTo>
                <a:lnTo>
                  <a:pt x="516" y="858"/>
                </a:lnTo>
                <a:lnTo>
                  <a:pt x="518" y="850"/>
                </a:lnTo>
                <a:lnTo>
                  <a:pt x="518" y="842"/>
                </a:lnTo>
                <a:lnTo>
                  <a:pt x="520" y="835"/>
                </a:lnTo>
                <a:lnTo>
                  <a:pt x="522" y="827"/>
                </a:lnTo>
                <a:lnTo>
                  <a:pt x="524" y="817"/>
                </a:lnTo>
                <a:lnTo>
                  <a:pt x="525" y="808"/>
                </a:lnTo>
                <a:lnTo>
                  <a:pt x="527" y="798"/>
                </a:lnTo>
                <a:lnTo>
                  <a:pt x="527" y="787"/>
                </a:lnTo>
                <a:lnTo>
                  <a:pt x="529" y="775"/>
                </a:lnTo>
                <a:lnTo>
                  <a:pt x="531" y="764"/>
                </a:lnTo>
                <a:lnTo>
                  <a:pt x="533" y="752"/>
                </a:lnTo>
                <a:lnTo>
                  <a:pt x="535" y="739"/>
                </a:lnTo>
                <a:lnTo>
                  <a:pt x="539" y="727"/>
                </a:lnTo>
                <a:lnTo>
                  <a:pt x="541" y="714"/>
                </a:lnTo>
                <a:lnTo>
                  <a:pt x="543" y="698"/>
                </a:lnTo>
                <a:lnTo>
                  <a:pt x="545" y="683"/>
                </a:lnTo>
                <a:lnTo>
                  <a:pt x="547" y="668"/>
                </a:lnTo>
                <a:lnTo>
                  <a:pt x="549" y="652"/>
                </a:lnTo>
                <a:lnTo>
                  <a:pt x="552" y="637"/>
                </a:lnTo>
                <a:lnTo>
                  <a:pt x="554" y="620"/>
                </a:lnTo>
                <a:lnTo>
                  <a:pt x="556" y="602"/>
                </a:lnTo>
                <a:lnTo>
                  <a:pt x="560" y="585"/>
                </a:lnTo>
                <a:lnTo>
                  <a:pt x="562" y="566"/>
                </a:lnTo>
                <a:lnTo>
                  <a:pt x="564" y="547"/>
                </a:lnTo>
                <a:lnTo>
                  <a:pt x="568" y="52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4" name="Freeform 84"/>
          <p:cNvSpPr>
            <a:spLocks noChangeArrowheads="1"/>
          </p:cNvSpPr>
          <p:nvPr/>
        </p:nvSpPr>
        <p:spPr bwMode="auto">
          <a:xfrm>
            <a:off x="2814638" y="2733675"/>
            <a:ext cx="292100" cy="122238"/>
          </a:xfrm>
          <a:custGeom>
            <a:avLst/>
            <a:gdLst>
              <a:gd name="T0" fmla="*/ 0 w 369"/>
              <a:gd name="T1" fmla="*/ 65 h 154"/>
              <a:gd name="T2" fmla="*/ 12 w 369"/>
              <a:gd name="T3" fmla="*/ 65 h 154"/>
              <a:gd name="T4" fmla="*/ 27 w 369"/>
              <a:gd name="T5" fmla="*/ 64 h 154"/>
              <a:gd name="T6" fmla="*/ 42 w 369"/>
              <a:gd name="T7" fmla="*/ 62 h 154"/>
              <a:gd name="T8" fmla="*/ 60 w 369"/>
              <a:gd name="T9" fmla="*/ 58 h 154"/>
              <a:gd name="T10" fmla="*/ 79 w 369"/>
              <a:gd name="T11" fmla="*/ 54 h 154"/>
              <a:gd name="T12" fmla="*/ 100 w 369"/>
              <a:gd name="T13" fmla="*/ 48 h 154"/>
              <a:gd name="T14" fmla="*/ 125 w 369"/>
              <a:gd name="T15" fmla="*/ 41 h 154"/>
              <a:gd name="T16" fmla="*/ 150 w 369"/>
              <a:gd name="T17" fmla="*/ 33 h 154"/>
              <a:gd name="T18" fmla="*/ 171 w 369"/>
              <a:gd name="T19" fmla="*/ 25 h 154"/>
              <a:gd name="T20" fmla="*/ 192 w 369"/>
              <a:gd name="T21" fmla="*/ 18 h 154"/>
              <a:gd name="T22" fmla="*/ 213 w 369"/>
              <a:gd name="T23" fmla="*/ 12 h 154"/>
              <a:gd name="T24" fmla="*/ 232 w 369"/>
              <a:gd name="T25" fmla="*/ 8 h 154"/>
              <a:gd name="T26" fmla="*/ 252 w 369"/>
              <a:gd name="T27" fmla="*/ 4 h 154"/>
              <a:gd name="T28" fmla="*/ 271 w 369"/>
              <a:gd name="T29" fmla="*/ 2 h 154"/>
              <a:gd name="T30" fmla="*/ 290 w 369"/>
              <a:gd name="T31" fmla="*/ 0 h 154"/>
              <a:gd name="T32" fmla="*/ 309 w 369"/>
              <a:gd name="T33" fmla="*/ 0 h 154"/>
              <a:gd name="T34" fmla="*/ 323 w 369"/>
              <a:gd name="T35" fmla="*/ 4 h 154"/>
              <a:gd name="T36" fmla="*/ 336 w 369"/>
              <a:gd name="T37" fmla="*/ 8 h 154"/>
              <a:gd name="T38" fmla="*/ 346 w 369"/>
              <a:gd name="T39" fmla="*/ 14 h 154"/>
              <a:gd name="T40" fmla="*/ 353 w 369"/>
              <a:gd name="T41" fmla="*/ 19 h 154"/>
              <a:gd name="T42" fmla="*/ 361 w 369"/>
              <a:gd name="T43" fmla="*/ 25 h 154"/>
              <a:gd name="T44" fmla="*/ 365 w 369"/>
              <a:gd name="T45" fmla="*/ 35 h 154"/>
              <a:gd name="T46" fmla="*/ 369 w 369"/>
              <a:gd name="T47" fmla="*/ 44 h 154"/>
              <a:gd name="T48" fmla="*/ 369 w 369"/>
              <a:gd name="T49" fmla="*/ 48 h 154"/>
              <a:gd name="T50" fmla="*/ 369 w 369"/>
              <a:gd name="T51" fmla="*/ 56 h 154"/>
              <a:gd name="T52" fmla="*/ 369 w 369"/>
              <a:gd name="T53" fmla="*/ 62 h 154"/>
              <a:gd name="T54" fmla="*/ 367 w 369"/>
              <a:gd name="T55" fmla="*/ 67 h 154"/>
              <a:gd name="T56" fmla="*/ 365 w 369"/>
              <a:gd name="T57" fmla="*/ 73 h 154"/>
              <a:gd name="T58" fmla="*/ 361 w 369"/>
              <a:gd name="T59" fmla="*/ 77 h 154"/>
              <a:gd name="T60" fmla="*/ 357 w 369"/>
              <a:gd name="T61" fmla="*/ 83 h 154"/>
              <a:gd name="T62" fmla="*/ 351 w 369"/>
              <a:gd name="T63" fmla="*/ 87 h 154"/>
              <a:gd name="T64" fmla="*/ 346 w 369"/>
              <a:gd name="T65" fmla="*/ 92 h 154"/>
              <a:gd name="T66" fmla="*/ 338 w 369"/>
              <a:gd name="T67" fmla="*/ 96 h 154"/>
              <a:gd name="T68" fmla="*/ 330 w 369"/>
              <a:gd name="T69" fmla="*/ 100 h 154"/>
              <a:gd name="T70" fmla="*/ 323 w 369"/>
              <a:gd name="T71" fmla="*/ 104 h 154"/>
              <a:gd name="T72" fmla="*/ 313 w 369"/>
              <a:gd name="T73" fmla="*/ 108 h 154"/>
              <a:gd name="T74" fmla="*/ 301 w 369"/>
              <a:gd name="T75" fmla="*/ 112 h 154"/>
              <a:gd name="T76" fmla="*/ 290 w 369"/>
              <a:gd name="T77" fmla="*/ 113 h 154"/>
              <a:gd name="T78" fmla="*/ 277 w 369"/>
              <a:gd name="T79" fmla="*/ 117 h 154"/>
              <a:gd name="T80" fmla="*/ 263 w 369"/>
              <a:gd name="T81" fmla="*/ 119 h 154"/>
              <a:gd name="T82" fmla="*/ 250 w 369"/>
              <a:gd name="T83" fmla="*/ 121 h 154"/>
              <a:gd name="T84" fmla="*/ 219 w 369"/>
              <a:gd name="T85" fmla="*/ 129 h 154"/>
              <a:gd name="T86" fmla="*/ 190 w 369"/>
              <a:gd name="T87" fmla="*/ 136 h 154"/>
              <a:gd name="T88" fmla="*/ 159 w 369"/>
              <a:gd name="T89" fmla="*/ 142 h 154"/>
              <a:gd name="T90" fmla="*/ 129 w 369"/>
              <a:gd name="T91" fmla="*/ 146 h 154"/>
              <a:gd name="T92" fmla="*/ 98 w 369"/>
              <a:gd name="T93" fmla="*/ 150 h 154"/>
              <a:gd name="T94" fmla="*/ 65 w 369"/>
              <a:gd name="T95" fmla="*/ 152 h 154"/>
              <a:gd name="T96" fmla="*/ 33 w 369"/>
              <a:gd name="T97" fmla="*/ 154 h 154"/>
              <a:gd name="T98" fmla="*/ 0 w 369"/>
              <a:gd name="T99" fmla="*/ 154 h 154"/>
              <a:gd name="T100" fmla="*/ 0 w 369"/>
              <a:gd name="T101" fmla="*/ 6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9" h="154">
                <a:moveTo>
                  <a:pt x="0" y="65"/>
                </a:moveTo>
                <a:lnTo>
                  <a:pt x="12" y="65"/>
                </a:lnTo>
                <a:lnTo>
                  <a:pt x="27" y="64"/>
                </a:lnTo>
                <a:lnTo>
                  <a:pt x="42" y="62"/>
                </a:lnTo>
                <a:lnTo>
                  <a:pt x="60" y="58"/>
                </a:lnTo>
                <a:lnTo>
                  <a:pt x="79" y="54"/>
                </a:lnTo>
                <a:lnTo>
                  <a:pt x="100" y="48"/>
                </a:lnTo>
                <a:lnTo>
                  <a:pt x="125" y="41"/>
                </a:lnTo>
                <a:lnTo>
                  <a:pt x="150" y="33"/>
                </a:lnTo>
                <a:lnTo>
                  <a:pt x="171" y="25"/>
                </a:lnTo>
                <a:lnTo>
                  <a:pt x="192" y="18"/>
                </a:lnTo>
                <a:lnTo>
                  <a:pt x="213" y="12"/>
                </a:lnTo>
                <a:lnTo>
                  <a:pt x="232" y="8"/>
                </a:lnTo>
                <a:lnTo>
                  <a:pt x="252" y="4"/>
                </a:lnTo>
                <a:lnTo>
                  <a:pt x="271" y="2"/>
                </a:lnTo>
                <a:lnTo>
                  <a:pt x="290" y="0"/>
                </a:lnTo>
                <a:lnTo>
                  <a:pt x="309" y="0"/>
                </a:lnTo>
                <a:lnTo>
                  <a:pt x="323" y="4"/>
                </a:lnTo>
                <a:lnTo>
                  <a:pt x="336" y="8"/>
                </a:lnTo>
                <a:lnTo>
                  <a:pt x="346" y="14"/>
                </a:lnTo>
                <a:lnTo>
                  <a:pt x="353" y="19"/>
                </a:lnTo>
                <a:lnTo>
                  <a:pt x="361" y="25"/>
                </a:lnTo>
                <a:lnTo>
                  <a:pt x="365" y="35"/>
                </a:lnTo>
                <a:lnTo>
                  <a:pt x="369" y="44"/>
                </a:lnTo>
                <a:lnTo>
                  <a:pt x="369" y="48"/>
                </a:lnTo>
                <a:lnTo>
                  <a:pt x="369" y="56"/>
                </a:lnTo>
                <a:lnTo>
                  <a:pt x="369" y="62"/>
                </a:lnTo>
                <a:lnTo>
                  <a:pt x="367" y="67"/>
                </a:lnTo>
                <a:lnTo>
                  <a:pt x="365" y="73"/>
                </a:lnTo>
                <a:lnTo>
                  <a:pt x="361" y="77"/>
                </a:lnTo>
                <a:lnTo>
                  <a:pt x="357" y="83"/>
                </a:lnTo>
                <a:lnTo>
                  <a:pt x="351" y="87"/>
                </a:lnTo>
                <a:lnTo>
                  <a:pt x="346" y="92"/>
                </a:lnTo>
                <a:lnTo>
                  <a:pt x="338" y="96"/>
                </a:lnTo>
                <a:lnTo>
                  <a:pt x="330" y="100"/>
                </a:lnTo>
                <a:lnTo>
                  <a:pt x="323" y="104"/>
                </a:lnTo>
                <a:lnTo>
                  <a:pt x="313" y="108"/>
                </a:lnTo>
                <a:lnTo>
                  <a:pt x="301" y="112"/>
                </a:lnTo>
                <a:lnTo>
                  <a:pt x="290" y="113"/>
                </a:lnTo>
                <a:lnTo>
                  <a:pt x="277" y="117"/>
                </a:lnTo>
                <a:lnTo>
                  <a:pt x="263" y="119"/>
                </a:lnTo>
                <a:lnTo>
                  <a:pt x="250" y="121"/>
                </a:lnTo>
                <a:lnTo>
                  <a:pt x="219" y="129"/>
                </a:lnTo>
                <a:lnTo>
                  <a:pt x="190" y="136"/>
                </a:lnTo>
                <a:lnTo>
                  <a:pt x="159" y="142"/>
                </a:lnTo>
                <a:lnTo>
                  <a:pt x="129" y="146"/>
                </a:lnTo>
                <a:lnTo>
                  <a:pt x="98" y="150"/>
                </a:lnTo>
                <a:lnTo>
                  <a:pt x="65" y="152"/>
                </a:lnTo>
                <a:lnTo>
                  <a:pt x="33" y="154"/>
                </a:lnTo>
                <a:lnTo>
                  <a:pt x="0" y="154"/>
                </a:lnTo>
                <a:lnTo>
                  <a:pt x="0" y="65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5" name="Freeform 85"/>
          <p:cNvSpPr>
            <a:spLocks noChangeArrowheads="1"/>
          </p:cNvSpPr>
          <p:nvPr/>
        </p:nvSpPr>
        <p:spPr bwMode="auto">
          <a:xfrm>
            <a:off x="2814638" y="3014663"/>
            <a:ext cx="379412" cy="138112"/>
          </a:xfrm>
          <a:custGeom>
            <a:avLst/>
            <a:gdLst>
              <a:gd name="T0" fmla="*/ 478 w 478"/>
              <a:gd name="T1" fmla="*/ 0 h 175"/>
              <a:gd name="T2" fmla="*/ 478 w 478"/>
              <a:gd name="T3" fmla="*/ 121 h 175"/>
              <a:gd name="T4" fmla="*/ 472 w 478"/>
              <a:gd name="T5" fmla="*/ 121 h 175"/>
              <a:gd name="T6" fmla="*/ 465 w 478"/>
              <a:gd name="T7" fmla="*/ 121 h 175"/>
              <a:gd name="T8" fmla="*/ 457 w 478"/>
              <a:gd name="T9" fmla="*/ 121 h 175"/>
              <a:gd name="T10" fmla="*/ 447 w 478"/>
              <a:gd name="T11" fmla="*/ 121 h 175"/>
              <a:gd name="T12" fmla="*/ 440 w 478"/>
              <a:gd name="T13" fmla="*/ 121 h 175"/>
              <a:gd name="T14" fmla="*/ 430 w 478"/>
              <a:gd name="T15" fmla="*/ 123 h 175"/>
              <a:gd name="T16" fmla="*/ 420 w 478"/>
              <a:gd name="T17" fmla="*/ 123 h 175"/>
              <a:gd name="T18" fmla="*/ 409 w 478"/>
              <a:gd name="T19" fmla="*/ 125 h 175"/>
              <a:gd name="T20" fmla="*/ 397 w 478"/>
              <a:gd name="T21" fmla="*/ 125 h 175"/>
              <a:gd name="T22" fmla="*/ 386 w 478"/>
              <a:gd name="T23" fmla="*/ 127 h 175"/>
              <a:gd name="T24" fmla="*/ 374 w 478"/>
              <a:gd name="T25" fmla="*/ 127 h 175"/>
              <a:gd name="T26" fmla="*/ 363 w 478"/>
              <a:gd name="T27" fmla="*/ 129 h 175"/>
              <a:gd name="T28" fmla="*/ 349 w 478"/>
              <a:gd name="T29" fmla="*/ 131 h 175"/>
              <a:gd name="T30" fmla="*/ 336 w 478"/>
              <a:gd name="T31" fmla="*/ 133 h 175"/>
              <a:gd name="T32" fmla="*/ 321 w 478"/>
              <a:gd name="T33" fmla="*/ 135 h 175"/>
              <a:gd name="T34" fmla="*/ 307 w 478"/>
              <a:gd name="T35" fmla="*/ 135 h 175"/>
              <a:gd name="T36" fmla="*/ 292 w 478"/>
              <a:gd name="T37" fmla="*/ 137 h 175"/>
              <a:gd name="T38" fmla="*/ 275 w 478"/>
              <a:gd name="T39" fmla="*/ 139 h 175"/>
              <a:gd name="T40" fmla="*/ 259 w 478"/>
              <a:gd name="T41" fmla="*/ 140 h 175"/>
              <a:gd name="T42" fmla="*/ 242 w 478"/>
              <a:gd name="T43" fmla="*/ 144 h 175"/>
              <a:gd name="T44" fmla="*/ 225 w 478"/>
              <a:gd name="T45" fmla="*/ 146 h 175"/>
              <a:gd name="T46" fmla="*/ 207 w 478"/>
              <a:gd name="T47" fmla="*/ 148 h 175"/>
              <a:gd name="T48" fmla="*/ 188 w 478"/>
              <a:gd name="T49" fmla="*/ 150 h 175"/>
              <a:gd name="T50" fmla="*/ 169 w 478"/>
              <a:gd name="T51" fmla="*/ 152 h 175"/>
              <a:gd name="T52" fmla="*/ 150 w 478"/>
              <a:gd name="T53" fmla="*/ 156 h 175"/>
              <a:gd name="T54" fmla="*/ 131 w 478"/>
              <a:gd name="T55" fmla="*/ 158 h 175"/>
              <a:gd name="T56" fmla="*/ 110 w 478"/>
              <a:gd name="T57" fmla="*/ 162 h 175"/>
              <a:gd name="T58" fmla="*/ 88 w 478"/>
              <a:gd name="T59" fmla="*/ 163 h 175"/>
              <a:gd name="T60" fmla="*/ 67 w 478"/>
              <a:gd name="T61" fmla="*/ 167 h 175"/>
              <a:gd name="T62" fmla="*/ 46 w 478"/>
              <a:gd name="T63" fmla="*/ 169 h 175"/>
              <a:gd name="T64" fmla="*/ 23 w 478"/>
              <a:gd name="T65" fmla="*/ 173 h 175"/>
              <a:gd name="T66" fmla="*/ 0 w 478"/>
              <a:gd name="T67" fmla="*/ 175 h 175"/>
              <a:gd name="T68" fmla="*/ 0 w 478"/>
              <a:gd name="T69" fmla="*/ 89 h 175"/>
              <a:gd name="T70" fmla="*/ 119 w 478"/>
              <a:gd name="T71" fmla="*/ 66 h 175"/>
              <a:gd name="T72" fmla="*/ 240 w 478"/>
              <a:gd name="T73" fmla="*/ 44 h 175"/>
              <a:gd name="T74" fmla="*/ 359 w 478"/>
              <a:gd name="T75" fmla="*/ 21 h 175"/>
              <a:gd name="T76" fmla="*/ 478 w 478"/>
              <a:gd name="T77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8" h="175">
                <a:moveTo>
                  <a:pt x="478" y="0"/>
                </a:moveTo>
                <a:lnTo>
                  <a:pt x="478" y="121"/>
                </a:lnTo>
                <a:lnTo>
                  <a:pt x="472" y="121"/>
                </a:lnTo>
                <a:lnTo>
                  <a:pt x="465" y="121"/>
                </a:lnTo>
                <a:lnTo>
                  <a:pt x="457" y="121"/>
                </a:lnTo>
                <a:lnTo>
                  <a:pt x="447" y="121"/>
                </a:lnTo>
                <a:lnTo>
                  <a:pt x="440" y="121"/>
                </a:lnTo>
                <a:lnTo>
                  <a:pt x="430" y="123"/>
                </a:lnTo>
                <a:lnTo>
                  <a:pt x="420" y="123"/>
                </a:lnTo>
                <a:lnTo>
                  <a:pt x="409" y="125"/>
                </a:lnTo>
                <a:lnTo>
                  <a:pt x="397" y="125"/>
                </a:lnTo>
                <a:lnTo>
                  <a:pt x="386" y="127"/>
                </a:lnTo>
                <a:lnTo>
                  <a:pt x="374" y="127"/>
                </a:lnTo>
                <a:lnTo>
                  <a:pt x="363" y="129"/>
                </a:lnTo>
                <a:lnTo>
                  <a:pt x="349" y="131"/>
                </a:lnTo>
                <a:lnTo>
                  <a:pt x="336" y="133"/>
                </a:lnTo>
                <a:lnTo>
                  <a:pt x="321" y="135"/>
                </a:lnTo>
                <a:lnTo>
                  <a:pt x="307" y="135"/>
                </a:lnTo>
                <a:lnTo>
                  <a:pt x="292" y="137"/>
                </a:lnTo>
                <a:lnTo>
                  <a:pt x="275" y="139"/>
                </a:lnTo>
                <a:lnTo>
                  <a:pt x="259" y="140"/>
                </a:lnTo>
                <a:lnTo>
                  <a:pt x="242" y="144"/>
                </a:lnTo>
                <a:lnTo>
                  <a:pt x="225" y="146"/>
                </a:lnTo>
                <a:lnTo>
                  <a:pt x="207" y="148"/>
                </a:lnTo>
                <a:lnTo>
                  <a:pt x="188" y="150"/>
                </a:lnTo>
                <a:lnTo>
                  <a:pt x="169" y="152"/>
                </a:lnTo>
                <a:lnTo>
                  <a:pt x="150" y="156"/>
                </a:lnTo>
                <a:lnTo>
                  <a:pt x="131" y="158"/>
                </a:lnTo>
                <a:lnTo>
                  <a:pt x="110" y="162"/>
                </a:lnTo>
                <a:lnTo>
                  <a:pt x="88" y="163"/>
                </a:lnTo>
                <a:lnTo>
                  <a:pt x="67" y="167"/>
                </a:lnTo>
                <a:lnTo>
                  <a:pt x="46" y="169"/>
                </a:lnTo>
                <a:lnTo>
                  <a:pt x="23" y="173"/>
                </a:lnTo>
                <a:lnTo>
                  <a:pt x="0" y="175"/>
                </a:lnTo>
                <a:lnTo>
                  <a:pt x="0" y="89"/>
                </a:lnTo>
                <a:lnTo>
                  <a:pt x="119" y="66"/>
                </a:lnTo>
                <a:lnTo>
                  <a:pt x="240" y="44"/>
                </a:lnTo>
                <a:lnTo>
                  <a:pt x="359" y="21"/>
                </a:lnTo>
                <a:lnTo>
                  <a:pt x="478" y="0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6" name="Freeform 86"/>
          <p:cNvSpPr>
            <a:spLocks noChangeArrowheads="1"/>
          </p:cNvSpPr>
          <p:nvPr/>
        </p:nvSpPr>
        <p:spPr bwMode="auto">
          <a:xfrm>
            <a:off x="2806700" y="3109913"/>
            <a:ext cx="1044575" cy="798512"/>
          </a:xfrm>
          <a:custGeom>
            <a:avLst/>
            <a:gdLst>
              <a:gd name="T0" fmla="*/ 1147 w 1314"/>
              <a:gd name="T1" fmla="*/ 835 h 1006"/>
              <a:gd name="T2" fmla="*/ 1212 w 1314"/>
              <a:gd name="T3" fmla="*/ 860 h 1006"/>
              <a:gd name="T4" fmla="*/ 1260 w 1314"/>
              <a:gd name="T5" fmla="*/ 881 h 1006"/>
              <a:gd name="T6" fmla="*/ 1295 w 1314"/>
              <a:gd name="T7" fmla="*/ 898 h 1006"/>
              <a:gd name="T8" fmla="*/ 1312 w 1314"/>
              <a:gd name="T9" fmla="*/ 910 h 1006"/>
              <a:gd name="T10" fmla="*/ 1314 w 1314"/>
              <a:gd name="T11" fmla="*/ 918 h 1006"/>
              <a:gd name="T12" fmla="*/ 1305 w 1314"/>
              <a:gd name="T13" fmla="*/ 931 h 1006"/>
              <a:gd name="T14" fmla="*/ 1280 w 1314"/>
              <a:gd name="T15" fmla="*/ 942 h 1006"/>
              <a:gd name="T16" fmla="*/ 1245 w 1314"/>
              <a:gd name="T17" fmla="*/ 956 h 1006"/>
              <a:gd name="T18" fmla="*/ 1197 w 1314"/>
              <a:gd name="T19" fmla="*/ 967 h 1006"/>
              <a:gd name="T20" fmla="*/ 1136 w 1314"/>
              <a:gd name="T21" fmla="*/ 981 h 1006"/>
              <a:gd name="T22" fmla="*/ 1068 w 1314"/>
              <a:gd name="T23" fmla="*/ 992 h 1006"/>
              <a:gd name="T24" fmla="*/ 1011 w 1314"/>
              <a:gd name="T25" fmla="*/ 1000 h 1006"/>
              <a:gd name="T26" fmla="*/ 963 w 1314"/>
              <a:gd name="T27" fmla="*/ 1006 h 1006"/>
              <a:gd name="T28" fmla="*/ 925 w 1314"/>
              <a:gd name="T29" fmla="*/ 1006 h 1006"/>
              <a:gd name="T30" fmla="*/ 894 w 1314"/>
              <a:gd name="T31" fmla="*/ 1004 h 1006"/>
              <a:gd name="T32" fmla="*/ 869 w 1314"/>
              <a:gd name="T33" fmla="*/ 996 h 1006"/>
              <a:gd name="T34" fmla="*/ 836 w 1314"/>
              <a:gd name="T35" fmla="*/ 975 h 1006"/>
              <a:gd name="T36" fmla="*/ 796 w 1314"/>
              <a:gd name="T37" fmla="*/ 942 h 1006"/>
              <a:gd name="T38" fmla="*/ 746 w 1314"/>
              <a:gd name="T39" fmla="*/ 894 h 1006"/>
              <a:gd name="T40" fmla="*/ 689 w 1314"/>
              <a:gd name="T41" fmla="*/ 833 h 1006"/>
              <a:gd name="T42" fmla="*/ 635 w 1314"/>
              <a:gd name="T43" fmla="*/ 768 h 1006"/>
              <a:gd name="T44" fmla="*/ 598 w 1314"/>
              <a:gd name="T45" fmla="*/ 724 h 1006"/>
              <a:gd name="T46" fmla="*/ 554 w 1314"/>
              <a:gd name="T47" fmla="*/ 674 h 1006"/>
              <a:gd name="T48" fmla="*/ 506 w 1314"/>
              <a:gd name="T49" fmla="*/ 618 h 1006"/>
              <a:gd name="T50" fmla="*/ 452 w 1314"/>
              <a:gd name="T51" fmla="*/ 557 h 1006"/>
              <a:gd name="T52" fmla="*/ 393 w 1314"/>
              <a:gd name="T53" fmla="*/ 491 h 1006"/>
              <a:gd name="T54" fmla="*/ 330 w 1314"/>
              <a:gd name="T55" fmla="*/ 419 h 1006"/>
              <a:gd name="T56" fmla="*/ 261 w 1314"/>
              <a:gd name="T57" fmla="*/ 340 h 1006"/>
              <a:gd name="T58" fmla="*/ 188 w 1314"/>
              <a:gd name="T59" fmla="*/ 255 h 1006"/>
              <a:gd name="T60" fmla="*/ 109 w 1314"/>
              <a:gd name="T61" fmla="*/ 163 h 1006"/>
              <a:gd name="T62" fmla="*/ 26 w 1314"/>
              <a:gd name="T63" fmla="*/ 67 h 1006"/>
              <a:gd name="T64" fmla="*/ 69 w 1314"/>
              <a:gd name="T65" fmla="*/ 0 h 1006"/>
              <a:gd name="T66" fmla="*/ 147 w 1314"/>
              <a:gd name="T67" fmla="*/ 85 h 1006"/>
              <a:gd name="T68" fmla="*/ 222 w 1314"/>
              <a:gd name="T69" fmla="*/ 163 h 1006"/>
              <a:gd name="T70" fmla="*/ 293 w 1314"/>
              <a:gd name="T71" fmla="*/ 234 h 1006"/>
              <a:gd name="T72" fmla="*/ 358 w 1314"/>
              <a:gd name="T73" fmla="*/ 302 h 1006"/>
              <a:gd name="T74" fmla="*/ 422 w 1314"/>
              <a:gd name="T75" fmla="*/ 361 h 1006"/>
              <a:gd name="T76" fmla="*/ 479 w 1314"/>
              <a:gd name="T77" fmla="*/ 417 h 1006"/>
              <a:gd name="T78" fmla="*/ 535 w 1314"/>
              <a:gd name="T79" fmla="*/ 465 h 1006"/>
              <a:gd name="T80" fmla="*/ 585 w 1314"/>
              <a:gd name="T81" fmla="*/ 507 h 1006"/>
              <a:gd name="T82" fmla="*/ 631 w 1314"/>
              <a:gd name="T83" fmla="*/ 545 h 1006"/>
              <a:gd name="T84" fmla="*/ 671 w 1314"/>
              <a:gd name="T85" fmla="*/ 576 h 1006"/>
              <a:gd name="T86" fmla="*/ 744 w 1314"/>
              <a:gd name="T87" fmla="*/ 628 h 1006"/>
              <a:gd name="T88" fmla="*/ 892 w 1314"/>
              <a:gd name="T89" fmla="*/ 718 h 1006"/>
              <a:gd name="T90" fmla="*/ 1044 w 1314"/>
              <a:gd name="T91" fmla="*/ 793 h 1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14" h="1005">
                <a:moveTo>
                  <a:pt x="1095" y="816"/>
                </a:moveTo>
                <a:lnTo>
                  <a:pt x="1122" y="825"/>
                </a:lnTo>
                <a:lnTo>
                  <a:pt x="1147" y="835"/>
                </a:lnTo>
                <a:lnTo>
                  <a:pt x="1172" y="845"/>
                </a:lnTo>
                <a:lnTo>
                  <a:pt x="1193" y="852"/>
                </a:lnTo>
                <a:lnTo>
                  <a:pt x="1212" y="860"/>
                </a:lnTo>
                <a:lnTo>
                  <a:pt x="1230" y="868"/>
                </a:lnTo>
                <a:lnTo>
                  <a:pt x="1247" y="875"/>
                </a:lnTo>
                <a:lnTo>
                  <a:pt x="1260" y="881"/>
                </a:lnTo>
                <a:lnTo>
                  <a:pt x="1274" y="887"/>
                </a:lnTo>
                <a:lnTo>
                  <a:pt x="1285" y="893"/>
                </a:lnTo>
                <a:lnTo>
                  <a:pt x="1295" y="898"/>
                </a:lnTo>
                <a:lnTo>
                  <a:pt x="1301" y="902"/>
                </a:lnTo>
                <a:lnTo>
                  <a:pt x="1308" y="906"/>
                </a:lnTo>
                <a:lnTo>
                  <a:pt x="1312" y="910"/>
                </a:lnTo>
                <a:lnTo>
                  <a:pt x="1314" y="912"/>
                </a:lnTo>
                <a:lnTo>
                  <a:pt x="1314" y="914"/>
                </a:lnTo>
                <a:lnTo>
                  <a:pt x="1314" y="918"/>
                </a:lnTo>
                <a:lnTo>
                  <a:pt x="1312" y="923"/>
                </a:lnTo>
                <a:lnTo>
                  <a:pt x="1308" y="927"/>
                </a:lnTo>
                <a:lnTo>
                  <a:pt x="1305" y="931"/>
                </a:lnTo>
                <a:lnTo>
                  <a:pt x="1297" y="935"/>
                </a:lnTo>
                <a:lnTo>
                  <a:pt x="1289" y="939"/>
                </a:lnTo>
                <a:lnTo>
                  <a:pt x="1280" y="942"/>
                </a:lnTo>
                <a:lnTo>
                  <a:pt x="1270" y="946"/>
                </a:lnTo>
                <a:lnTo>
                  <a:pt x="1258" y="952"/>
                </a:lnTo>
                <a:lnTo>
                  <a:pt x="1245" y="956"/>
                </a:lnTo>
                <a:lnTo>
                  <a:pt x="1230" y="960"/>
                </a:lnTo>
                <a:lnTo>
                  <a:pt x="1214" y="964"/>
                </a:lnTo>
                <a:lnTo>
                  <a:pt x="1197" y="967"/>
                </a:lnTo>
                <a:lnTo>
                  <a:pt x="1178" y="971"/>
                </a:lnTo>
                <a:lnTo>
                  <a:pt x="1157" y="975"/>
                </a:lnTo>
                <a:lnTo>
                  <a:pt x="1136" y="981"/>
                </a:lnTo>
                <a:lnTo>
                  <a:pt x="1113" y="985"/>
                </a:lnTo>
                <a:lnTo>
                  <a:pt x="1090" y="989"/>
                </a:lnTo>
                <a:lnTo>
                  <a:pt x="1068" y="992"/>
                </a:lnTo>
                <a:lnTo>
                  <a:pt x="1047" y="994"/>
                </a:lnTo>
                <a:lnTo>
                  <a:pt x="1028" y="998"/>
                </a:lnTo>
                <a:lnTo>
                  <a:pt x="1011" y="1000"/>
                </a:lnTo>
                <a:lnTo>
                  <a:pt x="994" y="1002"/>
                </a:lnTo>
                <a:lnTo>
                  <a:pt x="976" y="1004"/>
                </a:lnTo>
                <a:lnTo>
                  <a:pt x="963" y="1006"/>
                </a:lnTo>
                <a:lnTo>
                  <a:pt x="948" y="1006"/>
                </a:lnTo>
                <a:lnTo>
                  <a:pt x="936" y="1006"/>
                </a:lnTo>
                <a:lnTo>
                  <a:pt x="925" y="1006"/>
                </a:lnTo>
                <a:lnTo>
                  <a:pt x="913" y="1006"/>
                </a:lnTo>
                <a:lnTo>
                  <a:pt x="903" y="1006"/>
                </a:lnTo>
                <a:lnTo>
                  <a:pt x="894" y="1004"/>
                </a:lnTo>
                <a:lnTo>
                  <a:pt x="886" y="1002"/>
                </a:lnTo>
                <a:lnTo>
                  <a:pt x="879" y="1000"/>
                </a:lnTo>
                <a:lnTo>
                  <a:pt x="869" y="996"/>
                </a:lnTo>
                <a:lnTo>
                  <a:pt x="859" y="990"/>
                </a:lnTo>
                <a:lnTo>
                  <a:pt x="848" y="983"/>
                </a:lnTo>
                <a:lnTo>
                  <a:pt x="836" y="975"/>
                </a:lnTo>
                <a:lnTo>
                  <a:pt x="825" y="965"/>
                </a:lnTo>
                <a:lnTo>
                  <a:pt x="811" y="954"/>
                </a:lnTo>
                <a:lnTo>
                  <a:pt x="796" y="942"/>
                </a:lnTo>
                <a:lnTo>
                  <a:pt x="781" y="927"/>
                </a:lnTo>
                <a:lnTo>
                  <a:pt x="763" y="912"/>
                </a:lnTo>
                <a:lnTo>
                  <a:pt x="746" y="894"/>
                </a:lnTo>
                <a:lnTo>
                  <a:pt x="729" y="875"/>
                </a:lnTo>
                <a:lnTo>
                  <a:pt x="710" y="854"/>
                </a:lnTo>
                <a:lnTo>
                  <a:pt x="689" y="833"/>
                </a:lnTo>
                <a:lnTo>
                  <a:pt x="669" y="808"/>
                </a:lnTo>
                <a:lnTo>
                  <a:pt x="646" y="781"/>
                </a:lnTo>
                <a:lnTo>
                  <a:pt x="635" y="768"/>
                </a:lnTo>
                <a:lnTo>
                  <a:pt x="623" y="754"/>
                </a:lnTo>
                <a:lnTo>
                  <a:pt x="612" y="739"/>
                </a:lnTo>
                <a:lnTo>
                  <a:pt x="598" y="724"/>
                </a:lnTo>
                <a:lnTo>
                  <a:pt x="583" y="706"/>
                </a:lnTo>
                <a:lnTo>
                  <a:pt x="570" y="691"/>
                </a:lnTo>
                <a:lnTo>
                  <a:pt x="554" y="674"/>
                </a:lnTo>
                <a:lnTo>
                  <a:pt x="539" y="657"/>
                </a:lnTo>
                <a:lnTo>
                  <a:pt x="523" y="637"/>
                </a:lnTo>
                <a:lnTo>
                  <a:pt x="506" y="618"/>
                </a:lnTo>
                <a:lnTo>
                  <a:pt x="489" y="599"/>
                </a:lnTo>
                <a:lnTo>
                  <a:pt x="470" y="578"/>
                </a:lnTo>
                <a:lnTo>
                  <a:pt x="452" y="557"/>
                </a:lnTo>
                <a:lnTo>
                  <a:pt x="433" y="536"/>
                </a:lnTo>
                <a:lnTo>
                  <a:pt x="414" y="513"/>
                </a:lnTo>
                <a:lnTo>
                  <a:pt x="393" y="491"/>
                </a:lnTo>
                <a:lnTo>
                  <a:pt x="372" y="467"/>
                </a:lnTo>
                <a:lnTo>
                  <a:pt x="351" y="444"/>
                </a:lnTo>
                <a:lnTo>
                  <a:pt x="330" y="419"/>
                </a:lnTo>
                <a:lnTo>
                  <a:pt x="307" y="394"/>
                </a:lnTo>
                <a:lnTo>
                  <a:pt x="284" y="367"/>
                </a:lnTo>
                <a:lnTo>
                  <a:pt x="261" y="340"/>
                </a:lnTo>
                <a:lnTo>
                  <a:pt x="238" y="313"/>
                </a:lnTo>
                <a:lnTo>
                  <a:pt x="213" y="284"/>
                </a:lnTo>
                <a:lnTo>
                  <a:pt x="188" y="255"/>
                </a:lnTo>
                <a:lnTo>
                  <a:pt x="163" y="225"/>
                </a:lnTo>
                <a:lnTo>
                  <a:pt x="136" y="196"/>
                </a:lnTo>
                <a:lnTo>
                  <a:pt x="109" y="163"/>
                </a:lnTo>
                <a:lnTo>
                  <a:pt x="82" y="133"/>
                </a:lnTo>
                <a:lnTo>
                  <a:pt x="55" y="100"/>
                </a:lnTo>
                <a:lnTo>
                  <a:pt x="26" y="67"/>
                </a:lnTo>
                <a:lnTo>
                  <a:pt x="0" y="33"/>
                </a:lnTo>
                <a:lnTo>
                  <a:pt x="34" y="16"/>
                </a:lnTo>
                <a:lnTo>
                  <a:pt x="69" y="0"/>
                </a:lnTo>
                <a:lnTo>
                  <a:pt x="96" y="29"/>
                </a:lnTo>
                <a:lnTo>
                  <a:pt x="122" y="56"/>
                </a:lnTo>
                <a:lnTo>
                  <a:pt x="147" y="85"/>
                </a:lnTo>
                <a:lnTo>
                  <a:pt x="172" y="112"/>
                </a:lnTo>
                <a:lnTo>
                  <a:pt x="197" y="136"/>
                </a:lnTo>
                <a:lnTo>
                  <a:pt x="222" y="163"/>
                </a:lnTo>
                <a:lnTo>
                  <a:pt x="245" y="186"/>
                </a:lnTo>
                <a:lnTo>
                  <a:pt x="270" y="211"/>
                </a:lnTo>
                <a:lnTo>
                  <a:pt x="293" y="234"/>
                </a:lnTo>
                <a:lnTo>
                  <a:pt x="314" y="257"/>
                </a:lnTo>
                <a:lnTo>
                  <a:pt x="337" y="280"/>
                </a:lnTo>
                <a:lnTo>
                  <a:pt x="358" y="302"/>
                </a:lnTo>
                <a:lnTo>
                  <a:pt x="380" y="323"/>
                </a:lnTo>
                <a:lnTo>
                  <a:pt x="401" y="342"/>
                </a:lnTo>
                <a:lnTo>
                  <a:pt x="422" y="361"/>
                </a:lnTo>
                <a:lnTo>
                  <a:pt x="441" y="380"/>
                </a:lnTo>
                <a:lnTo>
                  <a:pt x="462" y="399"/>
                </a:lnTo>
                <a:lnTo>
                  <a:pt x="479" y="417"/>
                </a:lnTo>
                <a:lnTo>
                  <a:pt x="499" y="434"/>
                </a:lnTo>
                <a:lnTo>
                  <a:pt x="518" y="449"/>
                </a:lnTo>
                <a:lnTo>
                  <a:pt x="535" y="465"/>
                </a:lnTo>
                <a:lnTo>
                  <a:pt x="552" y="480"/>
                </a:lnTo>
                <a:lnTo>
                  <a:pt x="568" y="493"/>
                </a:lnTo>
                <a:lnTo>
                  <a:pt x="585" y="507"/>
                </a:lnTo>
                <a:lnTo>
                  <a:pt x="600" y="520"/>
                </a:lnTo>
                <a:lnTo>
                  <a:pt x="616" y="534"/>
                </a:lnTo>
                <a:lnTo>
                  <a:pt x="631" y="545"/>
                </a:lnTo>
                <a:lnTo>
                  <a:pt x="644" y="557"/>
                </a:lnTo>
                <a:lnTo>
                  <a:pt x="658" y="566"/>
                </a:lnTo>
                <a:lnTo>
                  <a:pt x="671" y="576"/>
                </a:lnTo>
                <a:lnTo>
                  <a:pt x="685" y="586"/>
                </a:lnTo>
                <a:lnTo>
                  <a:pt x="696" y="595"/>
                </a:lnTo>
                <a:lnTo>
                  <a:pt x="744" y="628"/>
                </a:lnTo>
                <a:lnTo>
                  <a:pt x="794" y="658"/>
                </a:lnTo>
                <a:lnTo>
                  <a:pt x="842" y="689"/>
                </a:lnTo>
                <a:lnTo>
                  <a:pt x="892" y="718"/>
                </a:lnTo>
                <a:lnTo>
                  <a:pt x="942" y="745"/>
                </a:lnTo>
                <a:lnTo>
                  <a:pt x="992" y="770"/>
                </a:lnTo>
                <a:lnTo>
                  <a:pt x="1044" y="793"/>
                </a:lnTo>
                <a:lnTo>
                  <a:pt x="1095" y="816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77" name="Freeform 87"/>
          <p:cNvSpPr>
            <a:spLocks noChangeArrowheads="1"/>
          </p:cNvSpPr>
          <p:nvPr/>
        </p:nvSpPr>
        <p:spPr bwMode="auto">
          <a:xfrm>
            <a:off x="3132138" y="3074988"/>
            <a:ext cx="379412" cy="411162"/>
          </a:xfrm>
          <a:custGeom>
            <a:avLst/>
            <a:gdLst>
              <a:gd name="T0" fmla="*/ 0 w 478"/>
              <a:gd name="T1" fmla="*/ 484 h 518"/>
              <a:gd name="T2" fmla="*/ 43 w 478"/>
              <a:gd name="T3" fmla="*/ 440 h 518"/>
              <a:gd name="T4" fmla="*/ 81 w 478"/>
              <a:gd name="T5" fmla="*/ 397 h 518"/>
              <a:gd name="T6" fmla="*/ 117 w 478"/>
              <a:gd name="T7" fmla="*/ 357 h 518"/>
              <a:gd name="T8" fmla="*/ 150 w 478"/>
              <a:gd name="T9" fmla="*/ 319 h 518"/>
              <a:gd name="T10" fmla="*/ 179 w 478"/>
              <a:gd name="T11" fmla="*/ 282 h 518"/>
              <a:gd name="T12" fmla="*/ 206 w 478"/>
              <a:gd name="T13" fmla="*/ 250 h 518"/>
              <a:gd name="T14" fmla="*/ 229 w 478"/>
              <a:gd name="T15" fmla="*/ 217 h 518"/>
              <a:gd name="T16" fmla="*/ 250 w 478"/>
              <a:gd name="T17" fmla="*/ 186 h 518"/>
              <a:gd name="T18" fmla="*/ 261 w 478"/>
              <a:gd name="T19" fmla="*/ 163 h 518"/>
              <a:gd name="T20" fmla="*/ 273 w 478"/>
              <a:gd name="T21" fmla="*/ 140 h 518"/>
              <a:gd name="T22" fmla="*/ 281 w 478"/>
              <a:gd name="T23" fmla="*/ 121 h 518"/>
              <a:gd name="T24" fmla="*/ 286 w 478"/>
              <a:gd name="T25" fmla="*/ 102 h 518"/>
              <a:gd name="T26" fmla="*/ 288 w 478"/>
              <a:gd name="T27" fmla="*/ 86 h 518"/>
              <a:gd name="T28" fmla="*/ 288 w 478"/>
              <a:gd name="T29" fmla="*/ 71 h 518"/>
              <a:gd name="T30" fmla="*/ 284 w 478"/>
              <a:gd name="T31" fmla="*/ 56 h 518"/>
              <a:gd name="T32" fmla="*/ 279 w 478"/>
              <a:gd name="T33" fmla="*/ 44 h 518"/>
              <a:gd name="T34" fmla="*/ 269 w 478"/>
              <a:gd name="T35" fmla="*/ 33 h 518"/>
              <a:gd name="T36" fmla="*/ 263 w 478"/>
              <a:gd name="T37" fmla="*/ 23 h 518"/>
              <a:gd name="T38" fmla="*/ 261 w 478"/>
              <a:gd name="T39" fmla="*/ 15 h 518"/>
              <a:gd name="T40" fmla="*/ 261 w 478"/>
              <a:gd name="T41" fmla="*/ 10 h 518"/>
              <a:gd name="T42" fmla="*/ 265 w 478"/>
              <a:gd name="T43" fmla="*/ 4 h 518"/>
              <a:gd name="T44" fmla="*/ 271 w 478"/>
              <a:gd name="T45" fmla="*/ 2 h 518"/>
              <a:gd name="T46" fmla="*/ 279 w 478"/>
              <a:gd name="T47" fmla="*/ 0 h 518"/>
              <a:gd name="T48" fmla="*/ 288 w 478"/>
              <a:gd name="T49" fmla="*/ 0 h 518"/>
              <a:gd name="T50" fmla="*/ 313 w 478"/>
              <a:gd name="T51" fmla="*/ 2 h 518"/>
              <a:gd name="T52" fmla="*/ 342 w 478"/>
              <a:gd name="T53" fmla="*/ 10 h 518"/>
              <a:gd name="T54" fmla="*/ 373 w 478"/>
              <a:gd name="T55" fmla="*/ 23 h 518"/>
              <a:gd name="T56" fmla="*/ 390 w 478"/>
              <a:gd name="T57" fmla="*/ 33 h 518"/>
              <a:gd name="T58" fmla="*/ 409 w 478"/>
              <a:gd name="T59" fmla="*/ 44 h 518"/>
              <a:gd name="T60" fmla="*/ 426 w 478"/>
              <a:gd name="T61" fmla="*/ 56 h 518"/>
              <a:gd name="T62" fmla="*/ 440 w 478"/>
              <a:gd name="T63" fmla="*/ 67 h 518"/>
              <a:gd name="T64" fmla="*/ 451 w 478"/>
              <a:gd name="T65" fmla="*/ 77 h 518"/>
              <a:gd name="T66" fmla="*/ 461 w 478"/>
              <a:gd name="T67" fmla="*/ 88 h 518"/>
              <a:gd name="T68" fmla="*/ 469 w 478"/>
              <a:gd name="T69" fmla="*/ 98 h 518"/>
              <a:gd name="T70" fmla="*/ 474 w 478"/>
              <a:gd name="T71" fmla="*/ 109 h 518"/>
              <a:gd name="T72" fmla="*/ 478 w 478"/>
              <a:gd name="T73" fmla="*/ 119 h 518"/>
              <a:gd name="T74" fmla="*/ 478 w 478"/>
              <a:gd name="T75" fmla="*/ 133 h 518"/>
              <a:gd name="T76" fmla="*/ 476 w 478"/>
              <a:gd name="T77" fmla="*/ 144 h 518"/>
              <a:gd name="T78" fmla="*/ 471 w 478"/>
              <a:gd name="T79" fmla="*/ 159 h 518"/>
              <a:gd name="T80" fmla="*/ 461 w 478"/>
              <a:gd name="T81" fmla="*/ 175 h 518"/>
              <a:gd name="T82" fmla="*/ 449 w 478"/>
              <a:gd name="T83" fmla="*/ 190 h 518"/>
              <a:gd name="T84" fmla="*/ 434 w 478"/>
              <a:gd name="T85" fmla="*/ 209 h 518"/>
              <a:gd name="T86" fmla="*/ 415 w 478"/>
              <a:gd name="T87" fmla="*/ 228 h 518"/>
              <a:gd name="T88" fmla="*/ 394 w 478"/>
              <a:gd name="T89" fmla="*/ 251 h 518"/>
              <a:gd name="T90" fmla="*/ 369 w 478"/>
              <a:gd name="T91" fmla="*/ 275 h 518"/>
              <a:gd name="T92" fmla="*/ 338 w 478"/>
              <a:gd name="T93" fmla="*/ 303 h 518"/>
              <a:gd name="T94" fmla="*/ 304 w 478"/>
              <a:gd name="T95" fmla="*/ 334 h 518"/>
              <a:gd name="T96" fmla="*/ 267 w 478"/>
              <a:gd name="T97" fmla="*/ 363 h 518"/>
              <a:gd name="T98" fmla="*/ 227 w 478"/>
              <a:gd name="T99" fmla="*/ 392 h 518"/>
              <a:gd name="T100" fmla="*/ 186 w 478"/>
              <a:gd name="T101" fmla="*/ 422 h 518"/>
              <a:gd name="T102" fmla="*/ 142 w 478"/>
              <a:gd name="T103" fmla="*/ 453 h 518"/>
              <a:gd name="T104" fmla="*/ 96 w 478"/>
              <a:gd name="T105" fmla="*/ 484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8" h="518">
                <a:moveTo>
                  <a:pt x="50" y="518"/>
                </a:moveTo>
                <a:lnTo>
                  <a:pt x="0" y="484"/>
                </a:lnTo>
                <a:lnTo>
                  <a:pt x="21" y="463"/>
                </a:lnTo>
                <a:lnTo>
                  <a:pt x="43" y="440"/>
                </a:lnTo>
                <a:lnTo>
                  <a:pt x="62" y="418"/>
                </a:lnTo>
                <a:lnTo>
                  <a:pt x="81" y="397"/>
                </a:lnTo>
                <a:lnTo>
                  <a:pt x="100" y="376"/>
                </a:lnTo>
                <a:lnTo>
                  <a:pt x="117" y="357"/>
                </a:lnTo>
                <a:lnTo>
                  <a:pt x="135" y="338"/>
                </a:lnTo>
                <a:lnTo>
                  <a:pt x="150" y="319"/>
                </a:lnTo>
                <a:lnTo>
                  <a:pt x="165" y="301"/>
                </a:lnTo>
                <a:lnTo>
                  <a:pt x="179" y="282"/>
                </a:lnTo>
                <a:lnTo>
                  <a:pt x="192" y="265"/>
                </a:lnTo>
                <a:lnTo>
                  <a:pt x="206" y="250"/>
                </a:lnTo>
                <a:lnTo>
                  <a:pt x="217" y="232"/>
                </a:lnTo>
                <a:lnTo>
                  <a:pt x="229" y="217"/>
                </a:lnTo>
                <a:lnTo>
                  <a:pt x="240" y="202"/>
                </a:lnTo>
                <a:lnTo>
                  <a:pt x="250" y="186"/>
                </a:lnTo>
                <a:lnTo>
                  <a:pt x="256" y="175"/>
                </a:lnTo>
                <a:lnTo>
                  <a:pt x="261" y="163"/>
                </a:lnTo>
                <a:lnTo>
                  <a:pt x="267" y="152"/>
                </a:lnTo>
                <a:lnTo>
                  <a:pt x="273" y="140"/>
                </a:lnTo>
                <a:lnTo>
                  <a:pt x="277" y="131"/>
                </a:lnTo>
                <a:lnTo>
                  <a:pt x="281" y="121"/>
                </a:lnTo>
                <a:lnTo>
                  <a:pt x="284" y="111"/>
                </a:lnTo>
                <a:lnTo>
                  <a:pt x="286" y="102"/>
                </a:lnTo>
                <a:lnTo>
                  <a:pt x="288" y="94"/>
                </a:lnTo>
                <a:lnTo>
                  <a:pt x="288" y="86"/>
                </a:lnTo>
                <a:lnTo>
                  <a:pt x="288" y="79"/>
                </a:lnTo>
                <a:lnTo>
                  <a:pt x="288" y="71"/>
                </a:lnTo>
                <a:lnTo>
                  <a:pt x="286" y="63"/>
                </a:lnTo>
                <a:lnTo>
                  <a:pt x="284" y="56"/>
                </a:lnTo>
                <a:lnTo>
                  <a:pt x="282" y="50"/>
                </a:lnTo>
                <a:lnTo>
                  <a:pt x="279" y="44"/>
                </a:lnTo>
                <a:lnTo>
                  <a:pt x="273" y="38"/>
                </a:lnTo>
                <a:lnTo>
                  <a:pt x="269" y="33"/>
                </a:lnTo>
                <a:lnTo>
                  <a:pt x="267" y="27"/>
                </a:lnTo>
                <a:lnTo>
                  <a:pt x="263" y="23"/>
                </a:lnTo>
                <a:lnTo>
                  <a:pt x="261" y="19"/>
                </a:lnTo>
                <a:lnTo>
                  <a:pt x="261" y="15"/>
                </a:lnTo>
                <a:lnTo>
                  <a:pt x="261" y="12"/>
                </a:lnTo>
                <a:lnTo>
                  <a:pt x="261" y="10"/>
                </a:lnTo>
                <a:lnTo>
                  <a:pt x="263" y="6"/>
                </a:lnTo>
                <a:lnTo>
                  <a:pt x="265" y="4"/>
                </a:lnTo>
                <a:lnTo>
                  <a:pt x="267" y="4"/>
                </a:lnTo>
                <a:lnTo>
                  <a:pt x="271" y="2"/>
                </a:lnTo>
                <a:lnTo>
                  <a:pt x="275" y="0"/>
                </a:lnTo>
                <a:lnTo>
                  <a:pt x="279" y="0"/>
                </a:lnTo>
                <a:lnTo>
                  <a:pt x="282" y="0"/>
                </a:lnTo>
                <a:lnTo>
                  <a:pt x="288" y="0"/>
                </a:lnTo>
                <a:lnTo>
                  <a:pt x="300" y="0"/>
                </a:lnTo>
                <a:lnTo>
                  <a:pt x="313" y="2"/>
                </a:lnTo>
                <a:lnTo>
                  <a:pt x="327" y="4"/>
                </a:lnTo>
                <a:lnTo>
                  <a:pt x="342" y="10"/>
                </a:lnTo>
                <a:lnTo>
                  <a:pt x="357" y="15"/>
                </a:lnTo>
                <a:lnTo>
                  <a:pt x="373" y="23"/>
                </a:lnTo>
                <a:lnTo>
                  <a:pt x="382" y="27"/>
                </a:lnTo>
                <a:lnTo>
                  <a:pt x="390" y="33"/>
                </a:lnTo>
                <a:lnTo>
                  <a:pt x="399" y="38"/>
                </a:lnTo>
                <a:lnTo>
                  <a:pt x="409" y="44"/>
                </a:lnTo>
                <a:lnTo>
                  <a:pt x="417" y="50"/>
                </a:lnTo>
                <a:lnTo>
                  <a:pt x="426" y="56"/>
                </a:lnTo>
                <a:lnTo>
                  <a:pt x="434" y="62"/>
                </a:lnTo>
                <a:lnTo>
                  <a:pt x="440" y="67"/>
                </a:lnTo>
                <a:lnTo>
                  <a:pt x="446" y="73"/>
                </a:lnTo>
                <a:lnTo>
                  <a:pt x="451" y="77"/>
                </a:lnTo>
                <a:lnTo>
                  <a:pt x="457" y="83"/>
                </a:lnTo>
                <a:lnTo>
                  <a:pt x="461" y="88"/>
                </a:lnTo>
                <a:lnTo>
                  <a:pt x="467" y="92"/>
                </a:lnTo>
                <a:lnTo>
                  <a:pt x="469" y="98"/>
                </a:lnTo>
                <a:lnTo>
                  <a:pt x="472" y="104"/>
                </a:lnTo>
                <a:lnTo>
                  <a:pt x="474" y="109"/>
                </a:lnTo>
                <a:lnTo>
                  <a:pt x="476" y="113"/>
                </a:lnTo>
                <a:lnTo>
                  <a:pt x="478" y="119"/>
                </a:lnTo>
                <a:lnTo>
                  <a:pt x="478" y="125"/>
                </a:lnTo>
                <a:lnTo>
                  <a:pt x="478" y="133"/>
                </a:lnTo>
                <a:lnTo>
                  <a:pt x="478" y="138"/>
                </a:lnTo>
                <a:lnTo>
                  <a:pt x="476" y="144"/>
                </a:lnTo>
                <a:lnTo>
                  <a:pt x="474" y="152"/>
                </a:lnTo>
                <a:lnTo>
                  <a:pt x="471" y="159"/>
                </a:lnTo>
                <a:lnTo>
                  <a:pt x="467" y="167"/>
                </a:lnTo>
                <a:lnTo>
                  <a:pt x="461" y="175"/>
                </a:lnTo>
                <a:lnTo>
                  <a:pt x="455" y="182"/>
                </a:lnTo>
                <a:lnTo>
                  <a:pt x="449" y="190"/>
                </a:lnTo>
                <a:lnTo>
                  <a:pt x="442" y="200"/>
                </a:lnTo>
                <a:lnTo>
                  <a:pt x="434" y="209"/>
                </a:lnTo>
                <a:lnTo>
                  <a:pt x="424" y="219"/>
                </a:lnTo>
                <a:lnTo>
                  <a:pt x="415" y="228"/>
                </a:lnTo>
                <a:lnTo>
                  <a:pt x="405" y="240"/>
                </a:lnTo>
                <a:lnTo>
                  <a:pt x="394" y="251"/>
                </a:lnTo>
                <a:lnTo>
                  <a:pt x="380" y="263"/>
                </a:lnTo>
                <a:lnTo>
                  <a:pt x="369" y="275"/>
                </a:lnTo>
                <a:lnTo>
                  <a:pt x="353" y="290"/>
                </a:lnTo>
                <a:lnTo>
                  <a:pt x="338" y="303"/>
                </a:lnTo>
                <a:lnTo>
                  <a:pt x="321" y="319"/>
                </a:lnTo>
                <a:lnTo>
                  <a:pt x="304" y="334"/>
                </a:lnTo>
                <a:lnTo>
                  <a:pt x="286" y="347"/>
                </a:lnTo>
                <a:lnTo>
                  <a:pt x="267" y="363"/>
                </a:lnTo>
                <a:lnTo>
                  <a:pt x="248" y="376"/>
                </a:lnTo>
                <a:lnTo>
                  <a:pt x="227" y="392"/>
                </a:lnTo>
                <a:lnTo>
                  <a:pt x="208" y="407"/>
                </a:lnTo>
                <a:lnTo>
                  <a:pt x="186" y="422"/>
                </a:lnTo>
                <a:lnTo>
                  <a:pt x="165" y="438"/>
                </a:lnTo>
                <a:lnTo>
                  <a:pt x="142" y="453"/>
                </a:lnTo>
                <a:lnTo>
                  <a:pt x="119" y="468"/>
                </a:lnTo>
                <a:lnTo>
                  <a:pt x="96" y="484"/>
                </a:lnTo>
                <a:lnTo>
                  <a:pt x="50" y="518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95" name="Freeform 99"/>
          <p:cNvSpPr>
            <a:spLocks noChangeArrowheads="1"/>
          </p:cNvSpPr>
          <p:nvPr/>
        </p:nvSpPr>
        <p:spPr bwMode="auto">
          <a:xfrm>
            <a:off x="2038350" y="2551113"/>
            <a:ext cx="122238" cy="1374775"/>
          </a:xfrm>
          <a:custGeom>
            <a:avLst/>
            <a:gdLst>
              <a:gd name="T0" fmla="*/ 0 w 153"/>
              <a:gd name="T1" fmla="*/ 82 h 1733"/>
              <a:gd name="T2" fmla="*/ 0 w 153"/>
              <a:gd name="T3" fmla="*/ 57 h 1733"/>
              <a:gd name="T4" fmla="*/ 1 w 153"/>
              <a:gd name="T5" fmla="*/ 36 h 1733"/>
              <a:gd name="T6" fmla="*/ 3 w 153"/>
              <a:gd name="T7" fmla="*/ 21 h 1733"/>
              <a:gd name="T8" fmla="*/ 9 w 153"/>
              <a:gd name="T9" fmla="*/ 9 h 1733"/>
              <a:gd name="T10" fmla="*/ 15 w 153"/>
              <a:gd name="T11" fmla="*/ 2 h 1733"/>
              <a:gd name="T12" fmla="*/ 28 w 153"/>
              <a:gd name="T13" fmla="*/ 0 h 1733"/>
              <a:gd name="T14" fmla="*/ 47 w 153"/>
              <a:gd name="T15" fmla="*/ 0 h 1733"/>
              <a:gd name="T16" fmla="*/ 76 w 153"/>
              <a:gd name="T17" fmla="*/ 5 h 1733"/>
              <a:gd name="T18" fmla="*/ 111 w 153"/>
              <a:gd name="T19" fmla="*/ 15 h 1733"/>
              <a:gd name="T20" fmla="*/ 153 w 153"/>
              <a:gd name="T21" fmla="*/ 25 h 1733"/>
              <a:gd name="T22" fmla="*/ 153 w 153"/>
              <a:gd name="T23" fmla="*/ 314 h 1733"/>
              <a:gd name="T24" fmla="*/ 151 w 153"/>
              <a:gd name="T25" fmla="*/ 577 h 1733"/>
              <a:gd name="T26" fmla="*/ 151 w 153"/>
              <a:gd name="T27" fmla="*/ 811 h 1733"/>
              <a:gd name="T28" fmla="*/ 149 w 153"/>
              <a:gd name="T29" fmla="*/ 1017 h 1733"/>
              <a:gd name="T30" fmla="*/ 147 w 153"/>
              <a:gd name="T31" fmla="*/ 1197 h 1733"/>
              <a:gd name="T32" fmla="*/ 145 w 153"/>
              <a:gd name="T33" fmla="*/ 1347 h 1733"/>
              <a:gd name="T34" fmla="*/ 142 w 153"/>
              <a:gd name="T35" fmla="*/ 1472 h 1733"/>
              <a:gd name="T36" fmla="*/ 140 w 153"/>
              <a:gd name="T37" fmla="*/ 1568 h 1733"/>
              <a:gd name="T38" fmla="*/ 138 w 153"/>
              <a:gd name="T39" fmla="*/ 1637 h 1733"/>
              <a:gd name="T40" fmla="*/ 134 w 153"/>
              <a:gd name="T41" fmla="*/ 1677 h 1733"/>
              <a:gd name="T42" fmla="*/ 130 w 153"/>
              <a:gd name="T43" fmla="*/ 1694 h 1733"/>
              <a:gd name="T44" fmla="*/ 124 w 153"/>
              <a:gd name="T45" fmla="*/ 1710 h 1733"/>
              <a:gd name="T46" fmla="*/ 115 w 153"/>
              <a:gd name="T47" fmla="*/ 1729 h 1733"/>
              <a:gd name="T48" fmla="*/ 103 w 153"/>
              <a:gd name="T49" fmla="*/ 1733 h 1733"/>
              <a:gd name="T50" fmla="*/ 95 w 153"/>
              <a:gd name="T51" fmla="*/ 1731 h 1733"/>
              <a:gd name="T52" fmla="*/ 88 w 153"/>
              <a:gd name="T53" fmla="*/ 1725 h 1733"/>
              <a:gd name="T54" fmla="*/ 78 w 153"/>
              <a:gd name="T55" fmla="*/ 1713 h 1733"/>
              <a:gd name="T56" fmla="*/ 67 w 153"/>
              <a:gd name="T57" fmla="*/ 1696 h 1733"/>
              <a:gd name="T58" fmla="*/ 57 w 153"/>
              <a:gd name="T59" fmla="*/ 1675 h 1733"/>
              <a:gd name="T60" fmla="*/ 40 w 153"/>
              <a:gd name="T61" fmla="*/ 1637 h 1733"/>
              <a:gd name="T62" fmla="*/ 26 w 153"/>
              <a:gd name="T63" fmla="*/ 1594 h 1733"/>
              <a:gd name="T64" fmla="*/ 23 w 153"/>
              <a:gd name="T65" fmla="*/ 1558 h 1733"/>
              <a:gd name="T66" fmla="*/ 19 w 153"/>
              <a:gd name="T67" fmla="*/ 1541 h 1733"/>
              <a:gd name="T68" fmla="*/ 19 w 153"/>
              <a:gd name="T69" fmla="*/ 1518 h 1733"/>
              <a:gd name="T70" fmla="*/ 21 w 153"/>
              <a:gd name="T71" fmla="*/ 1487 h 1733"/>
              <a:gd name="T72" fmla="*/ 26 w 153"/>
              <a:gd name="T73" fmla="*/ 1447 h 1733"/>
              <a:gd name="T74" fmla="*/ 30 w 153"/>
              <a:gd name="T75" fmla="*/ 1399 h 1733"/>
              <a:gd name="T76" fmla="*/ 34 w 153"/>
              <a:gd name="T77" fmla="*/ 1360 h 1733"/>
              <a:gd name="T78" fmla="*/ 36 w 153"/>
              <a:gd name="T79" fmla="*/ 1328 h 1733"/>
              <a:gd name="T80" fmla="*/ 38 w 153"/>
              <a:gd name="T81" fmla="*/ 1289 h 1733"/>
              <a:gd name="T82" fmla="*/ 40 w 153"/>
              <a:gd name="T83" fmla="*/ 1247 h 1733"/>
              <a:gd name="T84" fmla="*/ 42 w 153"/>
              <a:gd name="T85" fmla="*/ 1199 h 1733"/>
              <a:gd name="T86" fmla="*/ 42 w 153"/>
              <a:gd name="T87" fmla="*/ 1147 h 1733"/>
              <a:gd name="T88" fmla="*/ 42 w 153"/>
              <a:gd name="T89" fmla="*/ 1092 h 1733"/>
              <a:gd name="T90" fmla="*/ 42 w 153"/>
              <a:gd name="T91" fmla="*/ 1030 h 1733"/>
              <a:gd name="T92" fmla="*/ 42 w 153"/>
              <a:gd name="T93" fmla="*/ 965 h 1733"/>
              <a:gd name="T94" fmla="*/ 44 w 153"/>
              <a:gd name="T95" fmla="*/ 894 h 1733"/>
              <a:gd name="T96" fmla="*/ 44 w 153"/>
              <a:gd name="T97" fmla="*/ 819 h 1733"/>
              <a:gd name="T98" fmla="*/ 44 w 153"/>
              <a:gd name="T99" fmla="*/ 744 h 1733"/>
              <a:gd name="T100" fmla="*/ 42 w 153"/>
              <a:gd name="T101" fmla="*/ 675 h 1733"/>
              <a:gd name="T102" fmla="*/ 42 w 153"/>
              <a:gd name="T103" fmla="*/ 610 h 1733"/>
              <a:gd name="T104" fmla="*/ 42 w 153"/>
              <a:gd name="T105" fmla="*/ 550 h 1733"/>
              <a:gd name="T106" fmla="*/ 42 w 153"/>
              <a:gd name="T107" fmla="*/ 497 h 1733"/>
              <a:gd name="T108" fmla="*/ 42 w 153"/>
              <a:gd name="T109" fmla="*/ 449 h 1733"/>
              <a:gd name="T110" fmla="*/ 40 w 153"/>
              <a:gd name="T111" fmla="*/ 405 h 1733"/>
              <a:gd name="T112" fmla="*/ 38 w 153"/>
              <a:gd name="T113" fmla="*/ 366 h 1733"/>
              <a:gd name="T114" fmla="*/ 36 w 153"/>
              <a:gd name="T115" fmla="*/ 334 h 1733"/>
              <a:gd name="T116" fmla="*/ 34 w 153"/>
              <a:gd name="T117" fmla="*/ 305 h 1733"/>
              <a:gd name="T118" fmla="*/ 30 w 153"/>
              <a:gd name="T119" fmla="*/ 276 h 1733"/>
              <a:gd name="T120" fmla="*/ 23 w 153"/>
              <a:gd name="T121" fmla="*/ 211 h 1733"/>
              <a:gd name="T122" fmla="*/ 11 w 153"/>
              <a:gd name="T123" fmla="*/ 144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" h="1733">
                <a:moveTo>
                  <a:pt x="3" y="103"/>
                </a:moveTo>
                <a:lnTo>
                  <a:pt x="1" y="92"/>
                </a:lnTo>
                <a:lnTo>
                  <a:pt x="0" y="82"/>
                </a:lnTo>
                <a:lnTo>
                  <a:pt x="0" y="75"/>
                </a:lnTo>
                <a:lnTo>
                  <a:pt x="0" y="65"/>
                </a:lnTo>
                <a:lnTo>
                  <a:pt x="0" y="57"/>
                </a:lnTo>
                <a:lnTo>
                  <a:pt x="0" y="50"/>
                </a:lnTo>
                <a:lnTo>
                  <a:pt x="0" y="44"/>
                </a:lnTo>
                <a:lnTo>
                  <a:pt x="1" y="36"/>
                </a:lnTo>
                <a:lnTo>
                  <a:pt x="1" y="30"/>
                </a:lnTo>
                <a:lnTo>
                  <a:pt x="3" y="25"/>
                </a:lnTo>
                <a:lnTo>
                  <a:pt x="3" y="21"/>
                </a:lnTo>
                <a:lnTo>
                  <a:pt x="5" y="15"/>
                </a:lnTo>
                <a:lnTo>
                  <a:pt x="7" y="11"/>
                </a:lnTo>
                <a:lnTo>
                  <a:pt x="9" y="9"/>
                </a:lnTo>
                <a:lnTo>
                  <a:pt x="11" y="5"/>
                </a:lnTo>
                <a:lnTo>
                  <a:pt x="13" y="4"/>
                </a:lnTo>
                <a:lnTo>
                  <a:pt x="15" y="2"/>
                </a:lnTo>
                <a:lnTo>
                  <a:pt x="19" y="0"/>
                </a:lnTo>
                <a:lnTo>
                  <a:pt x="23" y="0"/>
                </a:lnTo>
                <a:lnTo>
                  <a:pt x="28" y="0"/>
                </a:lnTo>
                <a:lnTo>
                  <a:pt x="34" y="0"/>
                </a:lnTo>
                <a:lnTo>
                  <a:pt x="40" y="0"/>
                </a:lnTo>
                <a:lnTo>
                  <a:pt x="47" y="0"/>
                </a:lnTo>
                <a:lnTo>
                  <a:pt x="57" y="2"/>
                </a:lnTo>
                <a:lnTo>
                  <a:pt x="67" y="4"/>
                </a:lnTo>
                <a:lnTo>
                  <a:pt x="76" y="5"/>
                </a:lnTo>
                <a:lnTo>
                  <a:pt x="86" y="7"/>
                </a:lnTo>
                <a:lnTo>
                  <a:pt x="99" y="11"/>
                </a:lnTo>
                <a:lnTo>
                  <a:pt x="111" y="15"/>
                </a:lnTo>
                <a:lnTo>
                  <a:pt x="124" y="17"/>
                </a:lnTo>
                <a:lnTo>
                  <a:pt x="138" y="21"/>
                </a:lnTo>
                <a:lnTo>
                  <a:pt x="153" y="25"/>
                </a:lnTo>
                <a:lnTo>
                  <a:pt x="153" y="124"/>
                </a:lnTo>
                <a:lnTo>
                  <a:pt x="153" y="222"/>
                </a:lnTo>
                <a:lnTo>
                  <a:pt x="153" y="314"/>
                </a:lnTo>
                <a:lnTo>
                  <a:pt x="151" y="407"/>
                </a:lnTo>
                <a:lnTo>
                  <a:pt x="151" y="493"/>
                </a:lnTo>
                <a:lnTo>
                  <a:pt x="151" y="577"/>
                </a:lnTo>
                <a:lnTo>
                  <a:pt x="151" y="658"/>
                </a:lnTo>
                <a:lnTo>
                  <a:pt x="151" y="737"/>
                </a:lnTo>
                <a:lnTo>
                  <a:pt x="151" y="811"/>
                </a:lnTo>
                <a:lnTo>
                  <a:pt x="149" y="882"/>
                </a:lnTo>
                <a:lnTo>
                  <a:pt x="149" y="952"/>
                </a:lnTo>
                <a:lnTo>
                  <a:pt x="149" y="1017"/>
                </a:lnTo>
                <a:lnTo>
                  <a:pt x="147" y="1080"/>
                </a:lnTo>
                <a:lnTo>
                  <a:pt x="147" y="1140"/>
                </a:lnTo>
                <a:lnTo>
                  <a:pt x="147" y="1197"/>
                </a:lnTo>
                <a:lnTo>
                  <a:pt x="145" y="1249"/>
                </a:lnTo>
                <a:lnTo>
                  <a:pt x="145" y="1301"/>
                </a:lnTo>
                <a:lnTo>
                  <a:pt x="145" y="1347"/>
                </a:lnTo>
                <a:lnTo>
                  <a:pt x="143" y="1391"/>
                </a:lnTo>
                <a:lnTo>
                  <a:pt x="143" y="1433"/>
                </a:lnTo>
                <a:lnTo>
                  <a:pt x="142" y="1472"/>
                </a:lnTo>
                <a:lnTo>
                  <a:pt x="142" y="1506"/>
                </a:lnTo>
                <a:lnTo>
                  <a:pt x="142" y="1539"/>
                </a:lnTo>
                <a:lnTo>
                  <a:pt x="140" y="1568"/>
                </a:lnTo>
                <a:lnTo>
                  <a:pt x="140" y="1592"/>
                </a:lnTo>
                <a:lnTo>
                  <a:pt x="138" y="1616"/>
                </a:lnTo>
                <a:lnTo>
                  <a:pt x="138" y="1637"/>
                </a:lnTo>
                <a:lnTo>
                  <a:pt x="136" y="1652"/>
                </a:lnTo>
                <a:lnTo>
                  <a:pt x="136" y="1665"/>
                </a:lnTo>
                <a:lnTo>
                  <a:pt x="134" y="1677"/>
                </a:lnTo>
                <a:lnTo>
                  <a:pt x="134" y="1685"/>
                </a:lnTo>
                <a:lnTo>
                  <a:pt x="132" y="1688"/>
                </a:lnTo>
                <a:lnTo>
                  <a:pt x="130" y="1694"/>
                </a:lnTo>
                <a:lnTo>
                  <a:pt x="128" y="1700"/>
                </a:lnTo>
                <a:lnTo>
                  <a:pt x="126" y="1706"/>
                </a:lnTo>
                <a:lnTo>
                  <a:pt x="124" y="1710"/>
                </a:lnTo>
                <a:lnTo>
                  <a:pt x="120" y="1717"/>
                </a:lnTo>
                <a:lnTo>
                  <a:pt x="118" y="1723"/>
                </a:lnTo>
                <a:lnTo>
                  <a:pt x="115" y="1729"/>
                </a:lnTo>
                <a:lnTo>
                  <a:pt x="111" y="1731"/>
                </a:lnTo>
                <a:lnTo>
                  <a:pt x="107" y="1733"/>
                </a:lnTo>
                <a:lnTo>
                  <a:pt x="103" y="1733"/>
                </a:lnTo>
                <a:lnTo>
                  <a:pt x="101" y="1733"/>
                </a:lnTo>
                <a:lnTo>
                  <a:pt x="99" y="1733"/>
                </a:lnTo>
                <a:lnTo>
                  <a:pt x="95" y="1731"/>
                </a:lnTo>
                <a:lnTo>
                  <a:pt x="94" y="1729"/>
                </a:lnTo>
                <a:lnTo>
                  <a:pt x="90" y="1727"/>
                </a:lnTo>
                <a:lnTo>
                  <a:pt x="88" y="1725"/>
                </a:lnTo>
                <a:lnTo>
                  <a:pt x="84" y="1721"/>
                </a:lnTo>
                <a:lnTo>
                  <a:pt x="82" y="1717"/>
                </a:lnTo>
                <a:lnTo>
                  <a:pt x="78" y="1713"/>
                </a:lnTo>
                <a:lnTo>
                  <a:pt x="74" y="1708"/>
                </a:lnTo>
                <a:lnTo>
                  <a:pt x="71" y="1702"/>
                </a:lnTo>
                <a:lnTo>
                  <a:pt x="67" y="1696"/>
                </a:lnTo>
                <a:lnTo>
                  <a:pt x="65" y="1690"/>
                </a:lnTo>
                <a:lnTo>
                  <a:pt x="61" y="1683"/>
                </a:lnTo>
                <a:lnTo>
                  <a:pt x="57" y="1675"/>
                </a:lnTo>
                <a:lnTo>
                  <a:pt x="53" y="1667"/>
                </a:lnTo>
                <a:lnTo>
                  <a:pt x="46" y="1652"/>
                </a:lnTo>
                <a:lnTo>
                  <a:pt x="40" y="1637"/>
                </a:lnTo>
                <a:lnTo>
                  <a:pt x="34" y="1621"/>
                </a:lnTo>
                <a:lnTo>
                  <a:pt x="30" y="1608"/>
                </a:lnTo>
                <a:lnTo>
                  <a:pt x="26" y="1594"/>
                </a:lnTo>
                <a:lnTo>
                  <a:pt x="24" y="1583"/>
                </a:lnTo>
                <a:lnTo>
                  <a:pt x="23" y="1569"/>
                </a:lnTo>
                <a:lnTo>
                  <a:pt x="23" y="1558"/>
                </a:lnTo>
                <a:lnTo>
                  <a:pt x="21" y="1552"/>
                </a:lnTo>
                <a:lnTo>
                  <a:pt x="21" y="1546"/>
                </a:lnTo>
                <a:lnTo>
                  <a:pt x="19" y="1541"/>
                </a:lnTo>
                <a:lnTo>
                  <a:pt x="19" y="1535"/>
                </a:lnTo>
                <a:lnTo>
                  <a:pt x="19" y="1527"/>
                </a:lnTo>
                <a:lnTo>
                  <a:pt x="19" y="1518"/>
                </a:lnTo>
                <a:lnTo>
                  <a:pt x="19" y="1508"/>
                </a:lnTo>
                <a:lnTo>
                  <a:pt x="21" y="1498"/>
                </a:lnTo>
                <a:lnTo>
                  <a:pt x="21" y="1487"/>
                </a:lnTo>
                <a:lnTo>
                  <a:pt x="23" y="1474"/>
                </a:lnTo>
                <a:lnTo>
                  <a:pt x="24" y="1462"/>
                </a:lnTo>
                <a:lnTo>
                  <a:pt x="26" y="1447"/>
                </a:lnTo>
                <a:lnTo>
                  <a:pt x="28" y="1431"/>
                </a:lnTo>
                <a:lnTo>
                  <a:pt x="28" y="1416"/>
                </a:lnTo>
                <a:lnTo>
                  <a:pt x="30" y="1399"/>
                </a:lnTo>
                <a:lnTo>
                  <a:pt x="32" y="1381"/>
                </a:lnTo>
                <a:lnTo>
                  <a:pt x="34" y="1372"/>
                </a:lnTo>
                <a:lnTo>
                  <a:pt x="34" y="1360"/>
                </a:lnTo>
                <a:lnTo>
                  <a:pt x="36" y="1351"/>
                </a:lnTo>
                <a:lnTo>
                  <a:pt x="36" y="1339"/>
                </a:lnTo>
                <a:lnTo>
                  <a:pt x="36" y="1328"/>
                </a:lnTo>
                <a:lnTo>
                  <a:pt x="38" y="1316"/>
                </a:lnTo>
                <a:lnTo>
                  <a:pt x="38" y="1303"/>
                </a:lnTo>
                <a:lnTo>
                  <a:pt x="38" y="1289"/>
                </a:lnTo>
                <a:lnTo>
                  <a:pt x="40" y="1276"/>
                </a:lnTo>
                <a:lnTo>
                  <a:pt x="40" y="1262"/>
                </a:lnTo>
                <a:lnTo>
                  <a:pt x="40" y="1247"/>
                </a:lnTo>
                <a:lnTo>
                  <a:pt x="40" y="1232"/>
                </a:lnTo>
                <a:lnTo>
                  <a:pt x="40" y="1216"/>
                </a:lnTo>
                <a:lnTo>
                  <a:pt x="42" y="1199"/>
                </a:lnTo>
                <a:lnTo>
                  <a:pt x="42" y="1184"/>
                </a:lnTo>
                <a:lnTo>
                  <a:pt x="42" y="1166"/>
                </a:lnTo>
                <a:lnTo>
                  <a:pt x="42" y="1147"/>
                </a:lnTo>
                <a:lnTo>
                  <a:pt x="42" y="1130"/>
                </a:lnTo>
                <a:lnTo>
                  <a:pt x="42" y="1111"/>
                </a:lnTo>
                <a:lnTo>
                  <a:pt x="42" y="1092"/>
                </a:lnTo>
                <a:lnTo>
                  <a:pt x="42" y="1072"/>
                </a:lnTo>
                <a:lnTo>
                  <a:pt x="42" y="1051"/>
                </a:lnTo>
                <a:lnTo>
                  <a:pt x="42" y="1030"/>
                </a:lnTo>
                <a:lnTo>
                  <a:pt x="42" y="1009"/>
                </a:lnTo>
                <a:lnTo>
                  <a:pt x="42" y="986"/>
                </a:lnTo>
                <a:lnTo>
                  <a:pt x="42" y="965"/>
                </a:lnTo>
                <a:lnTo>
                  <a:pt x="42" y="942"/>
                </a:lnTo>
                <a:lnTo>
                  <a:pt x="44" y="919"/>
                </a:lnTo>
                <a:lnTo>
                  <a:pt x="44" y="894"/>
                </a:lnTo>
                <a:lnTo>
                  <a:pt x="44" y="869"/>
                </a:lnTo>
                <a:lnTo>
                  <a:pt x="44" y="844"/>
                </a:lnTo>
                <a:lnTo>
                  <a:pt x="44" y="819"/>
                </a:lnTo>
                <a:lnTo>
                  <a:pt x="44" y="794"/>
                </a:lnTo>
                <a:lnTo>
                  <a:pt x="44" y="769"/>
                </a:lnTo>
                <a:lnTo>
                  <a:pt x="44" y="744"/>
                </a:lnTo>
                <a:lnTo>
                  <a:pt x="44" y="719"/>
                </a:lnTo>
                <a:lnTo>
                  <a:pt x="42" y="696"/>
                </a:lnTo>
                <a:lnTo>
                  <a:pt x="42" y="675"/>
                </a:lnTo>
                <a:lnTo>
                  <a:pt x="42" y="652"/>
                </a:lnTo>
                <a:lnTo>
                  <a:pt x="42" y="631"/>
                </a:lnTo>
                <a:lnTo>
                  <a:pt x="42" y="610"/>
                </a:lnTo>
                <a:lnTo>
                  <a:pt x="42" y="589"/>
                </a:lnTo>
                <a:lnTo>
                  <a:pt x="42" y="570"/>
                </a:lnTo>
                <a:lnTo>
                  <a:pt x="42" y="550"/>
                </a:lnTo>
                <a:lnTo>
                  <a:pt x="42" y="533"/>
                </a:lnTo>
                <a:lnTo>
                  <a:pt x="42" y="514"/>
                </a:lnTo>
                <a:lnTo>
                  <a:pt x="42" y="497"/>
                </a:lnTo>
                <a:lnTo>
                  <a:pt x="42" y="479"/>
                </a:lnTo>
                <a:lnTo>
                  <a:pt x="42" y="464"/>
                </a:lnTo>
                <a:lnTo>
                  <a:pt x="42" y="449"/>
                </a:lnTo>
                <a:lnTo>
                  <a:pt x="40" y="433"/>
                </a:lnTo>
                <a:lnTo>
                  <a:pt x="40" y="418"/>
                </a:lnTo>
                <a:lnTo>
                  <a:pt x="40" y="405"/>
                </a:lnTo>
                <a:lnTo>
                  <a:pt x="40" y="391"/>
                </a:lnTo>
                <a:lnTo>
                  <a:pt x="40" y="378"/>
                </a:lnTo>
                <a:lnTo>
                  <a:pt x="38" y="366"/>
                </a:lnTo>
                <a:lnTo>
                  <a:pt x="38" y="355"/>
                </a:lnTo>
                <a:lnTo>
                  <a:pt x="38" y="343"/>
                </a:lnTo>
                <a:lnTo>
                  <a:pt x="36" y="334"/>
                </a:lnTo>
                <a:lnTo>
                  <a:pt x="36" y="324"/>
                </a:lnTo>
                <a:lnTo>
                  <a:pt x="36" y="314"/>
                </a:lnTo>
                <a:lnTo>
                  <a:pt x="34" y="305"/>
                </a:lnTo>
                <a:lnTo>
                  <a:pt x="34" y="297"/>
                </a:lnTo>
                <a:lnTo>
                  <a:pt x="32" y="289"/>
                </a:lnTo>
                <a:lnTo>
                  <a:pt x="30" y="276"/>
                </a:lnTo>
                <a:lnTo>
                  <a:pt x="28" y="263"/>
                </a:lnTo>
                <a:lnTo>
                  <a:pt x="26" y="236"/>
                </a:lnTo>
                <a:lnTo>
                  <a:pt x="23" y="211"/>
                </a:lnTo>
                <a:lnTo>
                  <a:pt x="19" y="188"/>
                </a:lnTo>
                <a:lnTo>
                  <a:pt x="15" y="167"/>
                </a:lnTo>
                <a:lnTo>
                  <a:pt x="11" y="144"/>
                </a:lnTo>
                <a:lnTo>
                  <a:pt x="7" y="123"/>
                </a:lnTo>
                <a:lnTo>
                  <a:pt x="3" y="10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96" name="Freeform 100"/>
          <p:cNvSpPr>
            <a:spLocks noChangeArrowheads="1"/>
          </p:cNvSpPr>
          <p:nvPr/>
        </p:nvSpPr>
        <p:spPr bwMode="auto">
          <a:xfrm>
            <a:off x="2095500" y="2474913"/>
            <a:ext cx="482600" cy="1495425"/>
          </a:xfrm>
          <a:custGeom>
            <a:avLst/>
            <a:gdLst>
              <a:gd name="T0" fmla="*/ 350 w 609"/>
              <a:gd name="T1" fmla="*/ 9 h 1884"/>
              <a:gd name="T2" fmla="*/ 382 w 609"/>
              <a:gd name="T3" fmla="*/ 0 h 1884"/>
              <a:gd name="T4" fmla="*/ 407 w 609"/>
              <a:gd name="T5" fmla="*/ 9 h 1884"/>
              <a:gd name="T6" fmla="*/ 450 w 609"/>
              <a:gd name="T7" fmla="*/ 29 h 1884"/>
              <a:gd name="T8" fmla="*/ 509 w 609"/>
              <a:gd name="T9" fmla="*/ 55 h 1884"/>
              <a:gd name="T10" fmla="*/ 563 w 609"/>
              <a:gd name="T11" fmla="*/ 94 h 1884"/>
              <a:gd name="T12" fmla="*/ 595 w 609"/>
              <a:gd name="T13" fmla="*/ 124 h 1884"/>
              <a:gd name="T14" fmla="*/ 609 w 609"/>
              <a:gd name="T15" fmla="*/ 149 h 1884"/>
              <a:gd name="T16" fmla="*/ 601 w 609"/>
              <a:gd name="T17" fmla="*/ 186 h 1884"/>
              <a:gd name="T18" fmla="*/ 576 w 609"/>
              <a:gd name="T19" fmla="*/ 213 h 1884"/>
              <a:gd name="T20" fmla="*/ 568 w 609"/>
              <a:gd name="T21" fmla="*/ 245 h 1884"/>
              <a:gd name="T22" fmla="*/ 563 w 609"/>
              <a:gd name="T23" fmla="*/ 311 h 1884"/>
              <a:gd name="T24" fmla="*/ 557 w 609"/>
              <a:gd name="T25" fmla="*/ 409 h 1884"/>
              <a:gd name="T26" fmla="*/ 553 w 609"/>
              <a:gd name="T27" fmla="*/ 537 h 1884"/>
              <a:gd name="T28" fmla="*/ 549 w 609"/>
              <a:gd name="T29" fmla="*/ 700 h 1884"/>
              <a:gd name="T30" fmla="*/ 549 w 609"/>
              <a:gd name="T31" fmla="*/ 894 h 1884"/>
              <a:gd name="T32" fmla="*/ 545 w 609"/>
              <a:gd name="T33" fmla="*/ 1105 h 1884"/>
              <a:gd name="T34" fmla="*/ 542 w 609"/>
              <a:gd name="T35" fmla="*/ 1289 h 1884"/>
              <a:gd name="T36" fmla="*/ 536 w 609"/>
              <a:gd name="T37" fmla="*/ 1445 h 1884"/>
              <a:gd name="T38" fmla="*/ 532 w 609"/>
              <a:gd name="T39" fmla="*/ 1571 h 1884"/>
              <a:gd name="T40" fmla="*/ 526 w 609"/>
              <a:gd name="T41" fmla="*/ 1667 h 1884"/>
              <a:gd name="T42" fmla="*/ 522 w 609"/>
              <a:gd name="T43" fmla="*/ 1736 h 1884"/>
              <a:gd name="T44" fmla="*/ 515 w 609"/>
              <a:gd name="T45" fmla="*/ 1790 h 1884"/>
              <a:gd name="T46" fmla="*/ 505 w 609"/>
              <a:gd name="T47" fmla="*/ 1844 h 1884"/>
              <a:gd name="T48" fmla="*/ 497 w 609"/>
              <a:gd name="T49" fmla="*/ 1877 h 1884"/>
              <a:gd name="T50" fmla="*/ 484 w 609"/>
              <a:gd name="T51" fmla="*/ 1884 h 1884"/>
              <a:gd name="T52" fmla="*/ 453 w 609"/>
              <a:gd name="T53" fmla="*/ 1861 h 1884"/>
              <a:gd name="T54" fmla="*/ 434 w 609"/>
              <a:gd name="T55" fmla="*/ 1834 h 1884"/>
              <a:gd name="T56" fmla="*/ 417 w 609"/>
              <a:gd name="T57" fmla="*/ 1794 h 1884"/>
              <a:gd name="T58" fmla="*/ 413 w 609"/>
              <a:gd name="T59" fmla="*/ 1740 h 1884"/>
              <a:gd name="T60" fmla="*/ 419 w 609"/>
              <a:gd name="T61" fmla="*/ 1675 h 1884"/>
              <a:gd name="T62" fmla="*/ 423 w 609"/>
              <a:gd name="T63" fmla="*/ 1631 h 1884"/>
              <a:gd name="T64" fmla="*/ 426 w 609"/>
              <a:gd name="T65" fmla="*/ 1573 h 1884"/>
              <a:gd name="T66" fmla="*/ 428 w 609"/>
              <a:gd name="T67" fmla="*/ 1500 h 1884"/>
              <a:gd name="T68" fmla="*/ 428 w 609"/>
              <a:gd name="T69" fmla="*/ 1414 h 1884"/>
              <a:gd name="T70" fmla="*/ 428 w 609"/>
              <a:gd name="T71" fmla="*/ 1312 h 1884"/>
              <a:gd name="T72" fmla="*/ 430 w 609"/>
              <a:gd name="T73" fmla="*/ 1197 h 1884"/>
              <a:gd name="T74" fmla="*/ 430 w 609"/>
              <a:gd name="T75" fmla="*/ 998 h 1884"/>
              <a:gd name="T76" fmla="*/ 430 w 609"/>
              <a:gd name="T77" fmla="*/ 771 h 1884"/>
              <a:gd name="T78" fmla="*/ 430 w 609"/>
              <a:gd name="T79" fmla="*/ 572 h 1884"/>
              <a:gd name="T80" fmla="*/ 426 w 609"/>
              <a:gd name="T81" fmla="*/ 401 h 1884"/>
              <a:gd name="T82" fmla="*/ 417 w 609"/>
              <a:gd name="T83" fmla="*/ 276 h 1884"/>
              <a:gd name="T84" fmla="*/ 407 w 609"/>
              <a:gd name="T85" fmla="*/ 197 h 1884"/>
              <a:gd name="T86" fmla="*/ 396 w 609"/>
              <a:gd name="T87" fmla="*/ 163 h 1884"/>
              <a:gd name="T88" fmla="*/ 363 w 609"/>
              <a:gd name="T89" fmla="*/ 159 h 1884"/>
              <a:gd name="T90" fmla="*/ 313 w 609"/>
              <a:gd name="T91" fmla="*/ 163 h 1884"/>
              <a:gd name="T92" fmla="*/ 240 w 609"/>
              <a:gd name="T93" fmla="*/ 176 h 1884"/>
              <a:gd name="T94" fmla="*/ 83 w 609"/>
              <a:gd name="T95" fmla="*/ 205 h 1884"/>
              <a:gd name="T96" fmla="*/ 20 w 609"/>
              <a:gd name="T97" fmla="*/ 121 h 1884"/>
              <a:gd name="T98" fmla="*/ 139 w 609"/>
              <a:gd name="T99" fmla="*/ 103 h 1884"/>
              <a:gd name="T100" fmla="*/ 227 w 609"/>
              <a:gd name="T101" fmla="*/ 80 h 1884"/>
              <a:gd name="T102" fmla="*/ 277 w 609"/>
              <a:gd name="T103" fmla="*/ 65 h 1884"/>
              <a:gd name="T104" fmla="*/ 309 w 609"/>
              <a:gd name="T105" fmla="*/ 46 h 1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9" h="1884">
                <a:moveTo>
                  <a:pt x="319" y="34"/>
                </a:moveTo>
                <a:lnTo>
                  <a:pt x="327" y="25"/>
                </a:lnTo>
                <a:lnTo>
                  <a:pt x="334" y="19"/>
                </a:lnTo>
                <a:lnTo>
                  <a:pt x="342" y="13"/>
                </a:lnTo>
                <a:lnTo>
                  <a:pt x="350" y="9"/>
                </a:lnTo>
                <a:lnTo>
                  <a:pt x="357" y="6"/>
                </a:lnTo>
                <a:lnTo>
                  <a:pt x="365" y="2"/>
                </a:lnTo>
                <a:lnTo>
                  <a:pt x="373" y="2"/>
                </a:lnTo>
                <a:lnTo>
                  <a:pt x="380" y="0"/>
                </a:lnTo>
                <a:lnTo>
                  <a:pt x="382" y="0"/>
                </a:lnTo>
                <a:lnTo>
                  <a:pt x="384" y="2"/>
                </a:lnTo>
                <a:lnTo>
                  <a:pt x="390" y="2"/>
                </a:lnTo>
                <a:lnTo>
                  <a:pt x="394" y="4"/>
                </a:lnTo>
                <a:lnTo>
                  <a:pt x="400" y="6"/>
                </a:lnTo>
                <a:lnTo>
                  <a:pt x="407" y="9"/>
                </a:lnTo>
                <a:lnTo>
                  <a:pt x="413" y="11"/>
                </a:lnTo>
                <a:lnTo>
                  <a:pt x="423" y="15"/>
                </a:lnTo>
                <a:lnTo>
                  <a:pt x="430" y="19"/>
                </a:lnTo>
                <a:lnTo>
                  <a:pt x="440" y="23"/>
                </a:lnTo>
                <a:lnTo>
                  <a:pt x="450" y="29"/>
                </a:lnTo>
                <a:lnTo>
                  <a:pt x="461" y="32"/>
                </a:lnTo>
                <a:lnTo>
                  <a:pt x="473" y="38"/>
                </a:lnTo>
                <a:lnTo>
                  <a:pt x="484" y="44"/>
                </a:lnTo>
                <a:lnTo>
                  <a:pt x="496" y="50"/>
                </a:lnTo>
                <a:lnTo>
                  <a:pt x="509" y="55"/>
                </a:lnTo>
                <a:lnTo>
                  <a:pt x="522" y="63"/>
                </a:lnTo>
                <a:lnTo>
                  <a:pt x="534" y="71"/>
                </a:lnTo>
                <a:lnTo>
                  <a:pt x="544" y="78"/>
                </a:lnTo>
                <a:lnTo>
                  <a:pt x="553" y="86"/>
                </a:lnTo>
                <a:lnTo>
                  <a:pt x="563" y="94"/>
                </a:lnTo>
                <a:lnTo>
                  <a:pt x="570" y="101"/>
                </a:lnTo>
                <a:lnTo>
                  <a:pt x="578" y="107"/>
                </a:lnTo>
                <a:lnTo>
                  <a:pt x="586" y="113"/>
                </a:lnTo>
                <a:lnTo>
                  <a:pt x="592" y="119"/>
                </a:lnTo>
                <a:lnTo>
                  <a:pt x="595" y="124"/>
                </a:lnTo>
                <a:lnTo>
                  <a:pt x="599" y="130"/>
                </a:lnTo>
                <a:lnTo>
                  <a:pt x="603" y="136"/>
                </a:lnTo>
                <a:lnTo>
                  <a:pt x="605" y="142"/>
                </a:lnTo>
                <a:lnTo>
                  <a:pt x="607" y="146"/>
                </a:lnTo>
                <a:lnTo>
                  <a:pt x="609" y="149"/>
                </a:lnTo>
                <a:lnTo>
                  <a:pt x="609" y="155"/>
                </a:lnTo>
                <a:lnTo>
                  <a:pt x="609" y="163"/>
                </a:lnTo>
                <a:lnTo>
                  <a:pt x="607" y="171"/>
                </a:lnTo>
                <a:lnTo>
                  <a:pt x="605" y="178"/>
                </a:lnTo>
                <a:lnTo>
                  <a:pt x="601" y="186"/>
                </a:lnTo>
                <a:lnTo>
                  <a:pt x="597" y="194"/>
                </a:lnTo>
                <a:lnTo>
                  <a:pt x="592" y="199"/>
                </a:lnTo>
                <a:lnTo>
                  <a:pt x="586" y="205"/>
                </a:lnTo>
                <a:lnTo>
                  <a:pt x="578" y="209"/>
                </a:lnTo>
                <a:lnTo>
                  <a:pt x="576" y="213"/>
                </a:lnTo>
                <a:lnTo>
                  <a:pt x="576" y="217"/>
                </a:lnTo>
                <a:lnTo>
                  <a:pt x="574" y="222"/>
                </a:lnTo>
                <a:lnTo>
                  <a:pt x="572" y="228"/>
                </a:lnTo>
                <a:lnTo>
                  <a:pt x="570" y="236"/>
                </a:lnTo>
                <a:lnTo>
                  <a:pt x="568" y="245"/>
                </a:lnTo>
                <a:lnTo>
                  <a:pt x="567" y="255"/>
                </a:lnTo>
                <a:lnTo>
                  <a:pt x="567" y="268"/>
                </a:lnTo>
                <a:lnTo>
                  <a:pt x="565" y="280"/>
                </a:lnTo>
                <a:lnTo>
                  <a:pt x="563" y="295"/>
                </a:lnTo>
                <a:lnTo>
                  <a:pt x="563" y="311"/>
                </a:lnTo>
                <a:lnTo>
                  <a:pt x="561" y="328"/>
                </a:lnTo>
                <a:lnTo>
                  <a:pt x="559" y="345"/>
                </a:lnTo>
                <a:lnTo>
                  <a:pt x="559" y="364"/>
                </a:lnTo>
                <a:lnTo>
                  <a:pt x="557" y="385"/>
                </a:lnTo>
                <a:lnTo>
                  <a:pt x="557" y="409"/>
                </a:lnTo>
                <a:lnTo>
                  <a:pt x="555" y="432"/>
                </a:lnTo>
                <a:lnTo>
                  <a:pt x="555" y="456"/>
                </a:lnTo>
                <a:lnTo>
                  <a:pt x="553" y="481"/>
                </a:lnTo>
                <a:lnTo>
                  <a:pt x="553" y="508"/>
                </a:lnTo>
                <a:lnTo>
                  <a:pt x="553" y="537"/>
                </a:lnTo>
                <a:lnTo>
                  <a:pt x="551" y="568"/>
                </a:lnTo>
                <a:lnTo>
                  <a:pt x="551" y="598"/>
                </a:lnTo>
                <a:lnTo>
                  <a:pt x="551" y="631"/>
                </a:lnTo>
                <a:lnTo>
                  <a:pt x="551" y="666"/>
                </a:lnTo>
                <a:lnTo>
                  <a:pt x="549" y="700"/>
                </a:lnTo>
                <a:lnTo>
                  <a:pt x="549" y="737"/>
                </a:lnTo>
                <a:lnTo>
                  <a:pt x="549" y="773"/>
                </a:lnTo>
                <a:lnTo>
                  <a:pt x="549" y="812"/>
                </a:lnTo>
                <a:lnTo>
                  <a:pt x="549" y="852"/>
                </a:lnTo>
                <a:lnTo>
                  <a:pt x="549" y="894"/>
                </a:lnTo>
                <a:lnTo>
                  <a:pt x="549" y="936"/>
                </a:lnTo>
                <a:lnTo>
                  <a:pt x="547" y="980"/>
                </a:lnTo>
                <a:lnTo>
                  <a:pt x="547" y="1023"/>
                </a:lnTo>
                <a:lnTo>
                  <a:pt x="545" y="1065"/>
                </a:lnTo>
                <a:lnTo>
                  <a:pt x="545" y="1105"/>
                </a:lnTo>
                <a:lnTo>
                  <a:pt x="544" y="1143"/>
                </a:lnTo>
                <a:lnTo>
                  <a:pt x="544" y="1182"/>
                </a:lnTo>
                <a:lnTo>
                  <a:pt x="544" y="1220"/>
                </a:lnTo>
                <a:lnTo>
                  <a:pt x="542" y="1255"/>
                </a:lnTo>
                <a:lnTo>
                  <a:pt x="542" y="1289"/>
                </a:lnTo>
                <a:lnTo>
                  <a:pt x="540" y="1324"/>
                </a:lnTo>
                <a:lnTo>
                  <a:pt x="540" y="1355"/>
                </a:lnTo>
                <a:lnTo>
                  <a:pt x="538" y="1385"/>
                </a:lnTo>
                <a:lnTo>
                  <a:pt x="538" y="1416"/>
                </a:lnTo>
                <a:lnTo>
                  <a:pt x="536" y="1445"/>
                </a:lnTo>
                <a:lnTo>
                  <a:pt x="536" y="1472"/>
                </a:lnTo>
                <a:lnTo>
                  <a:pt x="534" y="1499"/>
                </a:lnTo>
                <a:lnTo>
                  <a:pt x="534" y="1523"/>
                </a:lnTo>
                <a:lnTo>
                  <a:pt x="532" y="1548"/>
                </a:lnTo>
                <a:lnTo>
                  <a:pt x="532" y="1571"/>
                </a:lnTo>
                <a:lnTo>
                  <a:pt x="530" y="1593"/>
                </a:lnTo>
                <a:lnTo>
                  <a:pt x="530" y="1614"/>
                </a:lnTo>
                <a:lnTo>
                  <a:pt x="528" y="1633"/>
                </a:lnTo>
                <a:lnTo>
                  <a:pt x="528" y="1652"/>
                </a:lnTo>
                <a:lnTo>
                  <a:pt x="526" y="1667"/>
                </a:lnTo>
                <a:lnTo>
                  <a:pt x="526" y="1685"/>
                </a:lnTo>
                <a:lnTo>
                  <a:pt x="524" y="1698"/>
                </a:lnTo>
                <a:lnTo>
                  <a:pt x="524" y="1713"/>
                </a:lnTo>
                <a:lnTo>
                  <a:pt x="522" y="1725"/>
                </a:lnTo>
                <a:lnTo>
                  <a:pt x="522" y="1736"/>
                </a:lnTo>
                <a:lnTo>
                  <a:pt x="521" y="1746"/>
                </a:lnTo>
                <a:lnTo>
                  <a:pt x="521" y="1756"/>
                </a:lnTo>
                <a:lnTo>
                  <a:pt x="519" y="1763"/>
                </a:lnTo>
                <a:lnTo>
                  <a:pt x="517" y="1777"/>
                </a:lnTo>
                <a:lnTo>
                  <a:pt x="515" y="1790"/>
                </a:lnTo>
                <a:lnTo>
                  <a:pt x="513" y="1804"/>
                </a:lnTo>
                <a:lnTo>
                  <a:pt x="511" y="1815"/>
                </a:lnTo>
                <a:lnTo>
                  <a:pt x="509" y="1825"/>
                </a:lnTo>
                <a:lnTo>
                  <a:pt x="507" y="1836"/>
                </a:lnTo>
                <a:lnTo>
                  <a:pt x="505" y="1844"/>
                </a:lnTo>
                <a:lnTo>
                  <a:pt x="505" y="1854"/>
                </a:lnTo>
                <a:lnTo>
                  <a:pt x="503" y="1859"/>
                </a:lnTo>
                <a:lnTo>
                  <a:pt x="501" y="1867"/>
                </a:lnTo>
                <a:lnTo>
                  <a:pt x="499" y="1873"/>
                </a:lnTo>
                <a:lnTo>
                  <a:pt x="497" y="1877"/>
                </a:lnTo>
                <a:lnTo>
                  <a:pt x="496" y="1880"/>
                </a:lnTo>
                <a:lnTo>
                  <a:pt x="494" y="1882"/>
                </a:lnTo>
                <a:lnTo>
                  <a:pt x="492" y="1884"/>
                </a:lnTo>
                <a:lnTo>
                  <a:pt x="490" y="1884"/>
                </a:lnTo>
                <a:lnTo>
                  <a:pt x="484" y="1884"/>
                </a:lnTo>
                <a:lnTo>
                  <a:pt x="480" y="1882"/>
                </a:lnTo>
                <a:lnTo>
                  <a:pt x="474" y="1878"/>
                </a:lnTo>
                <a:lnTo>
                  <a:pt x="469" y="1875"/>
                </a:lnTo>
                <a:lnTo>
                  <a:pt x="461" y="1869"/>
                </a:lnTo>
                <a:lnTo>
                  <a:pt x="453" y="1861"/>
                </a:lnTo>
                <a:lnTo>
                  <a:pt x="450" y="1857"/>
                </a:lnTo>
                <a:lnTo>
                  <a:pt x="446" y="1852"/>
                </a:lnTo>
                <a:lnTo>
                  <a:pt x="444" y="1846"/>
                </a:lnTo>
                <a:lnTo>
                  <a:pt x="440" y="1840"/>
                </a:lnTo>
                <a:lnTo>
                  <a:pt x="434" y="1834"/>
                </a:lnTo>
                <a:lnTo>
                  <a:pt x="430" y="1827"/>
                </a:lnTo>
                <a:lnTo>
                  <a:pt x="426" y="1819"/>
                </a:lnTo>
                <a:lnTo>
                  <a:pt x="423" y="1811"/>
                </a:lnTo>
                <a:lnTo>
                  <a:pt x="419" y="1804"/>
                </a:lnTo>
                <a:lnTo>
                  <a:pt x="417" y="1794"/>
                </a:lnTo>
                <a:lnTo>
                  <a:pt x="415" y="1784"/>
                </a:lnTo>
                <a:lnTo>
                  <a:pt x="415" y="1775"/>
                </a:lnTo>
                <a:lnTo>
                  <a:pt x="413" y="1763"/>
                </a:lnTo>
                <a:lnTo>
                  <a:pt x="413" y="1752"/>
                </a:lnTo>
                <a:lnTo>
                  <a:pt x="413" y="1740"/>
                </a:lnTo>
                <a:lnTo>
                  <a:pt x="415" y="1729"/>
                </a:lnTo>
                <a:lnTo>
                  <a:pt x="415" y="1715"/>
                </a:lnTo>
                <a:lnTo>
                  <a:pt x="417" y="1704"/>
                </a:lnTo>
                <a:lnTo>
                  <a:pt x="417" y="1688"/>
                </a:lnTo>
                <a:lnTo>
                  <a:pt x="419" y="1675"/>
                </a:lnTo>
                <a:lnTo>
                  <a:pt x="421" y="1667"/>
                </a:lnTo>
                <a:lnTo>
                  <a:pt x="421" y="1660"/>
                </a:lnTo>
                <a:lnTo>
                  <a:pt x="423" y="1650"/>
                </a:lnTo>
                <a:lnTo>
                  <a:pt x="423" y="1642"/>
                </a:lnTo>
                <a:lnTo>
                  <a:pt x="423" y="1631"/>
                </a:lnTo>
                <a:lnTo>
                  <a:pt x="425" y="1621"/>
                </a:lnTo>
                <a:lnTo>
                  <a:pt x="425" y="1610"/>
                </a:lnTo>
                <a:lnTo>
                  <a:pt x="425" y="1598"/>
                </a:lnTo>
                <a:lnTo>
                  <a:pt x="426" y="1587"/>
                </a:lnTo>
                <a:lnTo>
                  <a:pt x="426" y="1573"/>
                </a:lnTo>
                <a:lnTo>
                  <a:pt x="426" y="1560"/>
                </a:lnTo>
                <a:lnTo>
                  <a:pt x="426" y="1546"/>
                </a:lnTo>
                <a:lnTo>
                  <a:pt x="426" y="1531"/>
                </a:lnTo>
                <a:lnTo>
                  <a:pt x="428" y="1518"/>
                </a:lnTo>
                <a:lnTo>
                  <a:pt x="428" y="1500"/>
                </a:lnTo>
                <a:lnTo>
                  <a:pt x="428" y="1485"/>
                </a:lnTo>
                <a:lnTo>
                  <a:pt x="428" y="1468"/>
                </a:lnTo>
                <a:lnTo>
                  <a:pt x="428" y="1451"/>
                </a:lnTo>
                <a:lnTo>
                  <a:pt x="428" y="1433"/>
                </a:lnTo>
                <a:lnTo>
                  <a:pt x="428" y="1414"/>
                </a:lnTo>
                <a:lnTo>
                  <a:pt x="428" y="1395"/>
                </a:lnTo>
                <a:lnTo>
                  <a:pt x="428" y="1376"/>
                </a:lnTo>
                <a:lnTo>
                  <a:pt x="428" y="1355"/>
                </a:lnTo>
                <a:lnTo>
                  <a:pt x="428" y="1333"/>
                </a:lnTo>
                <a:lnTo>
                  <a:pt x="428" y="1312"/>
                </a:lnTo>
                <a:lnTo>
                  <a:pt x="428" y="1291"/>
                </a:lnTo>
                <a:lnTo>
                  <a:pt x="428" y="1268"/>
                </a:lnTo>
                <a:lnTo>
                  <a:pt x="428" y="1245"/>
                </a:lnTo>
                <a:lnTo>
                  <a:pt x="430" y="1220"/>
                </a:lnTo>
                <a:lnTo>
                  <a:pt x="430" y="1197"/>
                </a:lnTo>
                <a:lnTo>
                  <a:pt x="430" y="1172"/>
                </a:lnTo>
                <a:lnTo>
                  <a:pt x="430" y="1145"/>
                </a:lnTo>
                <a:lnTo>
                  <a:pt x="430" y="1096"/>
                </a:lnTo>
                <a:lnTo>
                  <a:pt x="430" y="1046"/>
                </a:lnTo>
                <a:lnTo>
                  <a:pt x="430" y="998"/>
                </a:lnTo>
                <a:lnTo>
                  <a:pt x="430" y="950"/>
                </a:lnTo>
                <a:lnTo>
                  <a:pt x="430" y="904"/>
                </a:lnTo>
                <a:lnTo>
                  <a:pt x="430" y="858"/>
                </a:lnTo>
                <a:lnTo>
                  <a:pt x="430" y="815"/>
                </a:lnTo>
                <a:lnTo>
                  <a:pt x="430" y="771"/>
                </a:lnTo>
                <a:lnTo>
                  <a:pt x="430" y="729"/>
                </a:lnTo>
                <a:lnTo>
                  <a:pt x="430" y="689"/>
                </a:lnTo>
                <a:lnTo>
                  <a:pt x="430" y="648"/>
                </a:lnTo>
                <a:lnTo>
                  <a:pt x="430" y="610"/>
                </a:lnTo>
                <a:lnTo>
                  <a:pt x="430" y="572"/>
                </a:lnTo>
                <a:lnTo>
                  <a:pt x="430" y="535"/>
                </a:lnTo>
                <a:lnTo>
                  <a:pt x="430" y="499"/>
                </a:lnTo>
                <a:lnTo>
                  <a:pt x="430" y="462"/>
                </a:lnTo>
                <a:lnTo>
                  <a:pt x="428" y="432"/>
                </a:lnTo>
                <a:lnTo>
                  <a:pt x="426" y="401"/>
                </a:lnTo>
                <a:lnTo>
                  <a:pt x="425" y="372"/>
                </a:lnTo>
                <a:lnTo>
                  <a:pt x="423" y="345"/>
                </a:lnTo>
                <a:lnTo>
                  <a:pt x="421" y="320"/>
                </a:lnTo>
                <a:lnTo>
                  <a:pt x="419" y="297"/>
                </a:lnTo>
                <a:lnTo>
                  <a:pt x="417" y="276"/>
                </a:lnTo>
                <a:lnTo>
                  <a:pt x="415" y="257"/>
                </a:lnTo>
                <a:lnTo>
                  <a:pt x="413" y="240"/>
                </a:lnTo>
                <a:lnTo>
                  <a:pt x="411" y="222"/>
                </a:lnTo>
                <a:lnTo>
                  <a:pt x="409" y="209"/>
                </a:lnTo>
                <a:lnTo>
                  <a:pt x="407" y="197"/>
                </a:lnTo>
                <a:lnTo>
                  <a:pt x="405" y="186"/>
                </a:lnTo>
                <a:lnTo>
                  <a:pt x="403" y="178"/>
                </a:lnTo>
                <a:lnTo>
                  <a:pt x="402" y="171"/>
                </a:lnTo>
                <a:lnTo>
                  <a:pt x="400" y="165"/>
                </a:lnTo>
                <a:lnTo>
                  <a:pt x="396" y="163"/>
                </a:lnTo>
                <a:lnTo>
                  <a:pt x="390" y="163"/>
                </a:lnTo>
                <a:lnTo>
                  <a:pt x="384" y="161"/>
                </a:lnTo>
                <a:lnTo>
                  <a:pt x="378" y="159"/>
                </a:lnTo>
                <a:lnTo>
                  <a:pt x="371" y="159"/>
                </a:lnTo>
                <a:lnTo>
                  <a:pt x="363" y="159"/>
                </a:lnTo>
                <a:lnTo>
                  <a:pt x="355" y="159"/>
                </a:lnTo>
                <a:lnTo>
                  <a:pt x="346" y="159"/>
                </a:lnTo>
                <a:lnTo>
                  <a:pt x="336" y="159"/>
                </a:lnTo>
                <a:lnTo>
                  <a:pt x="325" y="161"/>
                </a:lnTo>
                <a:lnTo>
                  <a:pt x="313" y="163"/>
                </a:lnTo>
                <a:lnTo>
                  <a:pt x="300" y="165"/>
                </a:lnTo>
                <a:lnTo>
                  <a:pt x="286" y="167"/>
                </a:lnTo>
                <a:lnTo>
                  <a:pt x="271" y="169"/>
                </a:lnTo>
                <a:lnTo>
                  <a:pt x="256" y="172"/>
                </a:lnTo>
                <a:lnTo>
                  <a:pt x="240" y="176"/>
                </a:lnTo>
                <a:lnTo>
                  <a:pt x="208" y="184"/>
                </a:lnTo>
                <a:lnTo>
                  <a:pt x="175" y="192"/>
                </a:lnTo>
                <a:lnTo>
                  <a:pt x="142" y="197"/>
                </a:lnTo>
                <a:lnTo>
                  <a:pt x="114" y="201"/>
                </a:lnTo>
                <a:lnTo>
                  <a:pt x="83" y="205"/>
                </a:lnTo>
                <a:lnTo>
                  <a:pt x="54" y="207"/>
                </a:lnTo>
                <a:lnTo>
                  <a:pt x="27" y="209"/>
                </a:lnTo>
                <a:lnTo>
                  <a:pt x="0" y="209"/>
                </a:lnTo>
                <a:lnTo>
                  <a:pt x="0" y="121"/>
                </a:lnTo>
                <a:lnTo>
                  <a:pt x="20" y="121"/>
                </a:lnTo>
                <a:lnTo>
                  <a:pt x="41" y="119"/>
                </a:lnTo>
                <a:lnTo>
                  <a:pt x="64" y="117"/>
                </a:lnTo>
                <a:lnTo>
                  <a:pt x="89" y="113"/>
                </a:lnTo>
                <a:lnTo>
                  <a:pt x="114" y="109"/>
                </a:lnTo>
                <a:lnTo>
                  <a:pt x="139" y="103"/>
                </a:lnTo>
                <a:lnTo>
                  <a:pt x="164" y="96"/>
                </a:lnTo>
                <a:lnTo>
                  <a:pt x="190" y="88"/>
                </a:lnTo>
                <a:lnTo>
                  <a:pt x="204" y="86"/>
                </a:lnTo>
                <a:lnTo>
                  <a:pt x="215" y="84"/>
                </a:lnTo>
                <a:lnTo>
                  <a:pt x="227" y="80"/>
                </a:lnTo>
                <a:lnTo>
                  <a:pt x="238" y="78"/>
                </a:lnTo>
                <a:lnTo>
                  <a:pt x="250" y="75"/>
                </a:lnTo>
                <a:lnTo>
                  <a:pt x="260" y="73"/>
                </a:lnTo>
                <a:lnTo>
                  <a:pt x="269" y="69"/>
                </a:lnTo>
                <a:lnTo>
                  <a:pt x="277" y="65"/>
                </a:lnTo>
                <a:lnTo>
                  <a:pt x="286" y="61"/>
                </a:lnTo>
                <a:lnTo>
                  <a:pt x="292" y="57"/>
                </a:lnTo>
                <a:lnTo>
                  <a:pt x="300" y="53"/>
                </a:lnTo>
                <a:lnTo>
                  <a:pt x="306" y="50"/>
                </a:lnTo>
                <a:lnTo>
                  <a:pt x="309" y="46"/>
                </a:lnTo>
                <a:lnTo>
                  <a:pt x="315" y="42"/>
                </a:lnTo>
                <a:lnTo>
                  <a:pt x="317" y="38"/>
                </a:lnTo>
                <a:lnTo>
                  <a:pt x="319" y="34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97" name="Freeform 101"/>
          <p:cNvSpPr>
            <a:spLocks noChangeArrowheads="1"/>
          </p:cNvSpPr>
          <p:nvPr/>
        </p:nvSpPr>
        <p:spPr bwMode="auto">
          <a:xfrm>
            <a:off x="2141538" y="2932113"/>
            <a:ext cx="233362" cy="103187"/>
          </a:xfrm>
          <a:custGeom>
            <a:avLst/>
            <a:gdLst>
              <a:gd name="T0" fmla="*/ 290 w 294"/>
              <a:gd name="T1" fmla="*/ 75 h 131"/>
              <a:gd name="T2" fmla="*/ 288 w 294"/>
              <a:gd name="T3" fmla="*/ 83 h 131"/>
              <a:gd name="T4" fmla="*/ 286 w 294"/>
              <a:gd name="T5" fmla="*/ 91 h 131"/>
              <a:gd name="T6" fmla="*/ 281 w 294"/>
              <a:gd name="T7" fmla="*/ 96 h 131"/>
              <a:gd name="T8" fmla="*/ 275 w 294"/>
              <a:gd name="T9" fmla="*/ 102 h 131"/>
              <a:gd name="T10" fmla="*/ 267 w 294"/>
              <a:gd name="T11" fmla="*/ 106 h 131"/>
              <a:gd name="T12" fmla="*/ 256 w 294"/>
              <a:gd name="T13" fmla="*/ 112 h 131"/>
              <a:gd name="T14" fmla="*/ 244 w 294"/>
              <a:gd name="T15" fmla="*/ 116 h 131"/>
              <a:gd name="T16" fmla="*/ 231 w 294"/>
              <a:gd name="T17" fmla="*/ 119 h 131"/>
              <a:gd name="T18" fmla="*/ 221 w 294"/>
              <a:gd name="T19" fmla="*/ 121 h 131"/>
              <a:gd name="T20" fmla="*/ 210 w 294"/>
              <a:gd name="T21" fmla="*/ 123 h 131"/>
              <a:gd name="T22" fmla="*/ 200 w 294"/>
              <a:gd name="T23" fmla="*/ 125 h 131"/>
              <a:gd name="T24" fmla="*/ 188 w 294"/>
              <a:gd name="T25" fmla="*/ 125 h 131"/>
              <a:gd name="T26" fmla="*/ 177 w 294"/>
              <a:gd name="T27" fmla="*/ 127 h 131"/>
              <a:gd name="T28" fmla="*/ 163 w 294"/>
              <a:gd name="T29" fmla="*/ 127 h 131"/>
              <a:gd name="T30" fmla="*/ 152 w 294"/>
              <a:gd name="T31" fmla="*/ 129 h 131"/>
              <a:gd name="T32" fmla="*/ 139 w 294"/>
              <a:gd name="T33" fmla="*/ 129 h 131"/>
              <a:gd name="T34" fmla="*/ 123 w 294"/>
              <a:gd name="T35" fmla="*/ 129 h 131"/>
              <a:gd name="T36" fmla="*/ 108 w 294"/>
              <a:gd name="T37" fmla="*/ 131 h 131"/>
              <a:gd name="T38" fmla="*/ 92 w 294"/>
              <a:gd name="T39" fmla="*/ 131 h 131"/>
              <a:gd name="T40" fmla="*/ 75 w 294"/>
              <a:gd name="T41" fmla="*/ 131 h 131"/>
              <a:gd name="T42" fmla="*/ 58 w 294"/>
              <a:gd name="T43" fmla="*/ 131 h 131"/>
              <a:gd name="T44" fmla="*/ 41 w 294"/>
              <a:gd name="T45" fmla="*/ 131 h 131"/>
              <a:gd name="T46" fmla="*/ 21 w 294"/>
              <a:gd name="T47" fmla="*/ 131 h 131"/>
              <a:gd name="T48" fmla="*/ 0 w 294"/>
              <a:gd name="T49" fmla="*/ 131 h 131"/>
              <a:gd name="T50" fmla="*/ 0 w 294"/>
              <a:gd name="T51" fmla="*/ 43 h 131"/>
              <a:gd name="T52" fmla="*/ 27 w 294"/>
              <a:gd name="T53" fmla="*/ 43 h 131"/>
              <a:gd name="T54" fmla="*/ 50 w 294"/>
              <a:gd name="T55" fmla="*/ 41 h 131"/>
              <a:gd name="T56" fmla="*/ 73 w 294"/>
              <a:gd name="T57" fmla="*/ 37 h 131"/>
              <a:gd name="T58" fmla="*/ 96 w 294"/>
              <a:gd name="T59" fmla="*/ 35 h 131"/>
              <a:gd name="T60" fmla="*/ 106 w 294"/>
              <a:gd name="T61" fmla="*/ 31 h 131"/>
              <a:gd name="T62" fmla="*/ 115 w 294"/>
              <a:gd name="T63" fmla="*/ 29 h 131"/>
              <a:gd name="T64" fmla="*/ 123 w 294"/>
              <a:gd name="T65" fmla="*/ 27 h 131"/>
              <a:gd name="T66" fmla="*/ 133 w 294"/>
              <a:gd name="T67" fmla="*/ 23 h 131"/>
              <a:gd name="T68" fmla="*/ 140 w 294"/>
              <a:gd name="T69" fmla="*/ 22 h 131"/>
              <a:gd name="T70" fmla="*/ 148 w 294"/>
              <a:gd name="T71" fmla="*/ 18 h 131"/>
              <a:gd name="T72" fmla="*/ 154 w 294"/>
              <a:gd name="T73" fmla="*/ 14 h 131"/>
              <a:gd name="T74" fmla="*/ 160 w 294"/>
              <a:gd name="T75" fmla="*/ 10 h 131"/>
              <a:gd name="T76" fmla="*/ 171 w 294"/>
              <a:gd name="T77" fmla="*/ 6 h 131"/>
              <a:gd name="T78" fmla="*/ 185 w 294"/>
              <a:gd name="T79" fmla="*/ 2 h 131"/>
              <a:gd name="T80" fmla="*/ 196 w 294"/>
              <a:gd name="T81" fmla="*/ 2 h 131"/>
              <a:gd name="T82" fmla="*/ 210 w 294"/>
              <a:gd name="T83" fmla="*/ 0 h 131"/>
              <a:gd name="T84" fmla="*/ 223 w 294"/>
              <a:gd name="T85" fmla="*/ 2 h 131"/>
              <a:gd name="T86" fmla="*/ 236 w 294"/>
              <a:gd name="T87" fmla="*/ 2 h 131"/>
              <a:gd name="T88" fmla="*/ 248 w 294"/>
              <a:gd name="T89" fmla="*/ 6 h 131"/>
              <a:gd name="T90" fmla="*/ 259 w 294"/>
              <a:gd name="T91" fmla="*/ 10 h 131"/>
              <a:gd name="T92" fmla="*/ 269 w 294"/>
              <a:gd name="T93" fmla="*/ 18 h 131"/>
              <a:gd name="T94" fmla="*/ 279 w 294"/>
              <a:gd name="T95" fmla="*/ 25 h 131"/>
              <a:gd name="T96" fmla="*/ 284 w 294"/>
              <a:gd name="T97" fmla="*/ 35 h 131"/>
              <a:gd name="T98" fmla="*/ 290 w 294"/>
              <a:gd name="T99" fmla="*/ 43 h 131"/>
              <a:gd name="T100" fmla="*/ 292 w 294"/>
              <a:gd name="T101" fmla="*/ 50 h 131"/>
              <a:gd name="T102" fmla="*/ 294 w 294"/>
              <a:gd name="T103" fmla="*/ 58 h 131"/>
              <a:gd name="T104" fmla="*/ 292 w 294"/>
              <a:gd name="T105" fmla="*/ 68 h 131"/>
              <a:gd name="T106" fmla="*/ 290 w 294"/>
              <a:gd name="T107" fmla="*/ 7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4" h="131">
                <a:moveTo>
                  <a:pt x="290" y="75"/>
                </a:moveTo>
                <a:lnTo>
                  <a:pt x="288" y="83"/>
                </a:lnTo>
                <a:lnTo>
                  <a:pt x="286" y="91"/>
                </a:lnTo>
                <a:lnTo>
                  <a:pt x="281" y="96"/>
                </a:lnTo>
                <a:lnTo>
                  <a:pt x="275" y="102"/>
                </a:lnTo>
                <a:lnTo>
                  <a:pt x="267" y="106"/>
                </a:lnTo>
                <a:lnTo>
                  <a:pt x="256" y="112"/>
                </a:lnTo>
                <a:lnTo>
                  <a:pt x="244" y="116"/>
                </a:lnTo>
                <a:lnTo>
                  <a:pt x="231" y="119"/>
                </a:lnTo>
                <a:lnTo>
                  <a:pt x="221" y="121"/>
                </a:lnTo>
                <a:lnTo>
                  <a:pt x="210" y="123"/>
                </a:lnTo>
                <a:lnTo>
                  <a:pt x="200" y="125"/>
                </a:lnTo>
                <a:lnTo>
                  <a:pt x="188" y="125"/>
                </a:lnTo>
                <a:lnTo>
                  <a:pt x="177" y="127"/>
                </a:lnTo>
                <a:lnTo>
                  <a:pt x="163" y="127"/>
                </a:lnTo>
                <a:lnTo>
                  <a:pt x="152" y="129"/>
                </a:lnTo>
                <a:lnTo>
                  <a:pt x="139" y="129"/>
                </a:lnTo>
                <a:lnTo>
                  <a:pt x="123" y="129"/>
                </a:lnTo>
                <a:lnTo>
                  <a:pt x="108" y="131"/>
                </a:lnTo>
                <a:lnTo>
                  <a:pt x="92" y="131"/>
                </a:lnTo>
                <a:lnTo>
                  <a:pt x="75" y="131"/>
                </a:lnTo>
                <a:lnTo>
                  <a:pt x="58" y="131"/>
                </a:lnTo>
                <a:lnTo>
                  <a:pt x="41" y="131"/>
                </a:lnTo>
                <a:lnTo>
                  <a:pt x="21" y="131"/>
                </a:lnTo>
                <a:lnTo>
                  <a:pt x="0" y="131"/>
                </a:lnTo>
                <a:lnTo>
                  <a:pt x="0" y="43"/>
                </a:lnTo>
                <a:lnTo>
                  <a:pt x="27" y="43"/>
                </a:lnTo>
                <a:lnTo>
                  <a:pt x="50" y="41"/>
                </a:lnTo>
                <a:lnTo>
                  <a:pt x="73" y="37"/>
                </a:lnTo>
                <a:lnTo>
                  <a:pt x="96" y="35"/>
                </a:lnTo>
                <a:lnTo>
                  <a:pt x="106" y="31"/>
                </a:lnTo>
                <a:lnTo>
                  <a:pt x="115" y="29"/>
                </a:lnTo>
                <a:lnTo>
                  <a:pt x="123" y="27"/>
                </a:lnTo>
                <a:lnTo>
                  <a:pt x="133" y="23"/>
                </a:lnTo>
                <a:lnTo>
                  <a:pt x="140" y="22"/>
                </a:lnTo>
                <a:lnTo>
                  <a:pt x="148" y="18"/>
                </a:lnTo>
                <a:lnTo>
                  <a:pt x="154" y="14"/>
                </a:lnTo>
                <a:lnTo>
                  <a:pt x="160" y="10"/>
                </a:lnTo>
                <a:lnTo>
                  <a:pt x="171" y="6"/>
                </a:lnTo>
                <a:lnTo>
                  <a:pt x="185" y="2"/>
                </a:lnTo>
                <a:lnTo>
                  <a:pt x="196" y="2"/>
                </a:lnTo>
                <a:lnTo>
                  <a:pt x="210" y="0"/>
                </a:lnTo>
                <a:lnTo>
                  <a:pt x="223" y="2"/>
                </a:lnTo>
                <a:lnTo>
                  <a:pt x="236" y="2"/>
                </a:lnTo>
                <a:lnTo>
                  <a:pt x="248" y="6"/>
                </a:lnTo>
                <a:lnTo>
                  <a:pt x="259" y="10"/>
                </a:lnTo>
                <a:lnTo>
                  <a:pt x="269" y="18"/>
                </a:lnTo>
                <a:lnTo>
                  <a:pt x="279" y="25"/>
                </a:lnTo>
                <a:lnTo>
                  <a:pt x="284" y="35"/>
                </a:lnTo>
                <a:lnTo>
                  <a:pt x="290" y="43"/>
                </a:lnTo>
                <a:lnTo>
                  <a:pt x="292" y="50"/>
                </a:lnTo>
                <a:lnTo>
                  <a:pt x="294" y="58"/>
                </a:lnTo>
                <a:lnTo>
                  <a:pt x="292" y="68"/>
                </a:lnTo>
                <a:lnTo>
                  <a:pt x="290" y="7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98" name="Freeform 102"/>
          <p:cNvSpPr>
            <a:spLocks noChangeArrowheads="1"/>
          </p:cNvSpPr>
          <p:nvPr/>
        </p:nvSpPr>
        <p:spPr bwMode="auto">
          <a:xfrm>
            <a:off x="2127250" y="3271838"/>
            <a:ext cx="252413" cy="104775"/>
          </a:xfrm>
          <a:custGeom>
            <a:avLst/>
            <a:gdLst>
              <a:gd name="T0" fmla="*/ 0 w 319"/>
              <a:gd name="T1" fmla="*/ 45 h 133"/>
              <a:gd name="T2" fmla="*/ 25 w 319"/>
              <a:gd name="T3" fmla="*/ 45 h 133"/>
              <a:gd name="T4" fmla="*/ 50 w 319"/>
              <a:gd name="T5" fmla="*/ 43 h 133"/>
              <a:gd name="T6" fmla="*/ 73 w 319"/>
              <a:gd name="T7" fmla="*/ 41 h 133"/>
              <a:gd name="T8" fmla="*/ 94 w 319"/>
              <a:gd name="T9" fmla="*/ 37 h 133"/>
              <a:gd name="T10" fmla="*/ 104 w 319"/>
              <a:gd name="T11" fmla="*/ 35 h 133"/>
              <a:gd name="T12" fmla="*/ 113 w 319"/>
              <a:gd name="T13" fmla="*/ 33 h 133"/>
              <a:gd name="T14" fmla="*/ 123 w 319"/>
              <a:gd name="T15" fmla="*/ 33 h 133"/>
              <a:gd name="T16" fmla="*/ 131 w 319"/>
              <a:gd name="T17" fmla="*/ 31 h 133"/>
              <a:gd name="T18" fmla="*/ 140 w 319"/>
              <a:gd name="T19" fmla="*/ 29 h 133"/>
              <a:gd name="T20" fmla="*/ 146 w 319"/>
              <a:gd name="T21" fmla="*/ 25 h 133"/>
              <a:gd name="T22" fmla="*/ 154 w 319"/>
              <a:gd name="T23" fmla="*/ 23 h 133"/>
              <a:gd name="T24" fmla="*/ 159 w 319"/>
              <a:gd name="T25" fmla="*/ 22 h 133"/>
              <a:gd name="T26" fmla="*/ 181 w 319"/>
              <a:gd name="T27" fmla="*/ 14 h 133"/>
              <a:gd name="T28" fmla="*/ 192 w 319"/>
              <a:gd name="T29" fmla="*/ 10 h 133"/>
              <a:gd name="T30" fmla="*/ 202 w 319"/>
              <a:gd name="T31" fmla="*/ 6 h 133"/>
              <a:gd name="T32" fmla="*/ 211 w 319"/>
              <a:gd name="T33" fmla="*/ 4 h 133"/>
              <a:gd name="T34" fmla="*/ 217 w 319"/>
              <a:gd name="T35" fmla="*/ 2 h 133"/>
              <a:gd name="T36" fmla="*/ 225 w 319"/>
              <a:gd name="T37" fmla="*/ 0 h 133"/>
              <a:gd name="T38" fmla="*/ 229 w 319"/>
              <a:gd name="T39" fmla="*/ 0 h 133"/>
              <a:gd name="T40" fmla="*/ 232 w 319"/>
              <a:gd name="T41" fmla="*/ 0 h 133"/>
              <a:gd name="T42" fmla="*/ 236 w 319"/>
              <a:gd name="T43" fmla="*/ 2 h 133"/>
              <a:gd name="T44" fmla="*/ 242 w 319"/>
              <a:gd name="T45" fmla="*/ 4 h 133"/>
              <a:gd name="T46" fmla="*/ 246 w 319"/>
              <a:gd name="T47" fmla="*/ 6 h 133"/>
              <a:gd name="T48" fmla="*/ 252 w 319"/>
              <a:gd name="T49" fmla="*/ 10 h 133"/>
              <a:gd name="T50" fmla="*/ 259 w 319"/>
              <a:gd name="T51" fmla="*/ 14 h 133"/>
              <a:gd name="T52" fmla="*/ 269 w 319"/>
              <a:gd name="T53" fmla="*/ 18 h 133"/>
              <a:gd name="T54" fmla="*/ 278 w 319"/>
              <a:gd name="T55" fmla="*/ 22 h 133"/>
              <a:gd name="T56" fmla="*/ 290 w 319"/>
              <a:gd name="T57" fmla="*/ 27 h 133"/>
              <a:gd name="T58" fmla="*/ 298 w 319"/>
              <a:gd name="T59" fmla="*/ 33 h 133"/>
              <a:gd name="T60" fmla="*/ 305 w 319"/>
              <a:gd name="T61" fmla="*/ 39 h 133"/>
              <a:gd name="T62" fmla="*/ 309 w 319"/>
              <a:gd name="T63" fmla="*/ 45 h 133"/>
              <a:gd name="T64" fmla="*/ 313 w 319"/>
              <a:gd name="T65" fmla="*/ 50 h 133"/>
              <a:gd name="T66" fmla="*/ 317 w 319"/>
              <a:gd name="T67" fmla="*/ 56 h 133"/>
              <a:gd name="T68" fmla="*/ 319 w 319"/>
              <a:gd name="T69" fmla="*/ 62 h 133"/>
              <a:gd name="T70" fmla="*/ 319 w 319"/>
              <a:gd name="T71" fmla="*/ 66 h 133"/>
              <a:gd name="T72" fmla="*/ 319 w 319"/>
              <a:gd name="T73" fmla="*/ 73 h 133"/>
              <a:gd name="T74" fmla="*/ 317 w 319"/>
              <a:gd name="T75" fmla="*/ 81 h 133"/>
              <a:gd name="T76" fmla="*/ 313 w 319"/>
              <a:gd name="T77" fmla="*/ 87 h 133"/>
              <a:gd name="T78" fmla="*/ 309 w 319"/>
              <a:gd name="T79" fmla="*/ 93 h 133"/>
              <a:gd name="T80" fmla="*/ 305 w 319"/>
              <a:gd name="T81" fmla="*/ 96 h 133"/>
              <a:gd name="T82" fmla="*/ 298 w 319"/>
              <a:gd name="T83" fmla="*/ 102 h 133"/>
              <a:gd name="T84" fmla="*/ 290 w 319"/>
              <a:gd name="T85" fmla="*/ 106 h 133"/>
              <a:gd name="T86" fmla="*/ 278 w 319"/>
              <a:gd name="T87" fmla="*/ 110 h 133"/>
              <a:gd name="T88" fmla="*/ 273 w 319"/>
              <a:gd name="T89" fmla="*/ 112 h 133"/>
              <a:gd name="T90" fmla="*/ 265 w 319"/>
              <a:gd name="T91" fmla="*/ 114 h 133"/>
              <a:gd name="T92" fmla="*/ 255 w 319"/>
              <a:gd name="T93" fmla="*/ 116 h 133"/>
              <a:gd name="T94" fmla="*/ 246 w 319"/>
              <a:gd name="T95" fmla="*/ 117 h 133"/>
              <a:gd name="T96" fmla="*/ 232 w 319"/>
              <a:gd name="T97" fmla="*/ 119 h 133"/>
              <a:gd name="T98" fmla="*/ 219 w 319"/>
              <a:gd name="T99" fmla="*/ 121 h 133"/>
              <a:gd name="T100" fmla="*/ 204 w 319"/>
              <a:gd name="T101" fmla="*/ 123 h 133"/>
              <a:gd name="T102" fmla="*/ 188 w 319"/>
              <a:gd name="T103" fmla="*/ 125 h 133"/>
              <a:gd name="T104" fmla="*/ 169 w 319"/>
              <a:gd name="T105" fmla="*/ 127 h 133"/>
              <a:gd name="T106" fmla="*/ 150 w 319"/>
              <a:gd name="T107" fmla="*/ 129 h 133"/>
              <a:gd name="T108" fmla="*/ 129 w 319"/>
              <a:gd name="T109" fmla="*/ 129 h 133"/>
              <a:gd name="T110" fmla="*/ 106 w 319"/>
              <a:gd name="T111" fmla="*/ 131 h 133"/>
              <a:gd name="T112" fmla="*/ 83 w 319"/>
              <a:gd name="T113" fmla="*/ 131 h 133"/>
              <a:gd name="T114" fmla="*/ 56 w 319"/>
              <a:gd name="T115" fmla="*/ 131 h 133"/>
              <a:gd name="T116" fmla="*/ 29 w 319"/>
              <a:gd name="T117" fmla="*/ 133 h 133"/>
              <a:gd name="T118" fmla="*/ 0 w 319"/>
              <a:gd name="T119" fmla="*/ 133 h 133"/>
              <a:gd name="T120" fmla="*/ 0 w 319"/>
              <a:gd name="T121" fmla="*/ 4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9" h="133">
                <a:moveTo>
                  <a:pt x="0" y="45"/>
                </a:moveTo>
                <a:lnTo>
                  <a:pt x="25" y="45"/>
                </a:lnTo>
                <a:lnTo>
                  <a:pt x="50" y="43"/>
                </a:lnTo>
                <a:lnTo>
                  <a:pt x="73" y="41"/>
                </a:lnTo>
                <a:lnTo>
                  <a:pt x="94" y="37"/>
                </a:lnTo>
                <a:lnTo>
                  <a:pt x="104" y="35"/>
                </a:lnTo>
                <a:lnTo>
                  <a:pt x="113" y="33"/>
                </a:lnTo>
                <a:lnTo>
                  <a:pt x="123" y="33"/>
                </a:lnTo>
                <a:lnTo>
                  <a:pt x="131" y="31"/>
                </a:lnTo>
                <a:lnTo>
                  <a:pt x="140" y="29"/>
                </a:lnTo>
                <a:lnTo>
                  <a:pt x="146" y="25"/>
                </a:lnTo>
                <a:lnTo>
                  <a:pt x="154" y="23"/>
                </a:lnTo>
                <a:lnTo>
                  <a:pt x="159" y="22"/>
                </a:lnTo>
                <a:lnTo>
                  <a:pt x="181" y="14"/>
                </a:lnTo>
                <a:lnTo>
                  <a:pt x="192" y="10"/>
                </a:lnTo>
                <a:lnTo>
                  <a:pt x="202" y="6"/>
                </a:lnTo>
                <a:lnTo>
                  <a:pt x="211" y="4"/>
                </a:lnTo>
                <a:lnTo>
                  <a:pt x="217" y="2"/>
                </a:lnTo>
                <a:lnTo>
                  <a:pt x="225" y="0"/>
                </a:lnTo>
                <a:lnTo>
                  <a:pt x="229" y="0"/>
                </a:lnTo>
                <a:lnTo>
                  <a:pt x="232" y="0"/>
                </a:lnTo>
                <a:lnTo>
                  <a:pt x="236" y="2"/>
                </a:lnTo>
                <a:lnTo>
                  <a:pt x="242" y="4"/>
                </a:lnTo>
                <a:lnTo>
                  <a:pt x="246" y="6"/>
                </a:lnTo>
                <a:lnTo>
                  <a:pt x="252" y="10"/>
                </a:lnTo>
                <a:lnTo>
                  <a:pt x="259" y="14"/>
                </a:lnTo>
                <a:lnTo>
                  <a:pt x="269" y="18"/>
                </a:lnTo>
                <a:lnTo>
                  <a:pt x="278" y="22"/>
                </a:lnTo>
                <a:lnTo>
                  <a:pt x="290" y="27"/>
                </a:lnTo>
                <a:lnTo>
                  <a:pt x="298" y="33"/>
                </a:lnTo>
                <a:lnTo>
                  <a:pt x="305" y="39"/>
                </a:lnTo>
                <a:lnTo>
                  <a:pt x="309" y="45"/>
                </a:lnTo>
                <a:lnTo>
                  <a:pt x="313" y="50"/>
                </a:lnTo>
                <a:lnTo>
                  <a:pt x="317" y="56"/>
                </a:lnTo>
                <a:lnTo>
                  <a:pt x="319" y="62"/>
                </a:lnTo>
                <a:lnTo>
                  <a:pt x="319" y="66"/>
                </a:lnTo>
                <a:lnTo>
                  <a:pt x="319" y="73"/>
                </a:lnTo>
                <a:lnTo>
                  <a:pt x="317" y="81"/>
                </a:lnTo>
                <a:lnTo>
                  <a:pt x="313" y="87"/>
                </a:lnTo>
                <a:lnTo>
                  <a:pt x="309" y="93"/>
                </a:lnTo>
                <a:lnTo>
                  <a:pt x="305" y="96"/>
                </a:lnTo>
                <a:lnTo>
                  <a:pt x="298" y="102"/>
                </a:lnTo>
                <a:lnTo>
                  <a:pt x="290" y="106"/>
                </a:lnTo>
                <a:lnTo>
                  <a:pt x="278" y="110"/>
                </a:lnTo>
                <a:lnTo>
                  <a:pt x="273" y="112"/>
                </a:lnTo>
                <a:lnTo>
                  <a:pt x="265" y="114"/>
                </a:lnTo>
                <a:lnTo>
                  <a:pt x="255" y="116"/>
                </a:lnTo>
                <a:lnTo>
                  <a:pt x="246" y="117"/>
                </a:lnTo>
                <a:lnTo>
                  <a:pt x="232" y="119"/>
                </a:lnTo>
                <a:lnTo>
                  <a:pt x="219" y="121"/>
                </a:lnTo>
                <a:lnTo>
                  <a:pt x="204" y="123"/>
                </a:lnTo>
                <a:lnTo>
                  <a:pt x="188" y="125"/>
                </a:lnTo>
                <a:lnTo>
                  <a:pt x="169" y="127"/>
                </a:lnTo>
                <a:lnTo>
                  <a:pt x="150" y="129"/>
                </a:lnTo>
                <a:lnTo>
                  <a:pt x="129" y="129"/>
                </a:lnTo>
                <a:lnTo>
                  <a:pt x="106" y="131"/>
                </a:lnTo>
                <a:lnTo>
                  <a:pt x="83" y="131"/>
                </a:lnTo>
                <a:lnTo>
                  <a:pt x="56" y="131"/>
                </a:lnTo>
                <a:lnTo>
                  <a:pt x="29" y="133"/>
                </a:lnTo>
                <a:lnTo>
                  <a:pt x="0" y="133"/>
                </a:lnTo>
                <a:lnTo>
                  <a:pt x="0" y="4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99" name="Freeform 103"/>
          <p:cNvSpPr>
            <a:spLocks noChangeArrowheads="1"/>
          </p:cNvSpPr>
          <p:nvPr/>
        </p:nvSpPr>
        <p:spPr bwMode="auto">
          <a:xfrm>
            <a:off x="2127250" y="3690938"/>
            <a:ext cx="355600" cy="104775"/>
          </a:xfrm>
          <a:custGeom>
            <a:avLst/>
            <a:gdLst>
              <a:gd name="T0" fmla="*/ 0 w 449"/>
              <a:gd name="T1" fmla="*/ 133 h 133"/>
              <a:gd name="T2" fmla="*/ 0 w 449"/>
              <a:gd name="T3" fmla="*/ 35 h 133"/>
              <a:gd name="T4" fmla="*/ 21 w 449"/>
              <a:gd name="T5" fmla="*/ 31 h 133"/>
              <a:gd name="T6" fmla="*/ 42 w 449"/>
              <a:gd name="T7" fmla="*/ 27 h 133"/>
              <a:gd name="T8" fmla="*/ 63 w 449"/>
              <a:gd name="T9" fmla="*/ 25 h 133"/>
              <a:gd name="T10" fmla="*/ 83 w 449"/>
              <a:gd name="T11" fmla="*/ 23 h 133"/>
              <a:gd name="T12" fmla="*/ 102 w 449"/>
              <a:gd name="T13" fmla="*/ 21 h 133"/>
              <a:gd name="T14" fmla="*/ 121 w 449"/>
              <a:gd name="T15" fmla="*/ 19 h 133"/>
              <a:gd name="T16" fmla="*/ 140 w 449"/>
              <a:gd name="T17" fmla="*/ 15 h 133"/>
              <a:gd name="T18" fmla="*/ 159 w 449"/>
              <a:gd name="T19" fmla="*/ 12 h 133"/>
              <a:gd name="T20" fmla="*/ 169 w 449"/>
              <a:gd name="T21" fmla="*/ 12 h 133"/>
              <a:gd name="T22" fmla="*/ 181 w 449"/>
              <a:gd name="T23" fmla="*/ 12 h 133"/>
              <a:gd name="T24" fmla="*/ 192 w 449"/>
              <a:gd name="T25" fmla="*/ 12 h 133"/>
              <a:gd name="T26" fmla="*/ 204 w 449"/>
              <a:gd name="T27" fmla="*/ 12 h 133"/>
              <a:gd name="T28" fmla="*/ 219 w 449"/>
              <a:gd name="T29" fmla="*/ 12 h 133"/>
              <a:gd name="T30" fmla="*/ 232 w 449"/>
              <a:gd name="T31" fmla="*/ 12 h 133"/>
              <a:gd name="T32" fmla="*/ 250 w 449"/>
              <a:gd name="T33" fmla="*/ 12 h 133"/>
              <a:gd name="T34" fmla="*/ 267 w 449"/>
              <a:gd name="T35" fmla="*/ 10 h 133"/>
              <a:gd name="T36" fmla="*/ 284 w 449"/>
              <a:gd name="T37" fmla="*/ 10 h 133"/>
              <a:gd name="T38" fmla="*/ 303 w 449"/>
              <a:gd name="T39" fmla="*/ 10 h 133"/>
              <a:gd name="T40" fmla="*/ 324 w 449"/>
              <a:gd name="T41" fmla="*/ 8 h 133"/>
              <a:gd name="T42" fmla="*/ 347 w 449"/>
              <a:gd name="T43" fmla="*/ 8 h 133"/>
              <a:gd name="T44" fmla="*/ 371 w 449"/>
              <a:gd name="T45" fmla="*/ 6 h 133"/>
              <a:gd name="T46" fmla="*/ 395 w 449"/>
              <a:gd name="T47" fmla="*/ 4 h 133"/>
              <a:gd name="T48" fmla="*/ 420 w 449"/>
              <a:gd name="T49" fmla="*/ 2 h 133"/>
              <a:gd name="T50" fmla="*/ 449 w 449"/>
              <a:gd name="T51" fmla="*/ 0 h 133"/>
              <a:gd name="T52" fmla="*/ 449 w 449"/>
              <a:gd name="T53" fmla="*/ 100 h 133"/>
              <a:gd name="T54" fmla="*/ 445 w 449"/>
              <a:gd name="T55" fmla="*/ 100 h 133"/>
              <a:gd name="T56" fmla="*/ 442 w 449"/>
              <a:gd name="T57" fmla="*/ 100 h 133"/>
              <a:gd name="T58" fmla="*/ 436 w 449"/>
              <a:gd name="T59" fmla="*/ 100 h 133"/>
              <a:gd name="T60" fmla="*/ 432 w 449"/>
              <a:gd name="T61" fmla="*/ 100 h 133"/>
              <a:gd name="T62" fmla="*/ 426 w 449"/>
              <a:gd name="T63" fmla="*/ 100 h 133"/>
              <a:gd name="T64" fmla="*/ 419 w 449"/>
              <a:gd name="T65" fmla="*/ 102 h 133"/>
              <a:gd name="T66" fmla="*/ 411 w 449"/>
              <a:gd name="T67" fmla="*/ 102 h 133"/>
              <a:gd name="T68" fmla="*/ 403 w 449"/>
              <a:gd name="T69" fmla="*/ 102 h 133"/>
              <a:gd name="T70" fmla="*/ 395 w 449"/>
              <a:gd name="T71" fmla="*/ 102 h 133"/>
              <a:gd name="T72" fmla="*/ 386 w 449"/>
              <a:gd name="T73" fmla="*/ 104 h 133"/>
              <a:gd name="T74" fmla="*/ 374 w 449"/>
              <a:gd name="T75" fmla="*/ 104 h 133"/>
              <a:gd name="T76" fmla="*/ 365 w 449"/>
              <a:gd name="T77" fmla="*/ 104 h 133"/>
              <a:gd name="T78" fmla="*/ 353 w 449"/>
              <a:gd name="T79" fmla="*/ 106 h 133"/>
              <a:gd name="T80" fmla="*/ 340 w 449"/>
              <a:gd name="T81" fmla="*/ 106 h 133"/>
              <a:gd name="T82" fmla="*/ 326 w 449"/>
              <a:gd name="T83" fmla="*/ 108 h 133"/>
              <a:gd name="T84" fmla="*/ 313 w 449"/>
              <a:gd name="T85" fmla="*/ 108 h 133"/>
              <a:gd name="T86" fmla="*/ 300 w 449"/>
              <a:gd name="T87" fmla="*/ 110 h 133"/>
              <a:gd name="T88" fmla="*/ 284 w 449"/>
              <a:gd name="T89" fmla="*/ 110 h 133"/>
              <a:gd name="T90" fmla="*/ 269 w 449"/>
              <a:gd name="T91" fmla="*/ 111 h 133"/>
              <a:gd name="T92" fmla="*/ 252 w 449"/>
              <a:gd name="T93" fmla="*/ 113 h 133"/>
              <a:gd name="T94" fmla="*/ 234 w 449"/>
              <a:gd name="T95" fmla="*/ 113 h 133"/>
              <a:gd name="T96" fmla="*/ 217 w 449"/>
              <a:gd name="T97" fmla="*/ 115 h 133"/>
              <a:gd name="T98" fmla="*/ 198 w 449"/>
              <a:gd name="T99" fmla="*/ 117 h 133"/>
              <a:gd name="T100" fmla="*/ 179 w 449"/>
              <a:gd name="T101" fmla="*/ 119 h 133"/>
              <a:gd name="T102" fmla="*/ 159 w 449"/>
              <a:gd name="T103" fmla="*/ 119 h 133"/>
              <a:gd name="T104" fmla="*/ 138 w 449"/>
              <a:gd name="T105" fmla="*/ 121 h 133"/>
              <a:gd name="T106" fmla="*/ 117 w 449"/>
              <a:gd name="T107" fmla="*/ 123 h 133"/>
              <a:gd name="T108" fmla="*/ 94 w 449"/>
              <a:gd name="T109" fmla="*/ 125 h 133"/>
              <a:gd name="T110" fmla="*/ 73 w 449"/>
              <a:gd name="T111" fmla="*/ 127 h 133"/>
              <a:gd name="T112" fmla="*/ 48 w 449"/>
              <a:gd name="T113" fmla="*/ 129 h 133"/>
              <a:gd name="T114" fmla="*/ 25 w 449"/>
              <a:gd name="T115" fmla="*/ 131 h 133"/>
              <a:gd name="T116" fmla="*/ 0 w 449"/>
              <a:gd name="T117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9" h="133">
                <a:moveTo>
                  <a:pt x="0" y="133"/>
                </a:moveTo>
                <a:lnTo>
                  <a:pt x="0" y="35"/>
                </a:lnTo>
                <a:lnTo>
                  <a:pt x="21" y="31"/>
                </a:lnTo>
                <a:lnTo>
                  <a:pt x="42" y="27"/>
                </a:lnTo>
                <a:lnTo>
                  <a:pt x="63" y="25"/>
                </a:lnTo>
                <a:lnTo>
                  <a:pt x="83" y="23"/>
                </a:lnTo>
                <a:lnTo>
                  <a:pt x="102" y="21"/>
                </a:lnTo>
                <a:lnTo>
                  <a:pt x="121" y="19"/>
                </a:lnTo>
                <a:lnTo>
                  <a:pt x="140" y="15"/>
                </a:lnTo>
                <a:lnTo>
                  <a:pt x="159" y="12"/>
                </a:lnTo>
                <a:lnTo>
                  <a:pt x="169" y="12"/>
                </a:lnTo>
                <a:lnTo>
                  <a:pt x="181" y="12"/>
                </a:lnTo>
                <a:lnTo>
                  <a:pt x="192" y="12"/>
                </a:lnTo>
                <a:lnTo>
                  <a:pt x="204" y="12"/>
                </a:lnTo>
                <a:lnTo>
                  <a:pt x="219" y="12"/>
                </a:lnTo>
                <a:lnTo>
                  <a:pt x="232" y="12"/>
                </a:lnTo>
                <a:lnTo>
                  <a:pt x="250" y="12"/>
                </a:lnTo>
                <a:lnTo>
                  <a:pt x="267" y="10"/>
                </a:lnTo>
                <a:lnTo>
                  <a:pt x="284" y="10"/>
                </a:lnTo>
                <a:lnTo>
                  <a:pt x="303" y="10"/>
                </a:lnTo>
                <a:lnTo>
                  <a:pt x="324" y="8"/>
                </a:lnTo>
                <a:lnTo>
                  <a:pt x="347" y="8"/>
                </a:lnTo>
                <a:lnTo>
                  <a:pt x="371" y="6"/>
                </a:lnTo>
                <a:lnTo>
                  <a:pt x="395" y="4"/>
                </a:lnTo>
                <a:lnTo>
                  <a:pt x="420" y="2"/>
                </a:lnTo>
                <a:lnTo>
                  <a:pt x="449" y="0"/>
                </a:lnTo>
                <a:lnTo>
                  <a:pt x="449" y="100"/>
                </a:lnTo>
                <a:lnTo>
                  <a:pt x="445" y="100"/>
                </a:lnTo>
                <a:lnTo>
                  <a:pt x="442" y="100"/>
                </a:lnTo>
                <a:lnTo>
                  <a:pt x="436" y="100"/>
                </a:lnTo>
                <a:lnTo>
                  <a:pt x="432" y="100"/>
                </a:lnTo>
                <a:lnTo>
                  <a:pt x="426" y="100"/>
                </a:lnTo>
                <a:lnTo>
                  <a:pt x="419" y="102"/>
                </a:lnTo>
                <a:lnTo>
                  <a:pt x="411" y="102"/>
                </a:lnTo>
                <a:lnTo>
                  <a:pt x="403" y="102"/>
                </a:lnTo>
                <a:lnTo>
                  <a:pt x="395" y="102"/>
                </a:lnTo>
                <a:lnTo>
                  <a:pt x="386" y="104"/>
                </a:lnTo>
                <a:lnTo>
                  <a:pt x="374" y="104"/>
                </a:lnTo>
                <a:lnTo>
                  <a:pt x="365" y="104"/>
                </a:lnTo>
                <a:lnTo>
                  <a:pt x="353" y="106"/>
                </a:lnTo>
                <a:lnTo>
                  <a:pt x="340" y="106"/>
                </a:lnTo>
                <a:lnTo>
                  <a:pt x="326" y="108"/>
                </a:lnTo>
                <a:lnTo>
                  <a:pt x="313" y="108"/>
                </a:lnTo>
                <a:lnTo>
                  <a:pt x="300" y="110"/>
                </a:lnTo>
                <a:lnTo>
                  <a:pt x="284" y="110"/>
                </a:lnTo>
                <a:lnTo>
                  <a:pt x="269" y="111"/>
                </a:lnTo>
                <a:lnTo>
                  <a:pt x="252" y="113"/>
                </a:lnTo>
                <a:lnTo>
                  <a:pt x="234" y="113"/>
                </a:lnTo>
                <a:lnTo>
                  <a:pt x="217" y="115"/>
                </a:lnTo>
                <a:lnTo>
                  <a:pt x="198" y="117"/>
                </a:lnTo>
                <a:lnTo>
                  <a:pt x="179" y="119"/>
                </a:lnTo>
                <a:lnTo>
                  <a:pt x="159" y="119"/>
                </a:lnTo>
                <a:lnTo>
                  <a:pt x="138" y="121"/>
                </a:lnTo>
                <a:lnTo>
                  <a:pt x="117" y="123"/>
                </a:lnTo>
                <a:lnTo>
                  <a:pt x="94" y="125"/>
                </a:lnTo>
                <a:lnTo>
                  <a:pt x="73" y="127"/>
                </a:lnTo>
                <a:lnTo>
                  <a:pt x="48" y="129"/>
                </a:lnTo>
                <a:lnTo>
                  <a:pt x="25" y="131"/>
                </a:lnTo>
                <a:lnTo>
                  <a:pt x="0" y="133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400" name="Freeform 104"/>
          <p:cNvSpPr>
            <a:spLocks noChangeArrowheads="1"/>
          </p:cNvSpPr>
          <p:nvPr/>
        </p:nvSpPr>
        <p:spPr bwMode="auto">
          <a:xfrm>
            <a:off x="2689225" y="2486025"/>
            <a:ext cx="490538" cy="1695450"/>
          </a:xfrm>
          <a:custGeom>
            <a:avLst/>
            <a:gdLst>
              <a:gd name="T0" fmla="*/ 299 w 618"/>
              <a:gd name="T1" fmla="*/ 1896 h 2136"/>
              <a:gd name="T2" fmla="*/ 213 w 618"/>
              <a:gd name="T3" fmla="*/ 1986 h 2136"/>
              <a:gd name="T4" fmla="*/ 167 w 618"/>
              <a:gd name="T5" fmla="*/ 2052 h 2136"/>
              <a:gd name="T6" fmla="*/ 138 w 618"/>
              <a:gd name="T7" fmla="*/ 2102 h 2136"/>
              <a:gd name="T8" fmla="*/ 109 w 618"/>
              <a:gd name="T9" fmla="*/ 2136 h 2136"/>
              <a:gd name="T10" fmla="*/ 90 w 618"/>
              <a:gd name="T11" fmla="*/ 2126 h 2136"/>
              <a:gd name="T12" fmla="*/ 69 w 618"/>
              <a:gd name="T13" fmla="*/ 2100 h 2136"/>
              <a:gd name="T14" fmla="*/ 44 w 618"/>
              <a:gd name="T15" fmla="*/ 2057 h 2136"/>
              <a:gd name="T16" fmla="*/ 8 w 618"/>
              <a:gd name="T17" fmla="*/ 1975 h 2136"/>
              <a:gd name="T18" fmla="*/ 0 w 618"/>
              <a:gd name="T19" fmla="*/ 1931 h 2136"/>
              <a:gd name="T20" fmla="*/ 4 w 618"/>
              <a:gd name="T21" fmla="*/ 1906 h 2136"/>
              <a:gd name="T22" fmla="*/ 29 w 618"/>
              <a:gd name="T23" fmla="*/ 1850 h 2136"/>
              <a:gd name="T24" fmla="*/ 48 w 618"/>
              <a:gd name="T25" fmla="*/ 1806 h 2136"/>
              <a:gd name="T26" fmla="*/ 65 w 618"/>
              <a:gd name="T27" fmla="*/ 1741 h 2136"/>
              <a:gd name="T28" fmla="*/ 77 w 618"/>
              <a:gd name="T29" fmla="*/ 1658 h 2136"/>
              <a:gd name="T30" fmla="*/ 82 w 618"/>
              <a:gd name="T31" fmla="*/ 1597 h 2136"/>
              <a:gd name="T32" fmla="*/ 86 w 618"/>
              <a:gd name="T33" fmla="*/ 1524 h 2136"/>
              <a:gd name="T34" fmla="*/ 88 w 618"/>
              <a:gd name="T35" fmla="*/ 1432 h 2136"/>
              <a:gd name="T36" fmla="*/ 88 w 618"/>
              <a:gd name="T37" fmla="*/ 1319 h 2136"/>
              <a:gd name="T38" fmla="*/ 88 w 618"/>
              <a:gd name="T39" fmla="*/ 1184 h 2136"/>
              <a:gd name="T40" fmla="*/ 90 w 618"/>
              <a:gd name="T41" fmla="*/ 1029 h 2136"/>
              <a:gd name="T42" fmla="*/ 88 w 618"/>
              <a:gd name="T43" fmla="*/ 854 h 2136"/>
              <a:gd name="T44" fmla="*/ 88 w 618"/>
              <a:gd name="T45" fmla="*/ 697 h 2136"/>
              <a:gd name="T46" fmla="*/ 84 w 618"/>
              <a:gd name="T47" fmla="*/ 559 h 2136"/>
              <a:gd name="T48" fmla="*/ 80 w 618"/>
              <a:gd name="T49" fmla="*/ 440 h 2136"/>
              <a:gd name="T50" fmla="*/ 75 w 618"/>
              <a:gd name="T51" fmla="*/ 338 h 2136"/>
              <a:gd name="T52" fmla="*/ 67 w 618"/>
              <a:gd name="T53" fmla="*/ 257 h 2136"/>
              <a:gd name="T54" fmla="*/ 59 w 618"/>
              <a:gd name="T55" fmla="*/ 196 h 2136"/>
              <a:gd name="T56" fmla="*/ 44 w 618"/>
              <a:gd name="T57" fmla="*/ 113 h 2136"/>
              <a:gd name="T58" fmla="*/ 34 w 618"/>
              <a:gd name="T59" fmla="*/ 52 h 2136"/>
              <a:gd name="T60" fmla="*/ 29 w 618"/>
              <a:gd name="T61" fmla="*/ 14 h 2136"/>
              <a:gd name="T62" fmla="*/ 34 w 618"/>
              <a:gd name="T63" fmla="*/ 4 h 2136"/>
              <a:gd name="T64" fmla="*/ 56 w 618"/>
              <a:gd name="T65" fmla="*/ 0 h 2136"/>
              <a:gd name="T66" fmla="*/ 92 w 618"/>
              <a:gd name="T67" fmla="*/ 6 h 2136"/>
              <a:gd name="T68" fmla="*/ 134 w 618"/>
              <a:gd name="T69" fmla="*/ 16 h 2136"/>
              <a:gd name="T70" fmla="*/ 163 w 618"/>
              <a:gd name="T71" fmla="*/ 25 h 2136"/>
              <a:gd name="T72" fmla="*/ 190 w 618"/>
              <a:gd name="T73" fmla="*/ 35 h 2136"/>
              <a:gd name="T74" fmla="*/ 196 w 618"/>
              <a:gd name="T75" fmla="*/ 77 h 2136"/>
              <a:gd name="T76" fmla="*/ 198 w 618"/>
              <a:gd name="T77" fmla="*/ 163 h 2136"/>
              <a:gd name="T78" fmla="*/ 199 w 618"/>
              <a:gd name="T79" fmla="*/ 296 h 2136"/>
              <a:gd name="T80" fmla="*/ 199 w 618"/>
              <a:gd name="T81" fmla="*/ 461 h 2136"/>
              <a:gd name="T82" fmla="*/ 201 w 618"/>
              <a:gd name="T83" fmla="*/ 641 h 2136"/>
              <a:gd name="T84" fmla="*/ 207 w 618"/>
              <a:gd name="T85" fmla="*/ 839 h 2136"/>
              <a:gd name="T86" fmla="*/ 209 w 618"/>
              <a:gd name="T87" fmla="*/ 1046 h 2136"/>
              <a:gd name="T88" fmla="*/ 207 w 618"/>
              <a:gd name="T89" fmla="*/ 1232 h 2136"/>
              <a:gd name="T90" fmla="*/ 201 w 618"/>
              <a:gd name="T91" fmla="*/ 1401 h 2136"/>
              <a:gd name="T92" fmla="*/ 196 w 618"/>
              <a:gd name="T93" fmla="*/ 1549 h 2136"/>
              <a:gd name="T94" fmla="*/ 198 w 618"/>
              <a:gd name="T95" fmla="*/ 1660 h 2136"/>
              <a:gd name="T96" fmla="*/ 205 w 618"/>
              <a:gd name="T97" fmla="*/ 1714 h 2136"/>
              <a:gd name="T98" fmla="*/ 213 w 618"/>
              <a:gd name="T99" fmla="*/ 1733 h 2136"/>
              <a:gd name="T100" fmla="*/ 224 w 618"/>
              <a:gd name="T101" fmla="*/ 1743 h 2136"/>
              <a:gd name="T102" fmla="*/ 267 w 618"/>
              <a:gd name="T103" fmla="*/ 1733 h 2136"/>
              <a:gd name="T104" fmla="*/ 341 w 618"/>
              <a:gd name="T105" fmla="*/ 1699 h 2136"/>
              <a:gd name="T106" fmla="*/ 449 w 618"/>
              <a:gd name="T107" fmla="*/ 1637 h 2136"/>
              <a:gd name="T108" fmla="*/ 537 w 618"/>
              <a:gd name="T109" fmla="*/ 1587 h 2136"/>
              <a:gd name="T110" fmla="*/ 593 w 618"/>
              <a:gd name="T111" fmla="*/ 1566 h 2136"/>
              <a:gd name="T112" fmla="*/ 618 w 618"/>
              <a:gd name="T113" fmla="*/ 1574 h 2136"/>
              <a:gd name="T114" fmla="*/ 616 w 618"/>
              <a:gd name="T115" fmla="*/ 1589 h 2136"/>
              <a:gd name="T116" fmla="*/ 601 w 618"/>
              <a:gd name="T117" fmla="*/ 1610 h 2136"/>
              <a:gd name="T118" fmla="*/ 568 w 618"/>
              <a:gd name="T119" fmla="*/ 1649 h 2136"/>
              <a:gd name="T120" fmla="*/ 474 w 618"/>
              <a:gd name="T121" fmla="*/ 1737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8" h="2136">
                <a:moveTo>
                  <a:pt x="399" y="1806"/>
                </a:moveTo>
                <a:lnTo>
                  <a:pt x="370" y="1829"/>
                </a:lnTo>
                <a:lnTo>
                  <a:pt x="345" y="1854"/>
                </a:lnTo>
                <a:lnTo>
                  <a:pt x="322" y="1875"/>
                </a:lnTo>
                <a:lnTo>
                  <a:pt x="299" y="1896"/>
                </a:lnTo>
                <a:lnTo>
                  <a:pt x="278" y="1917"/>
                </a:lnTo>
                <a:lnTo>
                  <a:pt x="259" y="1936"/>
                </a:lnTo>
                <a:lnTo>
                  <a:pt x="242" y="1954"/>
                </a:lnTo>
                <a:lnTo>
                  <a:pt x="226" y="1971"/>
                </a:lnTo>
                <a:lnTo>
                  <a:pt x="213" y="1986"/>
                </a:lnTo>
                <a:lnTo>
                  <a:pt x="199" y="2002"/>
                </a:lnTo>
                <a:lnTo>
                  <a:pt x="188" y="2015"/>
                </a:lnTo>
                <a:lnTo>
                  <a:pt x="180" y="2029"/>
                </a:lnTo>
                <a:lnTo>
                  <a:pt x="173" y="2040"/>
                </a:lnTo>
                <a:lnTo>
                  <a:pt x="167" y="2052"/>
                </a:lnTo>
                <a:lnTo>
                  <a:pt x="161" y="2061"/>
                </a:lnTo>
                <a:lnTo>
                  <a:pt x="159" y="2071"/>
                </a:lnTo>
                <a:lnTo>
                  <a:pt x="151" y="2082"/>
                </a:lnTo>
                <a:lnTo>
                  <a:pt x="144" y="2092"/>
                </a:lnTo>
                <a:lnTo>
                  <a:pt x="138" y="2102"/>
                </a:lnTo>
                <a:lnTo>
                  <a:pt x="130" y="2111"/>
                </a:lnTo>
                <a:lnTo>
                  <a:pt x="125" y="2119"/>
                </a:lnTo>
                <a:lnTo>
                  <a:pt x="119" y="2126"/>
                </a:lnTo>
                <a:lnTo>
                  <a:pt x="113" y="2130"/>
                </a:lnTo>
                <a:lnTo>
                  <a:pt x="109" y="2136"/>
                </a:lnTo>
                <a:lnTo>
                  <a:pt x="105" y="2136"/>
                </a:lnTo>
                <a:lnTo>
                  <a:pt x="102" y="2134"/>
                </a:lnTo>
                <a:lnTo>
                  <a:pt x="98" y="2132"/>
                </a:lnTo>
                <a:lnTo>
                  <a:pt x="94" y="2130"/>
                </a:lnTo>
                <a:lnTo>
                  <a:pt x="90" y="2126"/>
                </a:lnTo>
                <a:lnTo>
                  <a:pt x="86" y="2123"/>
                </a:lnTo>
                <a:lnTo>
                  <a:pt x="82" y="2119"/>
                </a:lnTo>
                <a:lnTo>
                  <a:pt x="79" y="2113"/>
                </a:lnTo>
                <a:lnTo>
                  <a:pt x="73" y="2107"/>
                </a:lnTo>
                <a:lnTo>
                  <a:pt x="69" y="2100"/>
                </a:lnTo>
                <a:lnTo>
                  <a:pt x="65" y="2092"/>
                </a:lnTo>
                <a:lnTo>
                  <a:pt x="59" y="2084"/>
                </a:lnTo>
                <a:lnTo>
                  <a:pt x="56" y="2077"/>
                </a:lnTo>
                <a:lnTo>
                  <a:pt x="50" y="2067"/>
                </a:lnTo>
                <a:lnTo>
                  <a:pt x="44" y="2057"/>
                </a:lnTo>
                <a:lnTo>
                  <a:pt x="40" y="2048"/>
                </a:lnTo>
                <a:lnTo>
                  <a:pt x="29" y="2027"/>
                </a:lnTo>
                <a:lnTo>
                  <a:pt x="21" y="2009"/>
                </a:lnTo>
                <a:lnTo>
                  <a:pt x="13" y="1990"/>
                </a:lnTo>
                <a:lnTo>
                  <a:pt x="8" y="1975"/>
                </a:lnTo>
                <a:lnTo>
                  <a:pt x="4" y="1960"/>
                </a:lnTo>
                <a:lnTo>
                  <a:pt x="2" y="1946"/>
                </a:lnTo>
                <a:lnTo>
                  <a:pt x="0" y="1940"/>
                </a:lnTo>
                <a:lnTo>
                  <a:pt x="0" y="1936"/>
                </a:lnTo>
                <a:lnTo>
                  <a:pt x="0" y="1931"/>
                </a:lnTo>
                <a:lnTo>
                  <a:pt x="0" y="1927"/>
                </a:lnTo>
                <a:lnTo>
                  <a:pt x="0" y="1925"/>
                </a:lnTo>
                <a:lnTo>
                  <a:pt x="0" y="1921"/>
                </a:lnTo>
                <a:lnTo>
                  <a:pt x="2" y="1915"/>
                </a:lnTo>
                <a:lnTo>
                  <a:pt x="4" y="1906"/>
                </a:lnTo>
                <a:lnTo>
                  <a:pt x="8" y="1896"/>
                </a:lnTo>
                <a:lnTo>
                  <a:pt x="11" y="1885"/>
                </a:lnTo>
                <a:lnTo>
                  <a:pt x="17" y="1873"/>
                </a:lnTo>
                <a:lnTo>
                  <a:pt x="23" y="1862"/>
                </a:lnTo>
                <a:lnTo>
                  <a:pt x="29" y="1850"/>
                </a:lnTo>
                <a:lnTo>
                  <a:pt x="33" y="1842"/>
                </a:lnTo>
                <a:lnTo>
                  <a:pt x="36" y="1835"/>
                </a:lnTo>
                <a:lnTo>
                  <a:pt x="40" y="1827"/>
                </a:lnTo>
                <a:lnTo>
                  <a:pt x="44" y="1817"/>
                </a:lnTo>
                <a:lnTo>
                  <a:pt x="48" y="1806"/>
                </a:lnTo>
                <a:lnTo>
                  <a:pt x="52" y="1794"/>
                </a:lnTo>
                <a:lnTo>
                  <a:pt x="54" y="1783"/>
                </a:lnTo>
                <a:lnTo>
                  <a:pt x="57" y="1770"/>
                </a:lnTo>
                <a:lnTo>
                  <a:pt x="61" y="1756"/>
                </a:lnTo>
                <a:lnTo>
                  <a:pt x="65" y="1741"/>
                </a:lnTo>
                <a:lnTo>
                  <a:pt x="67" y="1725"/>
                </a:lnTo>
                <a:lnTo>
                  <a:pt x="71" y="1710"/>
                </a:lnTo>
                <a:lnTo>
                  <a:pt x="73" y="1693"/>
                </a:lnTo>
                <a:lnTo>
                  <a:pt x="75" y="1675"/>
                </a:lnTo>
                <a:lnTo>
                  <a:pt x="77" y="1658"/>
                </a:lnTo>
                <a:lnTo>
                  <a:pt x="79" y="1641"/>
                </a:lnTo>
                <a:lnTo>
                  <a:pt x="80" y="1629"/>
                </a:lnTo>
                <a:lnTo>
                  <a:pt x="80" y="1620"/>
                </a:lnTo>
                <a:lnTo>
                  <a:pt x="82" y="1608"/>
                </a:lnTo>
                <a:lnTo>
                  <a:pt x="82" y="1597"/>
                </a:lnTo>
                <a:lnTo>
                  <a:pt x="82" y="1583"/>
                </a:lnTo>
                <a:lnTo>
                  <a:pt x="84" y="1570"/>
                </a:lnTo>
                <a:lnTo>
                  <a:pt x="84" y="1557"/>
                </a:lnTo>
                <a:lnTo>
                  <a:pt x="84" y="1541"/>
                </a:lnTo>
                <a:lnTo>
                  <a:pt x="86" y="1524"/>
                </a:lnTo>
                <a:lnTo>
                  <a:pt x="86" y="1509"/>
                </a:lnTo>
                <a:lnTo>
                  <a:pt x="86" y="1489"/>
                </a:lnTo>
                <a:lnTo>
                  <a:pt x="86" y="1472"/>
                </a:lnTo>
                <a:lnTo>
                  <a:pt x="86" y="1453"/>
                </a:lnTo>
                <a:lnTo>
                  <a:pt x="88" y="1432"/>
                </a:lnTo>
                <a:lnTo>
                  <a:pt x="88" y="1411"/>
                </a:lnTo>
                <a:lnTo>
                  <a:pt x="88" y="1390"/>
                </a:lnTo>
                <a:lnTo>
                  <a:pt x="88" y="1367"/>
                </a:lnTo>
                <a:lnTo>
                  <a:pt x="88" y="1344"/>
                </a:lnTo>
                <a:lnTo>
                  <a:pt x="88" y="1319"/>
                </a:lnTo>
                <a:lnTo>
                  <a:pt x="88" y="1294"/>
                </a:lnTo>
                <a:lnTo>
                  <a:pt x="88" y="1269"/>
                </a:lnTo>
                <a:lnTo>
                  <a:pt x="88" y="1242"/>
                </a:lnTo>
                <a:lnTo>
                  <a:pt x="88" y="1213"/>
                </a:lnTo>
                <a:lnTo>
                  <a:pt x="88" y="1184"/>
                </a:lnTo>
                <a:lnTo>
                  <a:pt x="88" y="1155"/>
                </a:lnTo>
                <a:lnTo>
                  <a:pt x="88" y="1125"/>
                </a:lnTo>
                <a:lnTo>
                  <a:pt x="88" y="1094"/>
                </a:lnTo>
                <a:lnTo>
                  <a:pt x="88" y="1061"/>
                </a:lnTo>
                <a:lnTo>
                  <a:pt x="90" y="1029"/>
                </a:lnTo>
                <a:lnTo>
                  <a:pt x="90" y="994"/>
                </a:lnTo>
                <a:lnTo>
                  <a:pt x="90" y="960"/>
                </a:lnTo>
                <a:lnTo>
                  <a:pt x="90" y="923"/>
                </a:lnTo>
                <a:lnTo>
                  <a:pt x="90" y="889"/>
                </a:lnTo>
                <a:lnTo>
                  <a:pt x="88" y="854"/>
                </a:lnTo>
                <a:lnTo>
                  <a:pt x="88" y="822"/>
                </a:lnTo>
                <a:lnTo>
                  <a:pt x="88" y="789"/>
                </a:lnTo>
                <a:lnTo>
                  <a:pt x="88" y="758"/>
                </a:lnTo>
                <a:lnTo>
                  <a:pt x="88" y="728"/>
                </a:lnTo>
                <a:lnTo>
                  <a:pt x="88" y="697"/>
                </a:lnTo>
                <a:lnTo>
                  <a:pt x="88" y="668"/>
                </a:lnTo>
                <a:lnTo>
                  <a:pt x="86" y="639"/>
                </a:lnTo>
                <a:lnTo>
                  <a:pt x="86" y="610"/>
                </a:lnTo>
                <a:lnTo>
                  <a:pt x="86" y="584"/>
                </a:lnTo>
                <a:lnTo>
                  <a:pt x="84" y="559"/>
                </a:lnTo>
                <a:lnTo>
                  <a:pt x="84" y="534"/>
                </a:lnTo>
                <a:lnTo>
                  <a:pt x="82" y="509"/>
                </a:lnTo>
                <a:lnTo>
                  <a:pt x="82" y="484"/>
                </a:lnTo>
                <a:lnTo>
                  <a:pt x="82" y="461"/>
                </a:lnTo>
                <a:lnTo>
                  <a:pt x="80" y="440"/>
                </a:lnTo>
                <a:lnTo>
                  <a:pt x="80" y="417"/>
                </a:lnTo>
                <a:lnTo>
                  <a:pt x="79" y="396"/>
                </a:lnTo>
                <a:lnTo>
                  <a:pt x="77" y="376"/>
                </a:lnTo>
                <a:lnTo>
                  <a:pt x="77" y="357"/>
                </a:lnTo>
                <a:lnTo>
                  <a:pt x="75" y="338"/>
                </a:lnTo>
                <a:lnTo>
                  <a:pt x="73" y="321"/>
                </a:lnTo>
                <a:lnTo>
                  <a:pt x="73" y="303"/>
                </a:lnTo>
                <a:lnTo>
                  <a:pt x="71" y="288"/>
                </a:lnTo>
                <a:lnTo>
                  <a:pt x="69" y="273"/>
                </a:lnTo>
                <a:lnTo>
                  <a:pt x="67" y="257"/>
                </a:lnTo>
                <a:lnTo>
                  <a:pt x="67" y="244"/>
                </a:lnTo>
                <a:lnTo>
                  <a:pt x="65" y="230"/>
                </a:lnTo>
                <a:lnTo>
                  <a:pt x="63" y="219"/>
                </a:lnTo>
                <a:lnTo>
                  <a:pt x="61" y="207"/>
                </a:lnTo>
                <a:lnTo>
                  <a:pt x="59" y="196"/>
                </a:lnTo>
                <a:lnTo>
                  <a:pt x="56" y="179"/>
                </a:lnTo>
                <a:lnTo>
                  <a:pt x="52" y="161"/>
                </a:lnTo>
                <a:lnTo>
                  <a:pt x="50" y="144"/>
                </a:lnTo>
                <a:lnTo>
                  <a:pt x="46" y="129"/>
                </a:lnTo>
                <a:lnTo>
                  <a:pt x="44" y="113"/>
                </a:lnTo>
                <a:lnTo>
                  <a:pt x="42" y="100"/>
                </a:lnTo>
                <a:lnTo>
                  <a:pt x="38" y="87"/>
                </a:lnTo>
                <a:lnTo>
                  <a:pt x="36" y="73"/>
                </a:lnTo>
                <a:lnTo>
                  <a:pt x="34" y="64"/>
                </a:lnTo>
                <a:lnTo>
                  <a:pt x="34" y="52"/>
                </a:lnTo>
                <a:lnTo>
                  <a:pt x="33" y="42"/>
                </a:lnTo>
                <a:lnTo>
                  <a:pt x="31" y="35"/>
                </a:lnTo>
                <a:lnTo>
                  <a:pt x="31" y="27"/>
                </a:lnTo>
                <a:lnTo>
                  <a:pt x="31" y="19"/>
                </a:lnTo>
                <a:lnTo>
                  <a:pt x="29" y="14"/>
                </a:lnTo>
                <a:lnTo>
                  <a:pt x="29" y="10"/>
                </a:lnTo>
                <a:lnTo>
                  <a:pt x="29" y="8"/>
                </a:lnTo>
                <a:lnTo>
                  <a:pt x="31" y="6"/>
                </a:lnTo>
                <a:lnTo>
                  <a:pt x="33" y="4"/>
                </a:lnTo>
                <a:lnTo>
                  <a:pt x="34" y="4"/>
                </a:lnTo>
                <a:lnTo>
                  <a:pt x="38" y="2"/>
                </a:lnTo>
                <a:lnTo>
                  <a:pt x="42" y="2"/>
                </a:lnTo>
                <a:lnTo>
                  <a:pt x="46" y="0"/>
                </a:lnTo>
                <a:lnTo>
                  <a:pt x="50" y="0"/>
                </a:lnTo>
                <a:lnTo>
                  <a:pt x="56" y="0"/>
                </a:lnTo>
                <a:lnTo>
                  <a:pt x="61" y="2"/>
                </a:lnTo>
                <a:lnTo>
                  <a:pt x="69" y="2"/>
                </a:lnTo>
                <a:lnTo>
                  <a:pt x="75" y="2"/>
                </a:lnTo>
                <a:lnTo>
                  <a:pt x="82" y="4"/>
                </a:lnTo>
                <a:lnTo>
                  <a:pt x="92" y="6"/>
                </a:lnTo>
                <a:lnTo>
                  <a:pt x="100" y="8"/>
                </a:lnTo>
                <a:lnTo>
                  <a:pt x="109" y="10"/>
                </a:lnTo>
                <a:lnTo>
                  <a:pt x="119" y="12"/>
                </a:lnTo>
                <a:lnTo>
                  <a:pt x="127" y="14"/>
                </a:lnTo>
                <a:lnTo>
                  <a:pt x="134" y="16"/>
                </a:lnTo>
                <a:lnTo>
                  <a:pt x="142" y="17"/>
                </a:lnTo>
                <a:lnTo>
                  <a:pt x="148" y="19"/>
                </a:lnTo>
                <a:lnTo>
                  <a:pt x="153" y="21"/>
                </a:lnTo>
                <a:lnTo>
                  <a:pt x="159" y="23"/>
                </a:lnTo>
                <a:lnTo>
                  <a:pt x="163" y="25"/>
                </a:lnTo>
                <a:lnTo>
                  <a:pt x="173" y="27"/>
                </a:lnTo>
                <a:lnTo>
                  <a:pt x="178" y="29"/>
                </a:lnTo>
                <a:lnTo>
                  <a:pt x="184" y="31"/>
                </a:lnTo>
                <a:lnTo>
                  <a:pt x="188" y="31"/>
                </a:lnTo>
                <a:lnTo>
                  <a:pt x="190" y="35"/>
                </a:lnTo>
                <a:lnTo>
                  <a:pt x="192" y="39"/>
                </a:lnTo>
                <a:lnTo>
                  <a:pt x="194" y="46"/>
                </a:lnTo>
                <a:lnTo>
                  <a:pt x="194" y="54"/>
                </a:lnTo>
                <a:lnTo>
                  <a:pt x="196" y="64"/>
                </a:lnTo>
                <a:lnTo>
                  <a:pt x="196" y="77"/>
                </a:lnTo>
                <a:lnTo>
                  <a:pt x="198" y="90"/>
                </a:lnTo>
                <a:lnTo>
                  <a:pt x="198" y="106"/>
                </a:lnTo>
                <a:lnTo>
                  <a:pt x="198" y="123"/>
                </a:lnTo>
                <a:lnTo>
                  <a:pt x="198" y="142"/>
                </a:lnTo>
                <a:lnTo>
                  <a:pt x="198" y="163"/>
                </a:lnTo>
                <a:lnTo>
                  <a:pt x="199" y="186"/>
                </a:lnTo>
                <a:lnTo>
                  <a:pt x="199" y="211"/>
                </a:lnTo>
                <a:lnTo>
                  <a:pt x="199" y="238"/>
                </a:lnTo>
                <a:lnTo>
                  <a:pt x="199" y="265"/>
                </a:lnTo>
                <a:lnTo>
                  <a:pt x="199" y="296"/>
                </a:lnTo>
                <a:lnTo>
                  <a:pt x="199" y="326"/>
                </a:lnTo>
                <a:lnTo>
                  <a:pt x="199" y="359"/>
                </a:lnTo>
                <a:lnTo>
                  <a:pt x="199" y="392"/>
                </a:lnTo>
                <a:lnTo>
                  <a:pt x="199" y="426"/>
                </a:lnTo>
                <a:lnTo>
                  <a:pt x="199" y="461"/>
                </a:lnTo>
                <a:lnTo>
                  <a:pt x="199" y="495"/>
                </a:lnTo>
                <a:lnTo>
                  <a:pt x="199" y="530"/>
                </a:lnTo>
                <a:lnTo>
                  <a:pt x="199" y="566"/>
                </a:lnTo>
                <a:lnTo>
                  <a:pt x="201" y="605"/>
                </a:lnTo>
                <a:lnTo>
                  <a:pt x="201" y="641"/>
                </a:lnTo>
                <a:lnTo>
                  <a:pt x="201" y="680"/>
                </a:lnTo>
                <a:lnTo>
                  <a:pt x="203" y="718"/>
                </a:lnTo>
                <a:lnTo>
                  <a:pt x="203" y="758"/>
                </a:lnTo>
                <a:lnTo>
                  <a:pt x="205" y="799"/>
                </a:lnTo>
                <a:lnTo>
                  <a:pt x="207" y="839"/>
                </a:lnTo>
                <a:lnTo>
                  <a:pt x="209" y="879"/>
                </a:lnTo>
                <a:lnTo>
                  <a:pt x="209" y="923"/>
                </a:lnTo>
                <a:lnTo>
                  <a:pt x="209" y="965"/>
                </a:lnTo>
                <a:lnTo>
                  <a:pt x="209" y="1006"/>
                </a:lnTo>
                <a:lnTo>
                  <a:pt x="209" y="1046"/>
                </a:lnTo>
                <a:lnTo>
                  <a:pt x="209" y="1084"/>
                </a:lnTo>
                <a:lnTo>
                  <a:pt x="209" y="1123"/>
                </a:lnTo>
                <a:lnTo>
                  <a:pt x="207" y="1159"/>
                </a:lnTo>
                <a:lnTo>
                  <a:pt x="207" y="1196"/>
                </a:lnTo>
                <a:lnTo>
                  <a:pt x="207" y="1232"/>
                </a:lnTo>
                <a:lnTo>
                  <a:pt x="207" y="1267"/>
                </a:lnTo>
                <a:lnTo>
                  <a:pt x="205" y="1301"/>
                </a:lnTo>
                <a:lnTo>
                  <a:pt x="205" y="1336"/>
                </a:lnTo>
                <a:lnTo>
                  <a:pt x="203" y="1368"/>
                </a:lnTo>
                <a:lnTo>
                  <a:pt x="201" y="1401"/>
                </a:lnTo>
                <a:lnTo>
                  <a:pt x="201" y="1432"/>
                </a:lnTo>
                <a:lnTo>
                  <a:pt x="199" y="1464"/>
                </a:lnTo>
                <a:lnTo>
                  <a:pt x="198" y="1493"/>
                </a:lnTo>
                <a:lnTo>
                  <a:pt x="196" y="1522"/>
                </a:lnTo>
                <a:lnTo>
                  <a:pt x="196" y="1549"/>
                </a:lnTo>
                <a:lnTo>
                  <a:pt x="196" y="1576"/>
                </a:lnTo>
                <a:lnTo>
                  <a:pt x="196" y="1599"/>
                </a:lnTo>
                <a:lnTo>
                  <a:pt x="196" y="1620"/>
                </a:lnTo>
                <a:lnTo>
                  <a:pt x="196" y="1641"/>
                </a:lnTo>
                <a:lnTo>
                  <a:pt x="198" y="1660"/>
                </a:lnTo>
                <a:lnTo>
                  <a:pt x="199" y="1675"/>
                </a:lnTo>
                <a:lnTo>
                  <a:pt x="201" y="1691"/>
                </a:lnTo>
                <a:lnTo>
                  <a:pt x="203" y="1704"/>
                </a:lnTo>
                <a:lnTo>
                  <a:pt x="205" y="1710"/>
                </a:lnTo>
                <a:lnTo>
                  <a:pt x="205" y="1714"/>
                </a:lnTo>
                <a:lnTo>
                  <a:pt x="207" y="1720"/>
                </a:lnTo>
                <a:lnTo>
                  <a:pt x="209" y="1723"/>
                </a:lnTo>
                <a:lnTo>
                  <a:pt x="211" y="1727"/>
                </a:lnTo>
                <a:lnTo>
                  <a:pt x="211" y="1731"/>
                </a:lnTo>
                <a:lnTo>
                  <a:pt x="213" y="1733"/>
                </a:lnTo>
                <a:lnTo>
                  <a:pt x="215" y="1737"/>
                </a:lnTo>
                <a:lnTo>
                  <a:pt x="217" y="1737"/>
                </a:lnTo>
                <a:lnTo>
                  <a:pt x="219" y="1739"/>
                </a:lnTo>
                <a:lnTo>
                  <a:pt x="221" y="1741"/>
                </a:lnTo>
                <a:lnTo>
                  <a:pt x="224" y="1743"/>
                </a:lnTo>
                <a:lnTo>
                  <a:pt x="230" y="1743"/>
                </a:lnTo>
                <a:lnTo>
                  <a:pt x="238" y="1741"/>
                </a:lnTo>
                <a:lnTo>
                  <a:pt x="246" y="1739"/>
                </a:lnTo>
                <a:lnTo>
                  <a:pt x="255" y="1737"/>
                </a:lnTo>
                <a:lnTo>
                  <a:pt x="267" y="1733"/>
                </a:lnTo>
                <a:lnTo>
                  <a:pt x="278" y="1729"/>
                </a:lnTo>
                <a:lnTo>
                  <a:pt x="292" y="1723"/>
                </a:lnTo>
                <a:lnTo>
                  <a:pt x="307" y="1716"/>
                </a:lnTo>
                <a:lnTo>
                  <a:pt x="324" y="1708"/>
                </a:lnTo>
                <a:lnTo>
                  <a:pt x="341" y="1699"/>
                </a:lnTo>
                <a:lnTo>
                  <a:pt x="363" y="1689"/>
                </a:lnTo>
                <a:lnTo>
                  <a:pt x="382" y="1677"/>
                </a:lnTo>
                <a:lnTo>
                  <a:pt x="405" y="1666"/>
                </a:lnTo>
                <a:lnTo>
                  <a:pt x="428" y="1651"/>
                </a:lnTo>
                <a:lnTo>
                  <a:pt x="449" y="1637"/>
                </a:lnTo>
                <a:lnTo>
                  <a:pt x="470" y="1624"/>
                </a:lnTo>
                <a:lnTo>
                  <a:pt x="489" y="1612"/>
                </a:lnTo>
                <a:lnTo>
                  <a:pt x="507" y="1603"/>
                </a:lnTo>
                <a:lnTo>
                  <a:pt x="522" y="1595"/>
                </a:lnTo>
                <a:lnTo>
                  <a:pt x="537" y="1587"/>
                </a:lnTo>
                <a:lnTo>
                  <a:pt x="551" y="1580"/>
                </a:lnTo>
                <a:lnTo>
                  <a:pt x="564" y="1576"/>
                </a:lnTo>
                <a:lnTo>
                  <a:pt x="576" y="1570"/>
                </a:lnTo>
                <a:lnTo>
                  <a:pt x="585" y="1568"/>
                </a:lnTo>
                <a:lnTo>
                  <a:pt x="593" y="1566"/>
                </a:lnTo>
                <a:lnTo>
                  <a:pt x="601" y="1566"/>
                </a:lnTo>
                <a:lnTo>
                  <a:pt x="606" y="1566"/>
                </a:lnTo>
                <a:lnTo>
                  <a:pt x="612" y="1568"/>
                </a:lnTo>
                <a:lnTo>
                  <a:pt x="616" y="1570"/>
                </a:lnTo>
                <a:lnTo>
                  <a:pt x="618" y="1574"/>
                </a:lnTo>
                <a:lnTo>
                  <a:pt x="618" y="1576"/>
                </a:lnTo>
                <a:lnTo>
                  <a:pt x="618" y="1580"/>
                </a:lnTo>
                <a:lnTo>
                  <a:pt x="618" y="1581"/>
                </a:lnTo>
                <a:lnTo>
                  <a:pt x="618" y="1585"/>
                </a:lnTo>
                <a:lnTo>
                  <a:pt x="616" y="1589"/>
                </a:lnTo>
                <a:lnTo>
                  <a:pt x="614" y="1593"/>
                </a:lnTo>
                <a:lnTo>
                  <a:pt x="610" y="1597"/>
                </a:lnTo>
                <a:lnTo>
                  <a:pt x="608" y="1601"/>
                </a:lnTo>
                <a:lnTo>
                  <a:pt x="604" y="1606"/>
                </a:lnTo>
                <a:lnTo>
                  <a:pt x="601" y="1610"/>
                </a:lnTo>
                <a:lnTo>
                  <a:pt x="597" y="1616"/>
                </a:lnTo>
                <a:lnTo>
                  <a:pt x="591" y="1622"/>
                </a:lnTo>
                <a:lnTo>
                  <a:pt x="585" y="1628"/>
                </a:lnTo>
                <a:lnTo>
                  <a:pt x="579" y="1633"/>
                </a:lnTo>
                <a:lnTo>
                  <a:pt x="568" y="1649"/>
                </a:lnTo>
                <a:lnTo>
                  <a:pt x="553" y="1662"/>
                </a:lnTo>
                <a:lnTo>
                  <a:pt x="535" y="1679"/>
                </a:lnTo>
                <a:lnTo>
                  <a:pt x="516" y="1697"/>
                </a:lnTo>
                <a:lnTo>
                  <a:pt x="497" y="1716"/>
                </a:lnTo>
                <a:lnTo>
                  <a:pt x="474" y="1737"/>
                </a:lnTo>
                <a:lnTo>
                  <a:pt x="451" y="1758"/>
                </a:lnTo>
                <a:lnTo>
                  <a:pt x="426" y="1781"/>
                </a:lnTo>
                <a:lnTo>
                  <a:pt x="399" y="180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401" name="Freeform 105"/>
          <p:cNvSpPr>
            <a:spLocks noChangeArrowheads="1"/>
          </p:cNvSpPr>
          <p:nvPr/>
        </p:nvSpPr>
        <p:spPr bwMode="auto">
          <a:xfrm>
            <a:off x="2768600" y="2362200"/>
            <a:ext cx="665163" cy="777875"/>
          </a:xfrm>
          <a:custGeom>
            <a:avLst/>
            <a:gdLst>
              <a:gd name="T0" fmla="*/ 575 w 836"/>
              <a:gd name="T1" fmla="*/ 472 h 980"/>
              <a:gd name="T2" fmla="*/ 583 w 836"/>
              <a:gd name="T3" fmla="*/ 403 h 980"/>
              <a:gd name="T4" fmla="*/ 591 w 836"/>
              <a:gd name="T5" fmla="*/ 345 h 980"/>
              <a:gd name="T6" fmla="*/ 595 w 836"/>
              <a:gd name="T7" fmla="*/ 293 h 980"/>
              <a:gd name="T8" fmla="*/ 595 w 836"/>
              <a:gd name="T9" fmla="*/ 253 h 980"/>
              <a:gd name="T10" fmla="*/ 593 w 836"/>
              <a:gd name="T11" fmla="*/ 222 h 980"/>
              <a:gd name="T12" fmla="*/ 589 w 836"/>
              <a:gd name="T13" fmla="*/ 199 h 980"/>
              <a:gd name="T14" fmla="*/ 579 w 836"/>
              <a:gd name="T15" fmla="*/ 188 h 980"/>
              <a:gd name="T16" fmla="*/ 554 w 836"/>
              <a:gd name="T17" fmla="*/ 182 h 980"/>
              <a:gd name="T18" fmla="*/ 504 w 836"/>
              <a:gd name="T19" fmla="*/ 184 h 980"/>
              <a:gd name="T20" fmla="*/ 431 w 836"/>
              <a:gd name="T21" fmla="*/ 195 h 980"/>
              <a:gd name="T22" fmla="*/ 336 w 836"/>
              <a:gd name="T23" fmla="*/ 213 h 980"/>
              <a:gd name="T24" fmla="*/ 228 w 836"/>
              <a:gd name="T25" fmla="*/ 236 h 980"/>
              <a:gd name="T26" fmla="*/ 136 w 836"/>
              <a:gd name="T27" fmla="*/ 251 h 980"/>
              <a:gd name="T28" fmla="*/ 63 w 836"/>
              <a:gd name="T29" fmla="*/ 261 h 980"/>
              <a:gd name="T30" fmla="*/ 9 w 836"/>
              <a:gd name="T31" fmla="*/ 263 h 980"/>
              <a:gd name="T32" fmla="*/ 27 w 836"/>
              <a:gd name="T33" fmla="*/ 174 h 980"/>
              <a:gd name="T34" fmla="*/ 94 w 836"/>
              <a:gd name="T35" fmla="*/ 167 h 980"/>
              <a:gd name="T36" fmla="*/ 174 w 836"/>
              <a:gd name="T37" fmla="*/ 153 h 980"/>
              <a:gd name="T38" fmla="*/ 266 w 836"/>
              <a:gd name="T39" fmla="*/ 132 h 980"/>
              <a:gd name="T40" fmla="*/ 364 w 836"/>
              <a:gd name="T41" fmla="*/ 107 h 980"/>
              <a:gd name="T42" fmla="*/ 441 w 836"/>
              <a:gd name="T43" fmla="*/ 84 h 980"/>
              <a:gd name="T44" fmla="*/ 499 w 836"/>
              <a:gd name="T45" fmla="*/ 61 h 980"/>
              <a:gd name="T46" fmla="*/ 531 w 836"/>
              <a:gd name="T47" fmla="*/ 40 h 980"/>
              <a:gd name="T48" fmla="*/ 547 w 836"/>
              <a:gd name="T49" fmla="*/ 17 h 980"/>
              <a:gd name="T50" fmla="*/ 577 w 836"/>
              <a:gd name="T51" fmla="*/ 2 h 980"/>
              <a:gd name="T52" fmla="*/ 621 w 836"/>
              <a:gd name="T53" fmla="*/ 9 h 980"/>
              <a:gd name="T54" fmla="*/ 669 w 836"/>
              <a:gd name="T55" fmla="*/ 34 h 980"/>
              <a:gd name="T56" fmla="*/ 712 w 836"/>
              <a:gd name="T57" fmla="*/ 61 h 980"/>
              <a:gd name="T58" fmla="*/ 758 w 836"/>
              <a:gd name="T59" fmla="*/ 92 h 980"/>
              <a:gd name="T60" fmla="*/ 792 w 836"/>
              <a:gd name="T61" fmla="*/ 121 h 980"/>
              <a:gd name="T62" fmla="*/ 815 w 836"/>
              <a:gd name="T63" fmla="*/ 146 h 980"/>
              <a:gd name="T64" fmla="*/ 833 w 836"/>
              <a:gd name="T65" fmla="*/ 167 h 980"/>
              <a:gd name="T66" fmla="*/ 834 w 836"/>
              <a:gd name="T67" fmla="*/ 192 h 980"/>
              <a:gd name="T68" fmla="*/ 819 w 836"/>
              <a:gd name="T69" fmla="*/ 220 h 980"/>
              <a:gd name="T70" fmla="*/ 802 w 836"/>
              <a:gd name="T71" fmla="*/ 236 h 980"/>
              <a:gd name="T72" fmla="*/ 794 w 836"/>
              <a:gd name="T73" fmla="*/ 255 h 980"/>
              <a:gd name="T74" fmla="*/ 783 w 836"/>
              <a:gd name="T75" fmla="*/ 284 h 980"/>
              <a:gd name="T76" fmla="*/ 769 w 836"/>
              <a:gd name="T77" fmla="*/ 322 h 980"/>
              <a:gd name="T78" fmla="*/ 754 w 836"/>
              <a:gd name="T79" fmla="*/ 370 h 980"/>
              <a:gd name="T80" fmla="*/ 737 w 836"/>
              <a:gd name="T81" fmla="*/ 428 h 980"/>
              <a:gd name="T82" fmla="*/ 717 w 836"/>
              <a:gd name="T83" fmla="*/ 497 h 980"/>
              <a:gd name="T84" fmla="*/ 698 w 836"/>
              <a:gd name="T85" fmla="*/ 574 h 980"/>
              <a:gd name="T86" fmla="*/ 677 w 836"/>
              <a:gd name="T87" fmla="*/ 660 h 980"/>
              <a:gd name="T88" fmla="*/ 656 w 836"/>
              <a:gd name="T89" fmla="*/ 740 h 980"/>
              <a:gd name="T90" fmla="*/ 641 w 836"/>
              <a:gd name="T91" fmla="*/ 808 h 980"/>
              <a:gd name="T92" fmla="*/ 625 w 836"/>
              <a:gd name="T93" fmla="*/ 865 h 980"/>
              <a:gd name="T94" fmla="*/ 614 w 836"/>
              <a:gd name="T95" fmla="*/ 909 h 980"/>
              <a:gd name="T96" fmla="*/ 602 w 836"/>
              <a:gd name="T97" fmla="*/ 944 h 980"/>
              <a:gd name="T98" fmla="*/ 595 w 836"/>
              <a:gd name="T99" fmla="*/ 967 h 980"/>
              <a:gd name="T100" fmla="*/ 589 w 836"/>
              <a:gd name="T101" fmla="*/ 978 h 980"/>
              <a:gd name="T102" fmla="*/ 572 w 836"/>
              <a:gd name="T103" fmla="*/ 977 h 980"/>
              <a:gd name="T104" fmla="*/ 537 w 836"/>
              <a:gd name="T105" fmla="*/ 957 h 980"/>
              <a:gd name="T106" fmla="*/ 508 w 836"/>
              <a:gd name="T107" fmla="*/ 932 h 980"/>
              <a:gd name="T108" fmla="*/ 508 w 836"/>
              <a:gd name="T109" fmla="*/ 892 h 980"/>
              <a:gd name="T110" fmla="*/ 512 w 836"/>
              <a:gd name="T111" fmla="*/ 875 h 980"/>
              <a:gd name="T112" fmla="*/ 518 w 836"/>
              <a:gd name="T113" fmla="*/ 850 h 980"/>
              <a:gd name="T114" fmla="*/ 524 w 836"/>
              <a:gd name="T115" fmla="*/ 817 h 980"/>
              <a:gd name="T116" fmla="*/ 529 w 836"/>
              <a:gd name="T117" fmla="*/ 775 h 980"/>
              <a:gd name="T118" fmla="*/ 539 w 836"/>
              <a:gd name="T119" fmla="*/ 727 h 980"/>
              <a:gd name="T120" fmla="*/ 547 w 836"/>
              <a:gd name="T121" fmla="*/ 668 h 980"/>
              <a:gd name="T122" fmla="*/ 556 w 836"/>
              <a:gd name="T123" fmla="*/ 602 h 980"/>
              <a:gd name="T124" fmla="*/ 568 w 836"/>
              <a:gd name="T125" fmla="*/ 527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6" h="980">
                <a:moveTo>
                  <a:pt x="568" y="527"/>
                </a:moveTo>
                <a:lnTo>
                  <a:pt x="570" y="508"/>
                </a:lnTo>
                <a:lnTo>
                  <a:pt x="573" y="489"/>
                </a:lnTo>
                <a:lnTo>
                  <a:pt x="575" y="472"/>
                </a:lnTo>
                <a:lnTo>
                  <a:pt x="577" y="455"/>
                </a:lnTo>
                <a:lnTo>
                  <a:pt x="579" y="437"/>
                </a:lnTo>
                <a:lnTo>
                  <a:pt x="581" y="420"/>
                </a:lnTo>
                <a:lnTo>
                  <a:pt x="583" y="403"/>
                </a:lnTo>
                <a:lnTo>
                  <a:pt x="585" y="387"/>
                </a:lnTo>
                <a:lnTo>
                  <a:pt x="587" y="372"/>
                </a:lnTo>
                <a:lnTo>
                  <a:pt x="589" y="359"/>
                </a:lnTo>
                <a:lnTo>
                  <a:pt x="591" y="345"/>
                </a:lnTo>
                <a:lnTo>
                  <a:pt x="591" y="332"/>
                </a:lnTo>
                <a:lnTo>
                  <a:pt x="593" y="318"/>
                </a:lnTo>
                <a:lnTo>
                  <a:pt x="593" y="305"/>
                </a:lnTo>
                <a:lnTo>
                  <a:pt x="595" y="293"/>
                </a:lnTo>
                <a:lnTo>
                  <a:pt x="595" y="284"/>
                </a:lnTo>
                <a:lnTo>
                  <a:pt x="595" y="272"/>
                </a:lnTo>
                <a:lnTo>
                  <a:pt x="595" y="263"/>
                </a:lnTo>
                <a:lnTo>
                  <a:pt x="595" y="253"/>
                </a:lnTo>
                <a:lnTo>
                  <a:pt x="595" y="243"/>
                </a:lnTo>
                <a:lnTo>
                  <a:pt x="595" y="236"/>
                </a:lnTo>
                <a:lnTo>
                  <a:pt x="595" y="228"/>
                </a:lnTo>
                <a:lnTo>
                  <a:pt x="593" y="222"/>
                </a:lnTo>
                <a:lnTo>
                  <a:pt x="593" y="215"/>
                </a:lnTo>
                <a:lnTo>
                  <a:pt x="591" y="209"/>
                </a:lnTo>
                <a:lnTo>
                  <a:pt x="591" y="205"/>
                </a:lnTo>
                <a:lnTo>
                  <a:pt x="589" y="199"/>
                </a:lnTo>
                <a:lnTo>
                  <a:pt x="587" y="195"/>
                </a:lnTo>
                <a:lnTo>
                  <a:pt x="585" y="192"/>
                </a:lnTo>
                <a:lnTo>
                  <a:pt x="583" y="190"/>
                </a:lnTo>
                <a:lnTo>
                  <a:pt x="579" y="188"/>
                </a:lnTo>
                <a:lnTo>
                  <a:pt x="577" y="186"/>
                </a:lnTo>
                <a:lnTo>
                  <a:pt x="572" y="184"/>
                </a:lnTo>
                <a:lnTo>
                  <a:pt x="564" y="184"/>
                </a:lnTo>
                <a:lnTo>
                  <a:pt x="554" y="182"/>
                </a:lnTo>
                <a:lnTo>
                  <a:pt x="543" y="182"/>
                </a:lnTo>
                <a:lnTo>
                  <a:pt x="531" y="182"/>
                </a:lnTo>
                <a:lnTo>
                  <a:pt x="518" y="182"/>
                </a:lnTo>
                <a:lnTo>
                  <a:pt x="504" y="184"/>
                </a:lnTo>
                <a:lnTo>
                  <a:pt x="487" y="186"/>
                </a:lnTo>
                <a:lnTo>
                  <a:pt x="470" y="188"/>
                </a:lnTo>
                <a:lnTo>
                  <a:pt x="451" y="192"/>
                </a:lnTo>
                <a:lnTo>
                  <a:pt x="431" y="195"/>
                </a:lnTo>
                <a:lnTo>
                  <a:pt x="408" y="199"/>
                </a:lnTo>
                <a:lnTo>
                  <a:pt x="385" y="203"/>
                </a:lnTo>
                <a:lnTo>
                  <a:pt x="360" y="207"/>
                </a:lnTo>
                <a:lnTo>
                  <a:pt x="336" y="213"/>
                </a:lnTo>
                <a:lnTo>
                  <a:pt x="309" y="220"/>
                </a:lnTo>
                <a:lnTo>
                  <a:pt x="280" y="226"/>
                </a:lnTo>
                <a:lnTo>
                  <a:pt x="255" y="232"/>
                </a:lnTo>
                <a:lnTo>
                  <a:pt x="228" y="236"/>
                </a:lnTo>
                <a:lnTo>
                  <a:pt x="203" y="240"/>
                </a:lnTo>
                <a:lnTo>
                  <a:pt x="180" y="245"/>
                </a:lnTo>
                <a:lnTo>
                  <a:pt x="157" y="247"/>
                </a:lnTo>
                <a:lnTo>
                  <a:pt x="136" y="251"/>
                </a:lnTo>
                <a:lnTo>
                  <a:pt x="117" y="255"/>
                </a:lnTo>
                <a:lnTo>
                  <a:pt x="98" y="257"/>
                </a:lnTo>
                <a:lnTo>
                  <a:pt x="80" y="259"/>
                </a:lnTo>
                <a:lnTo>
                  <a:pt x="63" y="261"/>
                </a:lnTo>
                <a:lnTo>
                  <a:pt x="48" y="261"/>
                </a:lnTo>
                <a:lnTo>
                  <a:pt x="32" y="263"/>
                </a:lnTo>
                <a:lnTo>
                  <a:pt x="21" y="263"/>
                </a:lnTo>
                <a:lnTo>
                  <a:pt x="9" y="263"/>
                </a:lnTo>
                <a:lnTo>
                  <a:pt x="0" y="263"/>
                </a:lnTo>
                <a:lnTo>
                  <a:pt x="0" y="176"/>
                </a:lnTo>
                <a:lnTo>
                  <a:pt x="13" y="174"/>
                </a:lnTo>
                <a:lnTo>
                  <a:pt x="27" y="174"/>
                </a:lnTo>
                <a:lnTo>
                  <a:pt x="42" y="172"/>
                </a:lnTo>
                <a:lnTo>
                  <a:pt x="59" y="172"/>
                </a:lnTo>
                <a:lnTo>
                  <a:pt x="76" y="169"/>
                </a:lnTo>
                <a:lnTo>
                  <a:pt x="94" y="167"/>
                </a:lnTo>
                <a:lnTo>
                  <a:pt x="113" y="165"/>
                </a:lnTo>
                <a:lnTo>
                  <a:pt x="132" y="161"/>
                </a:lnTo>
                <a:lnTo>
                  <a:pt x="153" y="157"/>
                </a:lnTo>
                <a:lnTo>
                  <a:pt x="174" y="153"/>
                </a:lnTo>
                <a:lnTo>
                  <a:pt x="195" y="148"/>
                </a:lnTo>
                <a:lnTo>
                  <a:pt x="218" y="144"/>
                </a:lnTo>
                <a:lnTo>
                  <a:pt x="243" y="138"/>
                </a:lnTo>
                <a:lnTo>
                  <a:pt x="266" y="132"/>
                </a:lnTo>
                <a:lnTo>
                  <a:pt x="291" y="126"/>
                </a:lnTo>
                <a:lnTo>
                  <a:pt x="318" y="121"/>
                </a:lnTo>
                <a:lnTo>
                  <a:pt x="341" y="113"/>
                </a:lnTo>
                <a:lnTo>
                  <a:pt x="364" y="107"/>
                </a:lnTo>
                <a:lnTo>
                  <a:pt x="385" y="101"/>
                </a:lnTo>
                <a:lnTo>
                  <a:pt x="407" y="96"/>
                </a:lnTo>
                <a:lnTo>
                  <a:pt x="424" y="90"/>
                </a:lnTo>
                <a:lnTo>
                  <a:pt x="441" y="84"/>
                </a:lnTo>
                <a:lnTo>
                  <a:pt x="458" y="78"/>
                </a:lnTo>
                <a:lnTo>
                  <a:pt x="472" y="73"/>
                </a:lnTo>
                <a:lnTo>
                  <a:pt x="485" y="67"/>
                </a:lnTo>
                <a:lnTo>
                  <a:pt x="499" y="61"/>
                </a:lnTo>
                <a:lnTo>
                  <a:pt x="508" y="55"/>
                </a:lnTo>
                <a:lnTo>
                  <a:pt x="518" y="50"/>
                </a:lnTo>
                <a:lnTo>
                  <a:pt x="525" y="46"/>
                </a:lnTo>
                <a:lnTo>
                  <a:pt x="531" y="40"/>
                </a:lnTo>
                <a:lnTo>
                  <a:pt x="535" y="36"/>
                </a:lnTo>
                <a:lnTo>
                  <a:pt x="537" y="32"/>
                </a:lnTo>
                <a:lnTo>
                  <a:pt x="541" y="25"/>
                </a:lnTo>
                <a:lnTo>
                  <a:pt x="547" y="17"/>
                </a:lnTo>
                <a:lnTo>
                  <a:pt x="552" y="11"/>
                </a:lnTo>
                <a:lnTo>
                  <a:pt x="560" y="7"/>
                </a:lnTo>
                <a:lnTo>
                  <a:pt x="568" y="4"/>
                </a:lnTo>
                <a:lnTo>
                  <a:pt x="577" y="2"/>
                </a:lnTo>
                <a:lnTo>
                  <a:pt x="587" y="0"/>
                </a:lnTo>
                <a:lnTo>
                  <a:pt x="597" y="0"/>
                </a:lnTo>
                <a:lnTo>
                  <a:pt x="608" y="4"/>
                </a:lnTo>
                <a:lnTo>
                  <a:pt x="621" y="9"/>
                </a:lnTo>
                <a:lnTo>
                  <a:pt x="637" y="17"/>
                </a:lnTo>
                <a:lnTo>
                  <a:pt x="652" y="25"/>
                </a:lnTo>
                <a:lnTo>
                  <a:pt x="662" y="30"/>
                </a:lnTo>
                <a:lnTo>
                  <a:pt x="669" y="34"/>
                </a:lnTo>
                <a:lnTo>
                  <a:pt x="679" y="40"/>
                </a:lnTo>
                <a:lnTo>
                  <a:pt x="691" y="48"/>
                </a:lnTo>
                <a:lnTo>
                  <a:pt x="700" y="53"/>
                </a:lnTo>
                <a:lnTo>
                  <a:pt x="712" y="61"/>
                </a:lnTo>
                <a:lnTo>
                  <a:pt x="725" y="69"/>
                </a:lnTo>
                <a:lnTo>
                  <a:pt x="737" y="77"/>
                </a:lnTo>
                <a:lnTo>
                  <a:pt x="748" y="84"/>
                </a:lnTo>
                <a:lnTo>
                  <a:pt x="758" y="92"/>
                </a:lnTo>
                <a:lnTo>
                  <a:pt x="767" y="100"/>
                </a:lnTo>
                <a:lnTo>
                  <a:pt x="777" y="107"/>
                </a:lnTo>
                <a:lnTo>
                  <a:pt x="785" y="115"/>
                </a:lnTo>
                <a:lnTo>
                  <a:pt x="792" y="121"/>
                </a:lnTo>
                <a:lnTo>
                  <a:pt x="798" y="128"/>
                </a:lnTo>
                <a:lnTo>
                  <a:pt x="806" y="134"/>
                </a:lnTo>
                <a:lnTo>
                  <a:pt x="811" y="140"/>
                </a:lnTo>
                <a:lnTo>
                  <a:pt x="815" y="146"/>
                </a:lnTo>
                <a:lnTo>
                  <a:pt x="821" y="151"/>
                </a:lnTo>
                <a:lnTo>
                  <a:pt x="825" y="157"/>
                </a:lnTo>
                <a:lnTo>
                  <a:pt x="829" y="161"/>
                </a:lnTo>
                <a:lnTo>
                  <a:pt x="833" y="167"/>
                </a:lnTo>
                <a:lnTo>
                  <a:pt x="834" y="171"/>
                </a:lnTo>
                <a:lnTo>
                  <a:pt x="836" y="176"/>
                </a:lnTo>
                <a:lnTo>
                  <a:pt x="836" y="184"/>
                </a:lnTo>
                <a:lnTo>
                  <a:pt x="834" y="192"/>
                </a:lnTo>
                <a:lnTo>
                  <a:pt x="833" y="199"/>
                </a:lnTo>
                <a:lnTo>
                  <a:pt x="829" y="207"/>
                </a:lnTo>
                <a:lnTo>
                  <a:pt x="825" y="215"/>
                </a:lnTo>
                <a:lnTo>
                  <a:pt x="819" y="220"/>
                </a:lnTo>
                <a:lnTo>
                  <a:pt x="813" y="226"/>
                </a:lnTo>
                <a:lnTo>
                  <a:pt x="808" y="230"/>
                </a:lnTo>
                <a:lnTo>
                  <a:pt x="806" y="234"/>
                </a:lnTo>
                <a:lnTo>
                  <a:pt x="802" y="236"/>
                </a:lnTo>
                <a:lnTo>
                  <a:pt x="800" y="240"/>
                </a:lnTo>
                <a:lnTo>
                  <a:pt x="798" y="243"/>
                </a:lnTo>
                <a:lnTo>
                  <a:pt x="796" y="249"/>
                </a:lnTo>
                <a:lnTo>
                  <a:pt x="794" y="255"/>
                </a:lnTo>
                <a:lnTo>
                  <a:pt x="790" y="261"/>
                </a:lnTo>
                <a:lnTo>
                  <a:pt x="788" y="268"/>
                </a:lnTo>
                <a:lnTo>
                  <a:pt x="785" y="274"/>
                </a:lnTo>
                <a:lnTo>
                  <a:pt x="783" y="284"/>
                </a:lnTo>
                <a:lnTo>
                  <a:pt x="779" y="291"/>
                </a:lnTo>
                <a:lnTo>
                  <a:pt x="775" y="301"/>
                </a:lnTo>
                <a:lnTo>
                  <a:pt x="773" y="311"/>
                </a:lnTo>
                <a:lnTo>
                  <a:pt x="769" y="322"/>
                </a:lnTo>
                <a:lnTo>
                  <a:pt x="765" y="334"/>
                </a:lnTo>
                <a:lnTo>
                  <a:pt x="762" y="345"/>
                </a:lnTo>
                <a:lnTo>
                  <a:pt x="758" y="357"/>
                </a:lnTo>
                <a:lnTo>
                  <a:pt x="754" y="370"/>
                </a:lnTo>
                <a:lnTo>
                  <a:pt x="750" y="384"/>
                </a:lnTo>
                <a:lnTo>
                  <a:pt x="746" y="399"/>
                </a:lnTo>
                <a:lnTo>
                  <a:pt x="740" y="412"/>
                </a:lnTo>
                <a:lnTo>
                  <a:pt x="737" y="428"/>
                </a:lnTo>
                <a:lnTo>
                  <a:pt x="733" y="445"/>
                </a:lnTo>
                <a:lnTo>
                  <a:pt x="727" y="460"/>
                </a:lnTo>
                <a:lnTo>
                  <a:pt x="723" y="478"/>
                </a:lnTo>
                <a:lnTo>
                  <a:pt x="717" y="497"/>
                </a:lnTo>
                <a:lnTo>
                  <a:pt x="714" y="514"/>
                </a:lnTo>
                <a:lnTo>
                  <a:pt x="708" y="533"/>
                </a:lnTo>
                <a:lnTo>
                  <a:pt x="704" y="554"/>
                </a:lnTo>
                <a:lnTo>
                  <a:pt x="698" y="574"/>
                </a:lnTo>
                <a:lnTo>
                  <a:pt x="692" y="595"/>
                </a:lnTo>
                <a:lnTo>
                  <a:pt x="687" y="616"/>
                </a:lnTo>
                <a:lnTo>
                  <a:pt x="681" y="639"/>
                </a:lnTo>
                <a:lnTo>
                  <a:pt x="677" y="660"/>
                </a:lnTo>
                <a:lnTo>
                  <a:pt x="671" y="681"/>
                </a:lnTo>
                <a:lnTo>
                  <a:pt x="666" y="702"/>
                </a:lnTo>
                <a:lnTo>
                  <a:pt x="662" y="721"/>
                </a:lnTo>
                <a:lnTo>
                  <a:pt x="656" y="740"/>
                </a:lnTo>
                <a:lnTo>
                  <a:pt x="652" y="758"/>
                </a:lnTo>
                <a:lnTo>
                  <a:pt x="648" y="775"/>
                </a:lnTo>
                <a:lnTo>
                  <a:pt x="644" y="792"/>
                </a:lnTo>
                <a:lnTo>
                  <a:pt x="641" y="808"/>
                </a:lnTo>
                <a:lnTo>
                  <a:pt x="637" y="823"/>
                </a:lnTo>
                <a:lnTo>
                  <a:pt x="633" y="838"/>
                </a:lnTo>
                <a:lnTo>
                  <a:pt x="629" y="852"/>
                </a:lnTo>
                <a:lnTo>
                  <a:pt x="625" y="865"/>
                </a:lnTo>
                <a:lnTo>
                  <a:pt x="621" y="877"/>
                </a:lnTo>
                <a:lnTo>
                  <a:pt x="620" y="888"/>
                </a:lnTo>
                <a:lnTo>
                  <a:pt x="616" y="900"/>
                </a:lnTo>
                <a:lnTo>
                  <a:pt x="614" y="909"/>
                </a:lnTo>
                <a:lnTo>
                  <a:pt x="610" y="919"/>
                </a:lnTo>
                <a:lnTo>
                  <a:pt x="608" y="929"/>
                </a:lnTo>
                <a:lnTo>
                  <a:pt x="606" y="936"/>
                </a:lnTo>
                <a:lnTo>
                  <a:pt x="602" y="944"/>
                </a:lnTo>
                <a:lnTo>
                  <a:pt x="600" y="952"/>
                </a:lnTo>
                <a:lnTo>
                  <a:pt x="598" y="957"/>
                </a:lnTo>
                <a:lnTo>
                  <a:pt x="597" y="963"/>
                </a:lnTo>
                <a:lnTo>
                  <a:pt x="595" y="967"/>
                </a:lnTo>
                <a:lnTo>
                  <a:pt x="593" y="971"/>
                </a:lnTo>
                <a:lnTo>
                  <a:pt x="593" y="975"/>
                </a:lnTo>
                <a:lnTo>
                  <a:pt x="591" y="977"/>
                </a:lnTo>
                <a:lnTo>
                  <a:pt x="589" y="978"/>
                </a:lnTo>
                <a:lnTo>
                  <a:pt x="587" y="980"/>
                </a:lnTo>
                <a:lnTo>
                  <a:pt x="583" y="978"/>
                </a:lnTo>
                <a:lnTo>
                  <a:pt x="577" y="978"/>
                </a:lnTo>
                <a:lnTo>
                  <a:pt x="572" y="977"/>
                </a:lnTo>
                <a:lnTo>
                  <a:pt x="566" y="973"/>
                </a:lnTo>
                <a:lnTo>
                  <a:pt x="560" y="969"/>
                </a:lnTo>
                <a:lnTo>
                  <a:pt x="552" y="965"/>
                </a:lnTo>
                <a:lnTo>
                  <a:pt x="537" y="957"/>
                </a:lnTo>
                <a:lnTo>
                  <a:pt x="527" y="954"/>
                </a:lnTo>
                <a:lnTo>
                  <a:pt x="518" y="948"/>
                </a:lnTo>
                <a:lnTo>
                  <a:pt x="512" y="940"/>
                </a:lnTo>
                <a:lnTo>
                  <a:pt x="508" y="932"/>
                </a:lnTo>
                <a:lnTo>
                  <a:pt x="504" y="925"/>
                </a:lnTo>
                <a:lnTo>
                  <a:pt x="504" y="915"/>
                </a:lnTo>
                <a:lnTo>
                  <a:pt x="504" y="904"/>
                </a:lnTo>
                <a:lnTo>
                  <a:pt x="508" y="892"/>
                </a:lnTo>
                <a:lnTo>
                  <a:pt x="508" y="888"/>
                </a:lnTo>
                <a:lnTo>
                  <a:pt x="510" y="884"/>
                </a:lnTo>
                <a:lnTo>
                  <a:pt x="510" y="881"/>
                </a:lnTo>
                <a:lnTo>
                  <a:pt x="512" y="875"/>
                </a:lnTo>
                <a:lnTo>
                  <a:pt x="512" y="869"/>
                </a:lnTo>
                <a:lnTo>
                  <a:pt x="514" y="863"/>
                </a:lnTo>
                <a:lnTo>
                  <a:pt x="516" y="858"/>
                </a:lnTo>
                <a:lnTo>
                  <a:pt x="518" y="850"/>
                </a:lnTo>
                <a:lnTo>
                  <a:pt x="518" y="842"/>
                </a:lnTo>
                <a:lnTo>
                  <a:pt x="520" y="835"/>
                </a:lnTo>
                <a:lnTo>
                  <a:pt x="522" y="827"/>
                </a:lnTo>
                <a:lnTo>
                  <a:pt x="524" y="817"/>
                </a:lnTo>
                <a:lnTo>
                  <a:pt x="525" y="808"/>
                </a:lnTo>
                <a:lnTo>
                  <a:pt x="527" y="798"/>
                </a:lnTo>
                <a:lnTo>
                  <a:pt x="527" y="787"/>
                </a:lnTo>
                <a:lnTo>
                  <a:pt x="529" y="775"/>
                </a:lnTo>
                <a:lnTo>
                  <a:pt x="531" y="764"/>
                </a:lnTo>
                <a:lnTo>
                  <a:pt x="533" y="752"/>
                </a:lnTo>
                <a:lnTo>
                  <a:pt x="535" y="739"/>
                </a:lnTo>
                <a:lnTo>
                  <a:pt x="539" y="727"/>
                </a:lnTo>
                <a:lnTo>
                  <a:pt x="541" y="714"/>
                </a:lnTo>
                <a:lnTo>
                  <a:pt x="543" y="698"/>
                </a:lnTo>
                <a:lnTo>
                  <a:pt x="545" y="683"/>
                </a:lnTo>
                <a:lnTo>
                  <a:pt x="547" y="668"/>
                </a:lnTo>
                <a:lnTo>
                  <a:pt x="549" y="652"/>
                </a:lnTo>
                <a:lnTo>
                  <a:pt x="552" y="637"/>
                </a:lnTo>
                <a:lnTo>
                  <a:pt x="554" y="620"/>
                </a:lnTo>
                <a:lnTo>
                  <a:pt x="556" y="602"/>
                </a:lnTo>
                <a:lnTo>
                  <a:pt x="560" y="585"/>
                </a:lnTo>
                <a:lnTo>
                  <a:pt x="562" y="566"/>
                </a:lnTo>
                <a:lnTo>
                  <a:pt x="564" y="547"/>
                </a:lnTo>
                <a:lnTo>
                  <a:pt x="568" y="527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402" name="Freeform 106"/>
          <p:cNvSpPr>
            <a:spLocks noChangeArrowheads="1"/>
          </p:cNvSpPr>
          <p:nvPr/>
        </p:nvSpPr>
        <p:spPr bwMode="auto">
          <a:xfrm>
            <a:off x="2822575" y="2728913"/>
            <a:ext cx="292100" cy="122237"/>
          </a:xfrm>
          <a:custGeom>
            <a:avLst/>
            <a:gdLst>
              <a:gd name="T0" fmla="*/ 0 w 369"/>
              <a:gd name="T1" fmla="*/ 65 h 154"/>
              <a:gd name="T2" fmla="*/ 12 w 369"/>
              <a:gd name="T3" fmla="*/ 65 h 154"/>
              <a:gd name="T4" fmla="*/ 27 w 369"/>
              <a:gd name="T5" fmla="*/ 64 h 154"/>
              <a:gd name="T6" fmla="*/ 42 w 369"/>
              <a:gd name="T7" fmla="*/ 62 h 154"/>
              <a:gd name="T8" fmla="*/ 60 w 369"/>
              <a:gd name="T9" fmla="*/ 58 h 154"/>
              <a:gd name="T10" fmla="*/ 79 w 369"/>
              <a:gd name="T11" fmla="*/ 54 h 154"/>
              <a:gd name="T12" fmla="*/ 100 w 369"/>
              <a:gd name="T13" fmla="*/ 48 h 154"/>
              <a:gd name="T14" fmla="*/ 125 w 369"/>
              <a:gd name="T15" fmla="*/ 41 h 154"/>
              <a:gd name="T16" fmla="*/ 150 w 369"/>
              <a:gd name="T17" fmla="*/ 33 h 154"/>
              <a:gd name="T18" fmla="*/ 171 w 369"/>
              <a:gd name="T19" fmla="*/ 25 h 154"/>
              <a:gd name="T20" fmla="*/ 192 w 369"/>
              <a:gd name="T21" fmla="*/ 18 h 154"/>
              <a:gd name="T22" fmla="*/ 213 w 369"/>
              <a:gd name="T23" fmla="*/ 12 h 154"/>
              <a:gd name="T24" fmla="*/ 232 w 369"/>
              <a:gd name="T25" fmla="*/ 8 h 154"/>
              <a:gd name="T26" fmla="*/ 252 w 369"/>
              <a:gd name="T27" fmla="*/ 4 h 154"/>
              <a:gd name="T28" fmla="*/ 271 w 369"/>
              <a:gd name="T29" fmla="*/ 2 h 154"/>
              <a:gd name="T30" fmla="*/ 290 w 369"/>
              <a:gd name="T31" fmla="*/ 0 h 154"/>
              <a:gd name="T32" fmla="*/ 309 w 369"/>
              <a:gd name="T33" fmla="*/ 0 h 154"/>
              <a:gd name="T34" fmla="*/ 323 w 369"/>
              <a:gd name="T35" fmla="*/ 4 h 154"/>
              <a:gd name="T36" fmla="*/ 336 w 369"/>
              <a:gd name="T37" fmla="*/ 8 h 154"/>
              <a:gd name="T38" fmla="*/ 346 w 369"/>
              <a:gd name="T39" fmla="*/ 14 h 154"/>
              <a:gd name="T40" fmla="*/ 353 w 369"/>
              <a:gd name="T41" fmla="*/ 19 h 154"/>
              <a:gd name="T42" fmla="*/ 361 w 369"/>
              <a:gd name="T43" fmla="*/ 25 h 154"/>
              <a:gd name="T44" fmla="*/ 365 w 369"/>
              <a:gd name="T45" fmla="*/ 35 h 154"/>
              <a:gd name="T46" fmla="*/ 369 w 369"/>
              <a:gd name="T47" fmla="*/ 44 h 154"/>
              <a:gd name="T48" fmla="*/ 369 w 369"/>
              <a:gd name="T49" fmla="*/ 48 h 154"/>
              <a:gd name="T50" fmla="*/ 369 w 369"/>
              <a:gd name="T51" fmla="*/ 56 h 154"/>
              <a:gd name="T52" fmla="*/ 369 w 369"/>
              <a:gd name="T53" fmla="*/ 62 h 154"/>
              <a:gd name="T54" fmla="*/ 367 w 369"/>
              <a:gd name="T55" fmla="*/ 67 h 154"/>
              <a:gd name="T56" fmla="*/ 365 w 369"/>
              <a:gd name="T57" fmla="*/ 73 h 154"/>
              <a:gd name="T58" fmla="*/ 361 w 369"/>
              <a:gd name="T59" fmla="*/ 77 h 154"/>
              <a:gd name="T60" fmla="*/ 357 w 369"/>
              <a:gd name="T61" fmla="*/ 83 h 154"/>
              <a:gd name="T62" fmla="*/ 351 w 369"/>
              <a:gd name="T63" fmla="*/ 87 h 154"/>
              <a:gd name="T64" fmla="*/ 346 w 369"/>
              <a:gd name="T65" fmla="*/ 92 h 154"/>
              <a:gd name="T66" fmla="*/ 338 w 369"/>
              <a:gd name="T67" fmla="*/ 96 h 154"/>
              <a:gd name="T68" fmla="*/ 330 w 369"/>
              <a:gd name="T69" fmla="*/ 100 h 154"/>
              <a:gd name="T70" fmla="*/ 323 w 369"/>
              <a:gd name="T71" fmla="*/ 104 h 154"/>
              <a:gd name="T72" fmla="*/ 313 w 369"/>
              <a:gd name="T73" fmla="*/ 108 h 154"/>
              <a:gd name="T74" fmla="*/ 301 w 369"/>
              <a:gd name="T75" fmla="*/ 112 h 154"/>
              <a:gd name="T76" fmla="*/ 290 w 369"/>
              <a:gd name="T77" fmla="*/ 113 h 154"/>
              <a:gd name="T78" fmla="*/ 277 w 369"/>
              <a:gd name="T79" fmla="*/ 117 h 154"/>
              <a:gd name="T80" fmla="*/ 263 w 369"/>
              <a:gd name="T81" fmla="*/ 119 h 154"/>
              <a:gd name="T82" fmla="*/ 250 w 369"/>
              <a:gd name="T83" fmla="*/ 121 h 154"/>
              <a:gd name="T84" fmla="*/ 219 w 369"/>
              <a:gd name="T85" fmla="*/ 129 h 154"/>
              <a:gd name="T86" fmla="*/ 190 w 369"/>
              <a:gd name="T87" fmla="*/ 136 h 154"/>
              <a:gd name="T88" fmla="*/ 159 w 369"/>
              <a:gd name="T89" fmla="*/ 142 h 154"/>
              <a:gd name="T90" fmla="*/ 129 w 369"/>
              <a:gd name="T91" fmla="*/ 146 h 154"/>
              <a:gd name="T92" fmla="*/ 98 w 369"/>
              <a:gd name="T93" fmla="*/ 150 h 154"/>
              <a:gd name="T94" fmla="*/ 65 w 369"/>
              <a:gd name="T95" fmla="*/ 152 h 154"/>
              <a:gd name="T96" fmla="*/ 33 w 369"/>
              <a:gd name="T97" fmla="*/ 154 h 154"/>
              <a:gd name="T98" fmla="*/ 0 w 369"/>
              <a:gd name="T99" fmla="*/ 154 h 154"/>
              <a:gd name="T100" fmla="*/ 0 w 369"/>
              <a:gd name="T101" fmla="*/ 6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9" h="154">
                <a:moveTo>
                  <a:pt x="0" y="65"/>
                </a:moveTo>
                <a:lnTo>
                  <a:pt x="12" y="65"/>
                </a:lnTo>
                <a:lnTo>
                  <a:pt x="27" y="64"/>
                </a:lnTo>
                <a:lnTo>
                  <a:pt x="42" y="62"/>
                </a:lnTo>
                <a:lnTo>
                  <a:pt x="60" y="58"/>
                </a:lnTo>
                <a:lnTo>
                  <a:pt x="79" y="54"/>
                </a:lnTo>
                <a:lnTo>
                  <a:pt x="100" y="48"/>
                </a:lnTo>
                <a:lnTo>
                  <a:pt x="125" y="41"/>
                </a:lnTo>
                <a:lnTo>
                  <a:pt x="150" y="33"/>
                </a:lnTo>
                <a:lnTo>
                  <a:pt x="171" y="25"/>
                </a:lnTo>
                <a:lnTo>
                  <a:pt x="192" y="18"/>
                </a:lnTo>
                <a:lnTo>
                  <a:pt x="213" y="12"/>
                </a:lnTo>
                <a:lnTo>
                  <a:pt x="232" y="8"/>
                </a:lnTo>
                <a:lnTo>
                  <a:pt x="252" y="4"/>
                </a:lnTo>
                <a:lnTo>
                  <a:pt x="271" y="2"/>
                </a:lnTo>
                <a:lnTo>
                  <a:pt x="290" y="0"/>
                </a:lnTo>
                <a:lnTo>
                  <a:pt x="309" y="0"/>
                </a:lnTo>
                <a:lnTo>
                  <a:pt x="323" y="4"/>
                </a:lnTo>
                <a:lnTo>
                  <a:pt x="336" y="8"/>
                </a:lnTo>
                <a:lnTo>
                  <a:pt x="346" y="14"/>
                </a:lnTo>
                <a:lnTo>
                  <a:pt x="353" y="19"/>
                </a:lnTo>
                <a:lnTo>
                  <a:pt x="361" y="25"/>
                </a:lnTo>
                <a:lnTo>
                  <a:pt x="365" y="35"/>
                </a:lnTo>
                <a:lnTo>
                  <a:pt x="369" y="44"/>
                </a:lnTo>
                <a:lnTo>
                  <a:pt x="369" y="48"/>
                </a:lnTo>
                <a:lnTo>
                  <a:pt x="369" y="56"/>
                </a:lnTo>
                <a:lnTo>
                  <a:pt x="369" y="62"/>
                </a:lnTo>
                <a:lnTo>
                  <a:pt x="367" y="67"/>
                </a:lnTo>
                <a:lnTo>
                  <a:pt x="365" y="73"/>
                </a:lnTo>
                <a:lnTo>
                  <a:pt x="361" y="77"/>
                </a:lnTo>
                <a:lnTo>
                  <a:pt x="357" y="83"/>
                </a:lnTo>
                <a:lnTo>
                  <a:pt x="351" y="87"/>
                </a:lnTo>
                <a:lnTo>
                  <a:pt x="346" y="92"/>
                </a:lnTo>
                <a:lnTo>
                  <a:pt x="338" y="96"/>
                </a:lnTo>
                <a:lnTo>
                  <a:pt x="330" y="100"/>
                </a:lnTo>
                <a:lnTo>
                  <a:pt x="323" y="104"/>
                </a:lnTo>
                <a:lnTo>
                  <a:pt x="313" y="108"/>
                </a:lnTo>
                <a:lnTo>
                  <a:pt x="301" y="112"/>
                </a:lnTo>
                <a:lnTo>
                  <a:pt x="290" y="113"/>
                </a:lnTo>
                <a:lnTo>
                  <a:pt x="277" y="117"/>
                </a:lnTo>
                <a:lnTo>
                  <a:pt x="263" y="119"/>
                </a:lnTo>
                <a:lnTo>
                  <a:pt x="250" y="121"/>
                </a:lnTo>
                <a:lnTo>
                  <a:pt x="219" y="129"/>
                </a:lnTo>
                <a:lnTo>
                  <a:pt x="190" y="136"/>
                </a:lnTo>
                <a:lnTo>
                  <a:pt x="159" y="142"/>
                </a:lnTo>
                <a:lnTo>
                  <a:pt x="129" y="146"/>
                </a:lnTo>
                <a:lnTo>
                  <a:pt x="98" y="150"/>
                </a:lnTo>
                <a:lnTo>
                  <a:pt x="65" y="152"/>
                </a:lnTo>
                <a:lnTo>
                  <a:pt x="33" y="154"/>
                </a:lnTo>
                <a:lnTo>
                  <a:pt x="0" y="154"/>
                </a:lnTo>
                <a:lnTo>
                  <a:pt x="0" y="65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403" name="Freeform 107"/>
          <p:cNvSpPr>
            <a:spLocks noChangeArrowheads="1"/>
          </p:cNvSpPr>
          <p:nvPr/>
        </p:nvSpPr>
        <p:spPr bwMode="auto">
          <a:xfrm>
            <a:off x="2822575" y="3009900"/>
            <a:ext cx="379413" cy="138113"/>
          </a:xfrm>
          <a:custGeom>
            <a:avLst/>
            <a:gdLst>
              <a:gd name="T0" fmla="*/ 478 w 478"/>
              <a:gd name="T1" fmla="*/ 0 h 175"/>
              <a:gd name="T2" fmla="*/ 478 w 478"/>
              <a:gd name="T3" fmla="*/ 121 h 175"/>
              <a:gd name="T4" fmla="*/ 472 w 478"/>
              <a:gd name="T5" fmla="*/ 121 h 175"/>
              <a:gd name="T6" fmla="*/ 465 w 478"/>
              <a:gd name="T7" fmla="*/ 121 h 175"/>
              <a:gd name="T8" fmla="*/ 457 w 478"/>
              <a:gd name="T9" fmla="*/ 121 h 175"/>
              <a:gd name="T10" fmla="*/ 447 w 478"/>
              <a:gd name="T11" fmla="*/ 121 h 175"/>
              <a:gd name="T12" fmla="*/ 440 w 478"/>
              <a:gd name="T13" fmla="*/ 121 h 175"/>
              <a:gd name="T14" fmla="*/ 430 w 478"/>
              <a:gd name="T15" fmla="*/ 123 h 175"/>
              <a:gd name="T16" fmla="*/ 420 w 478"/>
              <a:gd name="T17" fmla="*/ 123 h 175"/>
              <a:gd name="T18" fmla="*/ 409 w 478"/>
              <a:gd name="T19" fmla="*/ 125 h 175"/>
              <a:gd name="T20" fmla="*/ 397 w 478"/>
              <a:gd name="T21" fmla="*/ 125 h 175"/>
              <a:gd name="T22" fmla="*/ 386 w 478"/>
              <a:gd name="T23" fmla="*/ 127 h 175"/>
              <a:gd name="T24" fmla="*/ 374 w 478"/>
              <a:gd name="T25" fmla="*/ 127 h 175"/>
              <a:gd name="T26" fmla="*/ 363 w 478"/>
              <a:gd name="T27" fmla="*/ 129 h 175"/>
              <a:gd name="T28" fmla="*/ 349 w 478"/>
              <a:gd name="T29" fmla="*/ 131 h 175"/>
              <a:gd name="T30" fmla="*/ 336 w 478"/>
              <a:gd name="T31" fmla="*/ 133 h 175"/>
              <a:gd name="T32" fmla="*/ 321 w 478"/>
              <a:gd name="T33" fmla="*/ 135 h 175"/>
              <a:gd name="T34" fmla="*/ 307 w 478"/>
              <a:gd name="T35" fmla="*/ 135 h 175"/>
              <a:gd name="T36" fmla="*/ 292 w 478"/>
              <a:gd name="T37" fmla="*/ 137 h 175"/>
              <a:gd name="T38" fmla="*/ 275 w 478"/>
              <a:gd name="T39" fmla="*/ 139 h 175"/>
              <a:gd name="T40" fmla="*/ 259 w 478"/>
              <a:gd name="T41" fmla="*/ 140 h 175"/>
              <a:gd name="T42" fmla="*/ 242 w 478"/>
              <a:gd name="T43" fmla="*/ 144 h 175"/>
              <a:gd name="T44" fmla="*/ 225 w 478"/>
              <a:gd name="T45" fmla="*/ 146 h 175"/>
              <a:gd name="T46" fmla="*/ 207 w 478"/>
              <a:gd name="T47" fmla="*/ 148 h 175"/>
              <a:gd name="T48" fmla="*/ 188 w 478"/>
              <a:gd name="T49" fmla="*/ 150 h 175"/>
              <a:gd name="T50" fmla="*/ 169 w 478"/>
              <a:gd name="T51" fmla="*/ 152 h 175"/>
              <a:gd name="T52" fmla="*/ 150 w 478"/>
              <a:gd name="T53" fmla="*/ 156 h 175"/>
              <a:gd name="T54" fmla="*/ 131 w 478"/>
              <a:gd name="T55" fmla="*/ 158 h 175"/>
              <a:gd name="T56" fmla="*/ 110 w 478"/>
              <a:gd name="T57" fmla="*/ 162 h 175"/>
              <a:gd name="T58" fmla="*/ 88 w 478"/>
              <a:gd name="T59" fmla="*/ 163 h 175"/>
              <a:gd name="T60" fmla="*/ 67 w 478"/>
              <a:gd name="T61" fmla="*/ 167 h 175"/>
              <a:gd name="T62" fmla="*/ 46 w 478"/>
              <a:gd name="T63" fmla="*/ 169 h 175"/>
              <a:gd name="T64" fmla="*/ 23 w 478"/>
              <a:gd name="T65" fmla="*/ 173 h 175"/>
              <a:gd name="T66" fmla="*/ 0 w 478"/>
              <a:gd name="T67" fmla="*/ 175 h 175"/>
              <a:gd name="T68" fmla="*/ 0 w 478"/>
              <a:gd name="T69" fmla="*/ 89 h 175"/>
              <a:gd name="T70" fmla="*/ 119 w 478"/>
              <a:gd name="T71" fmla="*/ 66 h 175"/>
              <a:gd name="T72" fmla="*/ 240 w 478"/>
              <a:gd name="T73" fmla="*/ 44 h 175"/>
              <a:gd name="T74" fmla="*/ 359 w 478"/>
              <a:gd name="T75" fmla="*/ 21 h 175"/>
              <a:gd name="T76" fmla="*/ 478 w 478"/>
              <a:gd name="T77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8" h="175">
                <a:moveTo>
                  <a:pt x="478" y="0"/>
                </a:moveTo>
                <a:lnTo>
                  <a:pt x="478" y="121"/>
                </a:lnTo>
                <a:lnTo>
                  <a:pt x="472" y="121"/>
                </a:lnTo>
                <a:lnTo>
                  <a:pt x="465" y="121"/>
                </a:lnTo>
                <a:lnTo>
                  <a:pt x="457" y="121"/>
                </a:lnTo>
                <a:lnTo>
                  <a:pt x="447" y="121"/>
                </a:lnTo>
                <a:lnTo>
                  <a:pt x="440" y="121"/>
                </a:lnTo>
                <a:lnTo>
                  <a:pt x="430" y="123"/>
                </a:lnTo>
                <a:lnTo>
                  <a:pt x="420" y="123"/>
                </a:lnTo>
                <a:lnTo>
                  <a:pt x="409" y="125"/>
                </a:lnTo>
                <a:lnTo>
                  <a:pt x="397" y="125"/>
                </a:lnTo>
                <a:lnTo>
                  <a:pt x="386" y="127"/>
                </a:lnTo>
                <a:lnTo>
                  <a:pt x="374" y="127"/>
                </a:lnTo>
                <a:lnTo>
                  <a:pt x="363" y="129"/>
                </a:lnTo>
                <a:lnTo>
                  <a:pt x="349" y="131"/>
                </a:lnTo>
                <a:lnTo>
                  <a:pt x="336" y="133"/>
                </a:lnTo>
                <a:lnTo>
                  <a:pt x="321" y="135"/>
                </a:lnTo>
                <a:lnTo>
                  <a:pt x="307" y="135"/>
                </a:lnTo>
                <a:lnTo>
                  <a:pt x="292" y="137"/>
                </a:lnTo>
                <a:lnTo>
                  <a:pt x="275" y="139"/>
                </a:lnTo>
                <a:lnTo>
                  <a:pt x="259" y="140"/>
                </a:lnTo>
                <a:lnTo>
                  <a:pt x="242" y="144"/>
                </a:lnTo>
                <a:lnTo>
                  <a:pt x="225" y="146"/>
                </a:lnTo>
                <a:lnTo>
                  <a:pt x="207" y="148"/>
                </a:lnTo>
                <a:lnTo>
                  <a:pt x="188" y="150"/>
                </a:lnTo>
                <a:lnTo>
                  <a:pt x="169" y="152"/>
                </a:lnTo>
                <a:lnTo>
                  <a:pt x="150" y="156"/>
                </a:lnTo>
                <a:lnTo>
                  <a:pt x="131" y="158"/>
                </a:lnTo>
                <a:lnTo>
                  <a:pt x="110" y="162"/>
                </a:lnTo>
                <a:lnTo>
                  <a:pt x="88" y="163"/>
                </a:lnTo>
                <a:lnTo>
                  <a:pt x="67" y="167"/>
                </a:lnTo>
                <a:lnTo>
                  <a:pt x="46" y="169"/>
                </a:lnTo>
                <a:lnTo>
                  <a:pt x="23" y="173"/>
                </a:lnTo>
                <a:lnTo>
                  <a:pt x="0" y="175"/>
                </a:lnTo>
                <a:lnTo>
                  <a:pt x="0" y="89"/>
                </a:lnTo>
                <a:lnTo>
                  <a:pt x="119" y="66"/>
                </a:lnTo>
                <a:lnTo>
                  <a:pt x="240" y="44"/>
                </a:lnTo>
                <a:lnTo>
                  <a:pt x="359" y="21"/>
                </a:lnTo>
                <a:lnTo>
                  <a:pt x="478" y="0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404" name="Freeform 108"/>
          <p:cNvSpPr>
            <a:spLocks noChangeArrowheads="1"/>
          </p:cNvSpPr>
          <p:nvPr/>
        </p:nvSpPr>
        <p:spPr bwMode="auto">
          <a:xfrm>
            <a:off x="2808288" y="3105150"/>
            <a:ext cx="1044575" cy="798513"/>
          </a:xfrm>
          <a:custGeom>
            <a:avLst/>
            <a:gdLst>
              <a:gd name="T0" fmla="*/ 1147 w 1314"/>
              <a:gd name="T1" fmla="*/ 835 h 1006"/>
              <a:gd name="T2" fmla="*/ 1212 w 1314"/>
              <a:gd name="T3" fmla="*/ 860 h 1006"/>
              <a:gd name="T4" fmla="*/ 1260 w 1314"/>
              <a:gd name="T5" fmla="*/ 881 h 1006"/>
              <a:gd name="T6" fmla="*/ 1295 w 1314"/>
              <a:gd name="T7" fmla="*/ 898 h 1006"/>
              <a:gd name="T8" fmla="*/ 1312 w 1314"/>
              <a:gd name="T9" fmla="*/ 910 h 1006"/>
              <a:gd name="T10" fmla="*/ 1314 w 1314"/>
              <a:gd name="T11" fmla="*/ 918 h 1006"/>
              <a:gd name="T12" fmla="*/ 1305 w 1314"/>
              <a:gd name="T13" fmla="*/ 931 h 1006"/>
              <a:gd name="T14" fmla="*/ 1280 w 1314"/>
              <a:gd name="T15" fmla="*/ 942 h 1006"/>
              <a:gd name="T16" fmla="*/ 1245 w 1314"/>
              <a:gd name="T17" fmla="*/ 956 h 1006"/>
              <a:gd name="T18" fmla="*/ 1197 w 1314"/>
              <a:gd name="T19" fmla="*/ 967 h 1006"/>
              <a:gd name="T20" fmla="*/ 1136 w 1314"/>
              <a:gd name="T21" fmla="*/ 981 h 1006"/>
              <a:gd name="T22" fmla="*/ 1068 w 1314"/>
              <a:gd name="T23" fmla="*/ 992 h 1006"/>
              <a:gd name="T24" fmla="*/ 1011 w 1314"/>
              <a:gd name="T25" fmla="*/ 1000 h 1006"/>
              <a:gd name="T26" fmla="*/ 963 w 1314"/>
              <a:gd name="T27" fmla="*/ 1006 h 1006"/>
              <a:gd name="T28" fmla="*/ 925 w 1314"/>
              <a:gd name="T29" fmla="*/ 1006 h 1006"/>
              <a:gd name="T30" fmla="*/ 894 w 1314"/>
              <a:gd name="T31" fmla="*/ 1004 h 1006"/>
              <a:gd name="T32" fmla="*/ 869 w 1314"/>
              <a:gd name="T33" fmla="*/ 996 h 1006"/>
              <a:gd name="T34" fmla="*/ 836 w 1314"/>
              <a:gd name="T35" fmla="*/ 975 h 1006"/>
              <a:gd name="T36" fmla="*/ 796 w 1314"/>
              <a:gd name="T37" fmla="*/ 942 h 1006"/>
              <a:gd name="T38" fmla="*/ 746 w 1314"/>
              <a:gd name="T39" fmla="*/ 894 h 1006"/>
              <a:gd name="T40" fmla="*/ 689 w 1314"/>
              <a:gd name="T41" fmla="*/ 833 h 1006"/>
              <a:gd name="T42" fmla="*/ 635 w 1314"/>
              <a:gd name="T43" fmla="*/ 768 h 1006"/>
              <a:gd name="T44" fmla="*/ 598 w 1314"/>
              <a:gd name="T45" fmla="*/ 724 h 1006"/>
              <a:gd name="T46" fmla="*/ 554 w 1314"/>
              <a:gd name="T47" fmla="*/ 674 h 1006"/>
              <a:gd name="T48" fmla="*/ 506 w 1314"/>
              <a:gd name="T49" fmla="*/ 618 h 1006"/>
              <a:gd name="T50" fmla="*/ 452 w 1314"/>
              <a:gd name="T51" fmla="*/ 557 h 1006"/>
              <a:gd name="T52" fmla="*/ 393 w 1314"/>
              <a:gd name="T53" fmla="*/ 491 h 1006"/>
              <a:gd name="T54" fmla="*/ 330 w 1314"/>
              <a:gd name="T55" fmla="*/ 419 h 1006"/>
              <a:gd name="T56" fmla="*/ 261 w 1314"/>
              <a:gd name="T57" fmla="*/ 340 h 1006"/>
              <a:gd name="T58" fmla="*/ 188 w 1314"/>
              <a:gd name="T59" fmla="*/ 255 h 1006"/>
              <a:gd name="T60" fmla="*/ 109 w 1314"/>
              <a:gd name="T61" fmla="*/ 163 h 1006"/>
              <a:gd name="T62" fmla="*/ 26 w 1314"/>
              <a:gd name="T63" fmla="*/ 67 h 1006"/>
              <a:gd name="T64" fmla="*/ 69 w 1314"/>
              <a:gd name="T65" fmla="*/ 0 h 1006"/>
              <a:gd name="T66" fmla="*/ 147 w 1314"/>
              <a:gd name="T67" fmla="*/ 85 h 1006"/>
              <a:gd name="T68" fmla="*/ 222 w 1314"/>
              <a:gd name="T69" fmla="*/ 163 h 1006"/>
              <a:gd name="T70" fmla="*/ 293 w 1314"/>
              <a:gd name="T71" fmla="*/ 234 h 1006"/>
              <a:gd name="T72" fmla="*/ 358 w 1314"/>
              <a:gd name="T73" fmla="*/ 302 h 1006"/>
              <a:gd name="T74" fmla="*/ 422 w 1314"/>
              <a:gd name="T75" fmla="*/ 361 h 1006"/>
              <a:gd name="T76" fmla="*/ 479 w 1314"/>
              <a:gd name="T77" fmla="*/ 417 h 1006"/>
              <a:gd name="T78" fmla="*/ 535 w 1314"/>
              <a:gd name="T79" fmla="*/ 465 h 1006"/>
              <a:gd name="T80" fmla="*/ 585 w 1314"/>
              <a:gd name="T81" fmla="*/ 507 h 1006"/>
              <a:gd name="T82" fmla="*/ 631 w 1314"/>
              <a:gd name="T83" fmla="*/ 545 h 1006"/>
              <a:gd name="T84" fmla="*/ 671 w 1314"/>
              <a:gd name="T85" fmla="*/ 576 h 1006"/>
              <a:gd name="T86" fmla="*/ 744 w 1314"/>
              <a:gd name="T87" fmla="*/ 628 h 1006"/>
              <a:gd name="T88" fmla="*/ 892 w 1314"/>
              <a:gd name="T89" fmla="*/ 718 h 1006"/>
              <a:gd name="T90" fmla="*/ 1044 w 1314"/>
              <a:gd name="T91" fmla="*/ 793 h 1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14" h="1005">
                <a:moveTo>
                  <a:pt x="1095" y="816"/>
                </a:moveTo>
                <a:lnTo>
                  <a:pt x="1122" y="825"/>
                </a:lnTo>
                <a:lnTo>
                  <a:pt x="1147" y="835"/>
                </a:lnTo>
                <a:lnTo>
                  <a:pt x="1172" y="845"/>
                </a:lnTo>
                <a:lnTo>
                  <a:pt x="1193" y="852"/>
                </a:lnTo>
                <a:lnTo>
                  <a:pt x="1212" y="860"/>
                </a:lnTo>
                <a:lnTo>
                  <a:pt x="1230" y="868"/>
                </a:lnTo>
                <a:lnTo>
                  <a:pt x="1247" y="875"/>
                </a:lnTo>
                <a:lnTo>
                  <a:pt x="1260" y="881"/>
                </a:lnTo>
                <a:lnTo>
                  <a:pt x="1274" y="887"/>
                </a:lnTo>
                <a:lnTo>
                  <a:pt x="1285" y="893"/>
                </a:lnTo>
                <a:lnTo>
                  <a:pt x="1295" y="898"/>
                </a:lnTo>
                <a:lnTo>
                  <a:pt x="1301" y="902"/>
                </a:lnTo>
                <a:lnTo>
                  <a:pt x="1308" y="906"/>
                </a:lnTo>
                <a:lnTo>
                  <a:pt x="1312" y="910"/>
                </a:lnTo>
                <a:lnTo>
                  <a:pt x="1314" y="912"/>
                </a:lnTo>
                <a:lnTo>
                  <a:pt x="1314" y="914"/>
                </a:lnTo>
                <a:lnTo>
                  <a:pt x="1314" y="918"/>
                </a:lnTo>
                <a:lnTo>
                  <a:pt x="1312" y="923"/>
                </a:lnTo>
                <a:lnTo>
                  <a:pt x="1308" y="927"/>
                </a:lnTo>
                <a:lnTo>
                  <a:pt x="1305" y="931"/>
                </a:lnTo>
                <a:lnTo>
                  <a:pt x="1297" y="935"/>
                </a:lnTo>
                <a:lnTo>
                  <a:pt x="1289" y="939"/>
                </a:lnTo>
                <a:lnTo>
                  <a:pt x="1280" y="942"/>
                </a:lnTo>
                <a:lnTo>
                  <a:pt x="1270" y="946"/>
                </a:lnTo>
                <a:lnTo>
                  <a:pt x="1258" y="952"/>
                </a:lnTo>
                <a:lnTo>
                  <a:pt x="1245" y="956"/>
                </a:lnTo>
                <a:lnTo>
                  <a:pt x="1230" y="960"/>
                </a:lnTo>
                <a:lnTo>
                  <a:pt x="1214" y="964"/>
                </a:lnTo>
                <a:lnTo>
                  <a:pt x="1197" y="967"/>
                </a:lnTo>
                <a:lnTo>
                  <a:pt x="1178" y="971"/>
                </a:lnTo>
                <a:lnTo>
                  <a:pt x="1157" y="975"/>
                </a:lnTo>
                <a:lnTo>
                  <a:pt x="1136" y="981"/>
                </a:lnTo>
                <a:lnTo>
                  <a:pt x="1113" y="985"/>
                </a:lnTo>
                <a:lnTo>
                  <a:pt x="1090" y="989"/>
                </a:lnTo>
                <a:lnTo>
                  <a:pt x="1068" y="992"/>
                </a:lnTo>
                <a:lnTo>
                  <a:pt x="1047" y="994"/>
                </a:lnTo>
                <a:lnTo>
                  <a:pt x="1028" y="998"/>
                </a:lnTo>
                <a:lnTo>
                  <a:pt x="1011" y="1000"/>
                </a:lnTo>
                <a:lnTo>
                  <a:pt x="994" y="1002"/>
                </a:lnTo>
                <a:lnTo>
                  <a:pt x="976" y="1004"/>
                </a:lnTo>
                <a:lnTo>
                  <a:pt x="963" y="1006"/>
                </a:lnTo>
                <a:lnTo>
                  <a:pt x="948" y="1006"/>
                </a:lnTo>
                <a:lnTo>
                  <a:pt x="936" y="1006"/>
                </a:lnTo>
                <a:lnTo>
                  <a:pt x="925" y="1006"/>
                </a:lnTo>
                <a:lnTo>
                  <a:pt x="913" y="1006"/>
                </a:lnTo>
                <a:lnTo>
                  <a:pt x="903" y="1006"/>
                </a:lnTo>
                <a:lnTo>
                  <a:pt x="894" y="1004"/>
                </a:lnTo>
                <a:lnTo>
                  <a:pt x="886" y="1002"/>
                </a:lnTo>
                <a:lnTo>
                  <a:pt x="879" y="1000"/>
                </a:lnTo>
                <a:lnTo>
                  <a:pt x="869" y="996"/>
                </a:lnTo>
                <a:lnTo>
                  <a:pt x="859" y="990"/>
                </a:lnTo>
                <a:lnTo>
                  <a:pt x="848" y="983"/>
                </a:lnTo>
                <a:lnTo>
                  <a:pt x="836" y="975"/>
                </a:lnTo>
                <a:lnTo>
                  <a:pt x="825" y="965"/>
                </a:lnTo>
                <a:lnTo>
                  <a:pt x="811" y="954"/>
                </a:lnTo>
                <a:lnTo>
                  <a:pt x="796" y="942"/>
                </a:lnTo>
                <a:lnTo>
                  <a:pt x="781" y="927"/>
                </a:lnTo>
                <a:lnTo>
                  <a:pt x="763" y="912"/>
                </a:lnTo>
                <a:lnTo>
                  <a:pt x="746" y="894"/>
                </a:lnTo>
                <a:lnTo>
                  <a:pt x="729" y="875"/>
                </a:lnTo>
                <a:lnTo>
                  <a:pt x="710" y="854"/>
                </a:lnTo>
                <a:lnTo>
                  <a:pt x="689" y="833"/>
                </a:lnTo>
                <a:lnTo>
                  <a:pt x="669" y="808"/>
                </a:lnTo>
                <a:lnTo>
                  <a:pt x="646" y="781"/>
                </a:lnTo>
                <a:lnTo>
                  <a:pt x="635" y="768"/>
                </a:lnTo>
                <a:lnTo>
                  <a:pt x="623" y="754"/>
                </a:lnTo>
                <a:lnTo>
                  <a:pt x="612" y="739"/>
                </a:lnTo>
                <a:lnTo>
                  <a:pt x="598" y="724"/>
                </a:lnTo>
                <a:lnTo>
                  <a:pt x="583" y="706"/>
                </a:lnTo>
                <a:lnTo>
                  <a:pt x="570" y="691"/>
                </a:lnTo>
                <a:lnTo>
                  <a:pt x="554" y="674"/>
                </a:lnTo>
                <a:lnTo>
                  <a:pt x="539" y="657"/>
                </a:lnTo>
                <a:lnTo>
                  <a:pt x="523" y="637"/>
                </a:lnTo>
                <a:lnTo>
                  <a:pt x="506" y="618"/>
                </a:lnTo>
                <a:lnTo>
                  <a:pt x="489" y="599"/>
                </a:lnTo>
                <a:lnTo>
                  <a:pt x="470" y="578"/>
                </a:lnTo>
                <a:lnTo>
                  <a:pt x="452" y="557"/>
                </a:lnTo>
                <a:lnTo>
                  <a:pt x="433" y="536"/>
                </a:lnTo>
                <a:lnTo>
                  <a:pt x="414" y="513"/>
                </a:lnTo>
                <a:lnTo>
                  <a:pt x="393" y="491"/>
                </a:lnTo>
                <a:lnTo>
                  <a:pt x="372" y="467"/>
                </a:lnTo>
                <a:lnTo>
                  <a:pt x="351" y="444"/>
                </a:lnTo>
                <a:lnTo>
                  <a:pt x="330" y="419"/>
                </a:lnTo>
                <a:lnTo>
                  <a:pt x="307" y="394"/>
                </a:lnTo>
                <a:lnTo>
                  <a:pt x="284" y="367"/>
                </a:lnTo>
                <a:lnTo>
                  <a:pt x="261" y="340"/>
                </a:lnTo>
                <a:lnTo>
                  <a:pt x="238" y="313"/>
                </a:lnTo>
                <a:lnTo>
                  <a:pt x="213" y="284"/>
                </a:lnTo>
                <a:lnTo>
                  <a:pt x="188" y="255"/>
                </a:lnTo>
                <a:lnTo>
                  <a:pt x="163" y="225"/>
                </a:lnTo>
                <a:lnTo>
                  <a:pt x="136" y="196"/>
                </a:lnTo>
                <a:lnTo>
                  <a:pt x="109" y="163"/>
                </a:lnTo>
                <a:lnTo>
                  <a:pt x="82" y="133"/>
                </a:lnTo>
                <a:lnTo>
                  <a:pt x="55" y="100"/>
                </a:lnTo>
                <a:lnTo>
                  <a:pt x="26" y="67"/>
                </a:lnTo>
                <a:lnTo>
                  <a:pt x="0" y="33"/>
                </a:lnTo>
                <a:lnTo>
                  <a:pt x="34" y="16"/>
                </a:lnTo>
                <a:lnTo>
                  <a:pt x="69" y="0"/>
                </a:lnTo>
                <a:lnTo>
                  <a:pt x="96" y="29"/>
                </a:lnTo>
                <a:lnTo>
                  <a:pt x="122" y="56"/>
                </a:lnTo>
                <a:lnTo>
                  <a:pt x="147" y="85"/>
                </a:lnTo>
                <a:lnTo>
                  <a:pt x="172" y="112"/>
                </a:lnTo>
                <a:lnTo>
                  <a:pt x="197" y="136"/>
                </a:lnTo>
                <a:lnTo>
                  <a:pt x="222" y="163"/>
                </a:lnTo>
                <a:lnTo>
                  <a:pt x="245" y="186"/>
                </a:lnTo>
                <a:lnTo>
                  <a:pt x="270" y="211"/>
                </a:lnTo>
                <a:lnTo>
                  <a:pt x="293" y="234"/>
                </a:lnTo>
                <a:lnTo>
                  <a:pt x="314" y="257"/>
                </a:lnTo>
                <a:lnTo>
                  <a:pt x="337" y="280"/>
                </a:lnTo>
                <a:lnTo>
                  <a:pt x="358" y="302"/>
                </a:lnTo>
                <a:lnTo>
                  <a:pt x="380" y="323"/>
                </a:lnTo>
                <a:lnTo>
                  <a:pt x="401" y="342"/>
                </a:lnTo>
                <a:lnTo>
                  <a:pt x="422" y="361"/>
                </a:lnTo>
                <a:lnTo>
                  <a:pt x="441" y="380"/>
                </a:lnTo>
                <a:lnTo>
                  <a:pt x="462" y="399"/>
                </a:lnTo>
                <a:lnTo>
                  <a:pt x="479" y="417"/>
                </a:lnTo>
                <a:lnTo>
                  <a:pt x="499" y="434"/>
                </a:lnTo>
                <a:lnTo>
                  <a:pt x="518" y="449"/>
                </a:lnTo>
                <a:lnTo>
                  <a:pt x="535" y="465"/>
                </a:lnTo>
                <a:lnTo>
                  <a:pt x="552" y="480"/>
                </a:lnTo>
                <a:lnTo>
                  <a:pt x="568" y="493"/>
                </a:lnTo>
                <a:lnTo>
                  <a:pt x="585" y="507"/>
                </a:lnTo>
                <a:lnTo>
                  <a:pt x="600" y="520"/>
                </a:lnTo>
                <a:lnTo>
                  <a:pt x="616" y="534"/>
                </a:lnTo>
                <a:lnTo>
                  <a:pt x="631" y="545"/>
                </a:lnTo>
                <a:lnTo>
                  <a:pt x="644" y="557"/>
                </a:lnTo>
                <a:lnTo>
                  <a:pt x="658" y="566"/>
                </a:lnTo>
                <a:lnTo>
                  <a:pt x="671" y="576"/>
                </a:lnTo>
                <a:lnTo>
                  <a:pt x="685" y="586"/>
                </a:lnTo>
                <a:lnTo>
                  <a:pt x="696" y="595"/>
                </a:lnTo>
                <a:lnTo>
                  <a:pt x="744" y="628"/>
                </a:lnTo>
                <a:lnTo>
                  <a:pt x="794" y="658"/>
                </a:lnTo>
                <a:lnTo>
                  <a:pt x="842" y="689"/>
                </a:lnTo>
                <a:lnTo>
                  <a:pt x="892" y="718"/>
                </a:lnTo>
                <a:lnTo>
                  <a:pt x="942" y="745"/>
                </a:lnTo>
                <a:lnTo>
                  <a:pt x="992" y="770"/>
                </a:lnTo>
                <a:lnTo>
                  <a:pt x="1044" y="793"/>
                </a:lnTo>
                <a:lnTo>
                  <a:pt x="1095" y="816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405" name="Freeform 109"/>
          <p:cNvSpPr>
            <a:spLocks noChangeArrowheads="1"/>
          </p:cNvSpPr>
          <p:nvPr/>
        </p:nvSpPr>
        <p:spPr bwMode="auto">
          <a:xfrm>
            <a:off x="3140075" y="3070225"/>
            <a:ext cx="379413" cy="411163"/>
          </a:xfrm>
          <a:custGeom>
            <a:avLst/>
            <a:gdLst>
              <a:gd name="T0" fmla="*/ 0 w 478"/>
              <a:gd name="T1" fmla="*/ 484 h 518"/>
              <a:gd name="T2" fmla="*/ 43 w 478"/>
              <a:gd name="T3" fmla="*/ 440 h 518"/>
              <a:gd name="T4" fmla="*/ 81 w 478"/>
              <a:gd name="T5" fmla="*/ 397 h 518"/>
              <a:gd name="T6" fmla="*/ 117 w 478"/>
              <a:gd name="T7" fmla="*/ 357 h 518"/>
              <a:gd name="T8" fmla="*/ 150 w 478"/>
              <a:gd name="T9" fmla="*/ 319 h 518"/>
              <a:gd name="T10" fmla="*/ 179 w 478"/>
              <a:gd name="T11" fmla="*/ 282 h 518"/>
              <a:gd name="T12" fmla="*/ 206 w 478"/>
              <a:gd name="T13" fmla="*/ 250 h 518"/>
              <a:gd name="T14" fmla="*/ 229 w 478"/>
              <a:gd name="T15" fmla="*/ 217 h 518"/>
              <a:gd name="T16" fmla="*/ 250 w 478"/>
              <a:gd name="T17" fmla="*/ 186 h 518"/>
              <a:gd name="T18" fmla="*/ 261 w 478"/>
              <a:gd name="T19" fmla="*/ 163 h 518"/>
              <a:gd name="T20" fmla="*/ 273 w 478"/>
              <a:gd name="T21" fmla="*/ 140 h 518"/>
              <a:gd name="T22" fmla="*/ 281 w 478"/>
              <a:gd name="T23" fmla="*/ 121 h 518"/>
              <a:gd name="T24" fmla="*/ 286 w 478"/>
              <a:gd name="T25" fmla="*/ 102 h 518"/>
              <a:gd name="T26" fmla="*/ 288 w 478"/>
              <a:gd name="T27" fmla="*/ 86 h 518"/>
              <a:gd name="T28" fmla="*/ 288 w 478"/>
              <a:gd name="T29" fmla="*/ 71 h 518"/>
              <a:gd name="T30" fmla="*/ 284 w 478"/>
              <a:gd name="T31" fmla="*/ 56 h 518"/>
              <a:gd name="T32" fmla="*/ 279 w 478"/>
              <a:gd name="T33" fmla="*/ 44 h 518"/>
              <a:gd name="T34" fmla="*/ 269 w 478"/>
              <a:gd name="T35" fmla="*/ 33 h 518"/>
              <a:gd name="T36" fmla="*/ 263 w 478"/>
              <a:gd name="T37" fmla="*/ 23 h 518"/>
              <a:gd name="T38" fmla="*/ 261 w 478"/>
              <a:gd name="T39" fmla="*/ 15 h 518"/>
              <a:gd name="T40" fmla="*/ 261 w 478"/>
              <a:gd name="T41" fmla="*/ 10 h 518"/>
              <a:gd name="T42" fmla="*/ 265 w 478"/>
              <a:gd name="T43" fmla="*/ 4 h 518"/>
              <a:gd name="T44" fmla="*/ 271 w 478"/>
              <a:gd name="T45" fmla="*/ 2 h 518"/>
              <a:gd name="T46" fmla="*/ 279 w 478"/>
              <a:gd name="T47" fmla="*/ 0 h 518"/>
              <a:gd name="T48" fmla="*/ 288 w 478"/>
              <a:gd name="T49" fmla="*/ 0 h 518"/>
              <a:gd name="T50" fmla="*/ 313 w 478"/>
              <a:gd name="T51" fmla="*/ 2 h 518"/>
              <a:gd name="T52" fmla="*/ 342 w 478"/>
              <a:gd name="T53" fmla="*/ 10 h 518"/>
              <a:gd name="T54" fmla="*/ 373 w 478"/>
              <a:gd name="T55" fmla="*/ 23 h 518"/>
              <a:gd name="T56" fmla="*/ 390 w 478"/>
              <a:gd name="T57" fmla="*/ 33 h 518"/>
              <a:gd name="T58" fmla="*/ 409 w 478"/>
              <a:gd name="T59" fmla="*/ 44 h 518"/>
              <a:gd name="T60" fmla="*/ 426 w 478"/>
              <a:gd name="T61" fmla="*/ 56 h 518"/>
              <a:gd name="T62" fmla="*/ 440 w 478"/>
              <a:gd name="T63" fmla="*/ 67 h 518"/>
              <a:gd name="T64" fmla="*/ 451 w 478"/>
              <a:gd name="T65" fmla="*/ 77 h 518"/>
              <a:gd name="T66" fmla="*/ 461 w 478"/>
              <a:gd name="T67" fmla="*/ 88 h 518"/>
              <a:gd name="T68" fmla="*/ 469 w 478"/>
              <a:gd name="T69" fmla="*/ 98 h 518"/>
              <a:gd name="T70" fmla="*/ 474 w 478"/>
              <a:gd name="T71" fmla="*/ 109 h 518"/>
              <a:gd name="T72" fmla="*/ 478 w 478"/>
              <a:gd name="T73" fmla="*/ 119 h 518"/>
              <a:gd name="T74" fmla="*/ 478 w 478"/>
              <a:gd name="T75" fmla="*/ 133 h 518"/>
              <a:gd name="T76" fmla="*/ 476 w 478"/>
              <a:gd name="T77" fmla="*/ 144 h 518"/>
              <a:gd name="T78" fmla="*/ 471 w 478"/>
              <a:gd name="T79" fmla="*/ 159 h 518"/>
              <a:gd name="T80" fmla="*/ 461 w 478"/>
              <a:gd name="T81" fmla="*/ 175 h 518"/>
              <a:gd name="T82" fmla="*/ 449 w 478"/>
              <a:gd name="T83" fmla="*/ 190 h 518"/>
              <a:gd name="T84" fmla="*/ 434 w 478"/>
              <a:gd name="T85" fmla="*/ 209 h 518"/>
              <a:gd name="T86" fmla="*/ 415 w 478"/>
              <a:gd name="T87" fmla="*/ 228 h 518"/>
              <a:gd name="T88" fmla="*/ 394 w 478"/>
              <a:gd name="T89" fmla="*/ 251 h 518"/>
              <a:gd name="T90" fmla="*/ 369 w 478"/>
              <a:gd name="T91" fmla="*/ 275 h 518"/>
              <a:gd name="T92" fmla="*/ 338 w 478"/>
              <a:gd name="T93" fmla="*/ 303 h 518"/>
              <a:gd name="T94" fmla="*/ 304 w 478"/>
              <a:gd name="T95" fmla="*/ 334 h 518"/>
              <a:gd name="T96" fmla="*/ 267 w 478"/>
              <a:gd name="T97" fmla="*/ 363 h 518"/>
              <a:gd name="T98" fmla="*/ 227 w 478"/>
              <a:gd name="T99" fmla="*/ 392 h 518"/>
              <a:gd name="T100" fmla="*/ 186 w 478"/>
              <a:gd name="T101" fmla="*/ 422 h 518"/>
              <a:gd name="T102" fmla="*/ 142 w 478"/>
              <a:gd name="T103" fmla="*/ 453 h 518"/>
              <a:gd name="T104" fmla="*/ 96 w 478"/>
              <a:gd name="T105" fmla="*/ 484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8" h="518">
                <a:moveTo>
                  <a:pt x="50" y="518"/>
                </a:moveTo>
                <a:lnTo>
                  <a:pt x="0" y="484"/>
                </a:lnTo>
                <a:lnTo>
                  <a:pt x="21" y="463"/>
                </a:lnTo>
                <a:lnTo>
                  <a:pt x="43" y="440"/>
                </a:lnTo>
                <a:lnTo>
                  <a:pt x="62" y="418"/>
                </a:lnTo>
                <a:lnTo>
                  <a:pt x="81" y="397"/>
                </a:lnTo>
                <a:lnTo>
                  <a:pt x="100" y="376"/>
                </a:lnTo>
                <a:lnTo>
                  <a:pt x="117" y="357"/>
                </a:lnTo>
                <a:lnTo>
                  <a:pt x="135" y="338"/>
                </a:lnTo>
                <a:lnTo>
                  <a:pt x="150" y="319"/>
                </a:lnTo>
                <a:lnTo>
                  <a:pt x="165" y="301"/>
                </a:lnTo>
                <a:lnTo>
                  <a:pt x="179" y="282"/>
                </a:lnTo>
                <a:lnTo>
                  <a:pt x="192" y="265"/>
                </a:lnTo>
                <a:lnTo>
                  <a:pt x="206" y="250"/>
                </a:lnTo>
                <a:lnTo>
                  <a:pt x="217" y="232"/>
                </a:lnTo>
                <a:lnTo>
                  <a:pt x="229" y="217"/>
                </a:lnTo>
                <a:lnTo>
                  <a:pt x="240" y="202"/>
                </a:lnTo>
                <a:lnTo>
                  <a:pt x="250" y="186"/>
                </a:lnTo>
                <a:lnTo>
                  <a:pt x="256" y="175"/>
                </a:lnTo>
                <a:lnTo>
                  <a:pt x="261" y="163"/>
                </a:lnTo>
                <a:lnTo>
                  <a:pt x="267" y="152"/>
                </a:lnTo>
                <a:lnTo>
                  <a:pt x="273" y="140"/>
                </a:lnTo>
                <a:lnTo>
                  <a:pt x="277" y="131"/>
                </a:lnTo>
                <a:lnTo>
                  <a:pt x="281" y="121"/>
                </a:lnTo>
                <a:lnTo>
                  <a:pt x="284" y="111"/>
                </a:lnTo>
                <a:lnTo>
                  <a:pt x="286" y="102"/>
                </a:lnTo>
                <a:lnTo>
                  <a:pt x="288" y="94"/>
                </a:lnTo>
                <a:lnTo>
                  <a:pt x="288" y="86"/>
                </a:lnTo>
                <a:lnTo>
                  <a:pt x="288" y="79"/>
                </a:lnTo>
                <a:lnTo>
                  <a:pt x="288" y="71"/>
                </a:lnTo>
                <a:lnTo>
                  <a:pt x="286" y="63"/>
                </a:lnTo>
                <a:lnTo>
                  <a:pt x="284" y="56"/>
                </a:lnTo>
                <a:lnTo>
                  <a:pt x="282" y="50"/>
                </a:lnTo>
                <a:lnTo>
                  <a:pt x="279" y="44"/>
                </a:lnTo>
                <a:lnTo>
                  <a:pt x="273" y="38"/>
                </a:lnTo>
                <a:lnTo>
                  <a:pt x="269" y="33"/>
                </a:lnTo>
                <a:lnTo>
                  <a:pt x="267" y="27"/>
                </a:lnTo>
                <a:lnTo>
                  <a:pt x="263" y="23"/>
                </a:lnTo>
                <a:lnTo>
                  <a:pt x="261" y="19"/>
                </a:lnTo>
                <a:lnTo>
                  <a:pt x="261" y="15"/>
                </a:lnTo>
                <a:lnTo>
                  <a:pt x="261" y="12"/>
                </a:lnTo>
                <a:lnTo>
                  <a:pt x="261" y="10"/>
                </a:lnTo>
                <a:lnTo>
                  <a:pt x="263" y="6"/>
                </a:lnTo>
                <a:lnTo>
                  <a:pt x="265" y="4"/>
                </a:lnTo>
                <a:lnTo>
                  <a:pt x="267" y="4"/>
                </a:lnTo>
                <a:lnTo>
                  <a:pt x="271" y="2"/>
                </a:lnTo>
                <a:lnTo>
                  <a:pt x="275" y="0"/>
                </a:lnTo>
                <a:lnTo>
                  <a:pt x="279" y="0"/>
                </a:lnTo>
                <a:lnTo>
                  <a:pt x="282" y="0"/>
                </a:lnTo>
                <a:lnTo>
                  <a:pt x="288" y="0"/>
                </a:lnTo>
                <a:lnTo>
                  <a:pt x="300" y="0"/>
                </a:lnTo>
                <a:lnTo>
                  <a:pt x="313" y="2"/>
                </a:lnTo>
                <a:lnTo>
                  <a:pt x="327" y="4"/>
                </a:lnTo>
                <a:lnTo>
                  <a:pt x="342" y="10"/>
                </a:lnTo>
                <a:lnTo>
                  <a:pt x="357" y="15"/>
                </a:lnTo>
                <a:lnTo>
                  <a:pt x="373" y="23"/>
                </a:lnTo>
                <a:lnTo>
                  <a:pt x="382" y="27"/>
                </a:lnTo>
                <a:lnTo>
                  <a:pt x="390" y="33"/>
                </a:lnTo>
                <a:lnTo>
                  <a:pt x="399" y="38"/>
                </a:lnTo>
                <a:lnTo>
                  <a:pt x="409" y="44"/>
                </a:lnTo>
                <a:lnTo>
                  <a:pt x="417" y="50"/>
                </a:lnTo>
                <a:lnTo>
                  <a:pt x="426" y="56"/>
                </a:lnTo>
                <a:lnTo>
                  <a:pt x="434" y="62"/>
                </a:lnTo>
                <a:lnTo>
                  <a:pt x="440" y="67"/>
                </a:lnTo>
                <a:lnTo>
                  <a:pt x="446" y="73"/>
                </a:lnTo>
                <a:lnTo>
                  <a:pt x="451" y="77"/>
                </a:lnTo>
                <a:lnTo>
                  <a:pt x="457" y="83"/>
                </a:lnTo>
                <a:lnTo>
                  <a:pt x="461" y="88"/>
                </a:lnTo>
                <a:lnTo>
                  <a:pt x="467" y="92"/>
                </a:lnTo>
                <a:lnTo>
                  <a:pt x="469" y="98"/>
                </a:lnTo>
                <a:lnTo>
                  <a:pt x="472" y="104"/>
                </a:lnTo>
                <a:lnTo>
                  <a:pt x="474" y="109"/>
                </a:lnTo>
                <a:lnTo>
                  <a:pt x="476" y="113"/>
                </a:lnTo>
                <a:lnTo>
                  <a:pt x="478" y="119"/>
                </a:lnTo>
                <a:lnTo>
                  <a:pt x="478" y="125"/>
                </a:lnTo>
                <a:lnTo>
                  <a:pt x="478" y="133"/>
                </a:lnTo>
                <a:lnTo>
                  <a:pt x="478" y="138"/>
                </a:lnTo>
                <a:lnTo>
                  <a:pt x="476" y="144"/>
                </a:lnTo>
                <a:lnTo>
                  <a:pt x="474" y="152"/>
                </a:lnTo>
                <a:lnTo>
                  <a:pt x="471" y="159"/>
                </a:lnTo>
                <a:lnTo>
                  <a:pt x="467" y="167"/>
                </a:lnTo>
                <a:lnTo>
                  <a:pt x="461" y="175"/>
                </a:lnTo>
                <a:lnTo>
                  <a:pt x="455" y="182"/>
                </a:lnTo>
                <a:lnTo>
                  <a:pt x="449" y="190"/>
                </a:lnTo>
                <a:lnTo>
                  <a:pt x="442" y="200"/>
                </a:lnTo>
                <a:lnTo>
                  <a:pt x="434" y="209"/>
                </a:lnTo>
                <a:lnTo>
                  <a:pt x="424" y="219"/>
                </a:lnTo>
                <a:lnTo>
                  <a:pt x="415" y="228"/>
                </a:lnTo>
                <a:lnTo>
                  <a:pt x="405" y="240"/>
                </a:lnTo>
                <a:lnTo>
                  <a:pt x="394" y="251"/>
                </a:lnTo>
                <a:lnTo>
                  <a:pt x="380" y="263"/>
                </a:lnTo>
                <a:lnTo>
                  <a:pt x="369" y="275"/>
                </a:lnTo>
                <a:lnTo>
                  <a:pt x="353" y="290"/>
                </a:lnTo>
                <a:lnTo>
                  <a:pt x="338" y="303"/>
                </a:lnTo>
                <a:lnTo>
                  <a:pt x="321" y="319"/>
                </a:lnTo>
                <a:lnTo>
                  <a:pt x="304" y="334"/>
                </a:lnTo>
                <a:lnTo>
                  <a:pt x="286" y="347"/>
                </a:lnTo>
                <a:lnTo>
                  <a:pt x="267" y="363"/>
                </a:lnTo>
                <a:lnTo>
                  <a:pt x="248" y="376"/>
                </a:lnTo>
                <a:lnTo>
                  <a:pt x="227" y="392"/>
                </a:lnTo>
                <a:lnTo>
                  <a:pt x="208" y="407"/>
                </a:lnTo>
                <a:lnTo>
                  <a:pt x="186" y="422"/>
                </a:lnTo>
                <a:lnTo>
                  <a:pt x="165" y="438"/>
                </a:lnTo>
                <a:lnTo>
                  <a:pt x="142" y="453"/>
                </a:lnTo>
                <a:lnTo>
                  <a:pt x="119" y="468"/>
                </a:lnTo>
                <a:lnTo>
                  <a:pt x="96" y="484"/>
                </a:lnTo>
                <a:lnTo>
                  <a:pt x="50" y="518"/>
                </a:lnTo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406" name="Group 116"/>
          <p:cNvGrpSpPr/>
          <p:nvPr/>
        </p:nvGrpSpPr>
        <p:grpSpPr>
          <a:xfrm>
            <a:off x="4943475" y="1393825"/>
            <a:ext cx="1857375" cy="1047750"/>
            <a:chOff x="0" y="0"/>
            <a:chExt cx="1170" cy="660"/>
          </a:xfrm>
        </p:grpSpPr>
        <p:sp>
          <p:nvSpPr>
            <p:cNvPr id="31790" name="Text Box 23"/>
            <p:cNvSpPr txBox="1">
              <a:spLocks noChangeArrowheads="1"/>
            </p:cNvSpPr>
            <p:nvPr/>
          </p:nvSpPr>
          <p:spPr bwMode="auto">
            <a:xfrm>
              <a:off x="0" y="181"/>
              <a:ext cx="106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>
                  <a:ea typeface="楷体_GB2312" pitchFamily="49" charset="-122"/>
                </a:rPr>
                <a:t>目部</a:t>
              </a:r>
              <a:endParaRPr lang="zh-CN" altLang="en-US" sz="4000">
                <a:ea typeface="楷体_GB2312" pitchFamily="49" charset="-122"/>
              </a:endParaRPr>
            </a:p>
          </p:txBody>
        </p:sp>
        <p:grpSp>
          <p:nvGrpSpPr>
            <p:cNvPr id="31791" name="Group 115"/>
            <p:cNvGrpSpPr/>
            <p:nvPr/>
          </p:nvGrpSpPr>
          <p:grpSpPr>
            <a:xfrm>
              <a:off x="932" y="0"/>
              <a:ext cx="238" cy="660"/>
              <a:chOff x="0" y="0"/>
              <a:chExt cx="340" cy="942"/>
            </a:xfrm>
          </p:grpSpPr>
          <p:sp>
            <p:nvSpPr>
              <p:cNvPr id="31792" name="Freeform 110"/>
              <p:cNvSpPr>
                <a:spLocks noChangeArrowheads="1"/>
              </p:cNvSpPr>
              <p:nvPr/>
            </p:nvSpPr>
            <p:spPr bwMode="auto">
              <a:xfrm>
                <a:off x="0" y="48"/>
                <a:ext cx="77" cy="866"/>
              </a:xfrm>
              <a:custGeom>
                <a:avLst/>
                <a:gdLst>
                  <a:gd name="T0" fmla="*/ 0 w 153"/>
                  <a:gd name="T1" fmla="*/ 82 h 1733"/>
                  <a:gd name="T2" fmla="*/ 0 w 153"/>
                  <a:gd name="T3" fmla="*/ 57 h 1733"/>
                  <a:gd name="T4" fmla="*/ 1 w 153"/>
                  <a:gd name="T5" fmla="*/ 36 h 1733"/>
                  <a:gd name="T6" fmla="*/ 3 w 153"/>
                  <a:gd name="T7" fmla="*/ 21 h 1733"/>
                  <a:gd name="T8" fmla="*/ 9 w 153"/>
                  <a:gd name="T9" fmla="*/ 9 h 1733"/>
                  <a:gd name="T10" fmla="*/ 15 w 153"/>
                  <a:gd name="T11" fmla="*/ 2 h 1733"/>
                  <a:gd name="T12" fmla="*/ 28 w 153"/>
                  <a:gd name="T13" fmla="*/ 0 h 1733"/>
                  <a:gd name="T14" fmla="*/ 47 w 153"/>
                  <a:gd name="T15" fmla="*/ 0 h 1733"/>
                  <a:gd name="T16" fmla="*/ 76 w 153"/>
                  <a:gd name="T17" fmla="*/ 5 h 1733"/>
                  <a:gd name="T18" fmla="*/ 111 w 153"/>
                  <a:gd name="T19" fmla="*/ 15 h 1733"/>
                  <a:gd name="T20" fmla="*/ 153 w 153"/>
                  <a:gd name="T21" fmla="*/ 25 h 1733"/>
                  <a:gd name="T22" fmla="*/ 153 w 153"/>
                  <a:gd name="T23" fmla="*/ 314 h 1733"/>
                  <a:gd name="T24" fmla="*/ 151 w 153"/>
                  <a:gd name="T25" fmla="*/ 577 h 1733"/>
                  <a:gd name="T26" fmla="*/ 151 w 153"/>
                  <a:gd name="T27" fmla="*/ 811 h 1733"/>
                  <a:gd name="T28" fmla="*/ 149 w 153"/>
                  <a:gd name="T29" fmla="*/ 1017 h 1733"/>
                  <a:gd name="T30" fmla="*/ 147 w 153"/>
                  <a:gd name="T31" fmla="*/ 1197 h 1733"/>
                  <a:gd name="T32" fmla="*/ 145 w 153"/>
                  <a:gd name="T33" fmla="*/ 1347 h 1733"/>
                  <a:gd name="T34" fmla="*/ 142 w 153"/>
                  <a:gd name="T35" fmla="*/ 1472 h 1733"/>
                  <a:gd name="T36" fmla="*/ 140 w 153"/>
                  <a:gd name="T37" fmla="*/ 1568 h 1733"/>
                  <a:gd name="T38" fmla="*/ 138 w 153"/>
                  <a:gd name="T39" fmla="*/ 1637 h 1733"/>
                  <a:gd name="T40" fmla="*/ 134 w 153"/>
                  <a:gd name="T41" fmla="*/ 1677 h 1733"/>
                  <a:gd name="T42" fmla="*/ 130 w 153"/>
                  <a:gd name="T43" fmla="*/ 1694 h 1733"/>
                  <a:gd name="T44" fmla="*/ 124 w 153"/>
                  <a:gd name="T45" fmla="*/ 1710 h 1733"/>
                  <a:gd name="T46" fmla="*/ 115 w 153"/>
                  <a:gd name="T47" fmla="*/ 1729 h 1733"/>
                  <a:gd name="T48" fmla="*/ 103 w 153"/>
                  <a:gd name="T49" fmla="*/ 1733 h 1733"/>
                  <a:gd name="T50" fmla="*/ 95 w 153"/>
                  <a:gd name="T51" fmla="*/ 1731 h 1733"/>
                  <a:gd name="T52" fmla="*/ 88 w 153"/>
                  <a:gd name="T53" fmla="*/ 1725 h 1733"/>
                  <a:gd name="T54" fmla="*/ 78 w 153"/>
                  <a:gd name="T55" fmla="*/ 1713 h 1733"/>
                  <a:gd name="T56" fmla="*/ 67 w 153"/>
                  <a:gd name="T57" fmla="*/ 1696 h 1733"/>
                  <a:gd name="T58" fmla="*/ 57 w 153"/>
                  <a:gd name="T59" fmla="*/ 1675 h 1733"/>
                  <a:gd name="T60" fmla="*/ 40 w 153"/>
                  <a:gd name="T61" fmla="*/ 1637 h 1733"/>
                  <a:gd name="T62" fmla="*/ 26 w 153"/>
                  <a:gd name="T63" fmla="*/ 1594 h 1733"/>
                  <a:gd name="T64" fmla="*/ 23 w 153"/>
                  <a:gd name="T65" fmla="*/ 1558 h 1733"/>
                  <a:gd name="T66" fmla="*/ 19 w 153"/>
                  <a:gd name="T67" fmla="*/ 1541 h 1733"/>
                  <a:gd name="T68" fmla="*/ 19 w 153"/>
                  <a:gd name="T69" fmla="*/ 1518 h 1733"/>
                  <a:gd name="T70" fmla="*/ 21 w 153"/>
                  <a:gd name="T71" fmla="*/ 1487 h 1733"/>
                  <a:gd name="T72" fmla="*/ 26 w 153"/>
                  <a:gd name="T73" fmla="*/ 1447 h 1733"/>
                  <a:gd name="T74" fmla="*/ 30 w 153"/>
                  <a:gd name="T75" fmla="*/ 1399 h 1733"/>
                  <a:gd name="T76" fmla="*/ 34 w 153"/>
                  <a:gd name="T77" fmla="*/ 1360 h 1733"/>
                  <a:gd name="T78" fmla="*/ 36 w 153"/>
                  <a:gd name="T79" fmla="*/ 1328 h 1733"/>
                  <a:gd name="T80" fmla="*/ 38 w 153"/>
                  <a:gd name="T81" fmla="*/ 1289 h 1733"/>
                  <a:gd name="T82" fmla="*/ 40 w 153"/>
                  <a:gd name="T83" fmla="*/ 1247 h 1733"/>
                  <a:gd name="T84" fmla="*/ 42 w 153"/>
                  <a:gd name="T85" fmla="*/ 1199 h 1733"/>
                  <a:gd name="T86" fmla="*/ 42 w 153"/>
                  <a:gd name="T87" fmla="*/ 1147 h 1733"/>
                  <a:gd name="T88" fmla="*/ 42 w 153"/>
                  <a:gd name="T89" fmla="*/ 1092 h 1733"/>
                  <a:gd name="T90" fmla="*/ 42 w 153"/>
                  <a:gd name="T91" fmla="*/ 1030 h 1733"/>
                  <a:gd name="T92" fmla="*/ 42 w 153"/>
                  <a:gd name="T93" fmla="*/ 965 h 1733"/>
                  <a:gd name="T94" fmla="*/ 44 w 153"/>
                  <a:gd name="T95" fmla="*/ 894 h 1733"/>
                  <a:gd name="T96" fmla="*/ 44 w 153"/>
                  <a:gd name="T97" fmla="*/ 819 h 1733"/>
                  <a:gd name="T98" fmla="*/ 44 w 153"/>
                  <a:gd name="T99" fmla="*/ 744 h 1733"/>
                  <a:gd name="T100" fmla="*/ 42 w 153"/>
                  <a:gd name="T101" fmla="*/ 675 h 1733"/>
                  <a:gd name="T102" fmla="*/ 42 w 153"/>
                  <a:gd name="T103" fmla="*/ 610 h 1733"/>
                  <a:gd name="T104" fmla="*/ 42 w 153"/>
                  <a:gd name="T105" fmla="*/ 550 h 1733"/>
                  <a:gd name="T106" fmla="*/ 42 w 153"/>
                  <a:gd name="T107" fmla="*/ 497 h 1733"/>
                  <a:gd name="T108" fmla="*/ 42 w 153"/>
                  <a:gd name="T109" fmla="*/ 449 h 1733"/>
                  <a:gd name="T110" fmla="*/ 40 w 153"/>
                  <a:gd name="T111" fmla="*/ 405 h 1733"/>
                  <a:gd name="T112" fmla="*/ 38 w 153"/>
                  <a:gd name="T113" fmla="*/ 366 h 1733"/>
                  <a:gd name="T114" fmla="*/ 36 w 153"/>
                  <a:gd name="T115" fmla="*/ 334 h 1733"/>
                  <a:gd name="T116" fmla="*/ 34 w 153"/>
                  <a:gd name="T117" fmla="*/ 305 h 1733"/>
                  <a:gd name="T118" fmla="*/ 30 w 153"/>
                  <a:gd name="T119" fmla="*/ 276 h 1733"/>
                  <a:gd name="T120" fmla="*/ 23 w 153"/>
                  <a:gd name="T121" fmla="*/ 211 h 1733"/>
                  <a:gd name="T122" fmla="*/ 11 w 153"/>
                  <a:gd name="T123" fmla="*/ 144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3" h="1733">
                    <a:moveTo>
                      <a:pt x="3" y="103"/>
                    </a:moveTo>
                    <a:lnTo>
                      <a:pt x="1" y="92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5"/>
                    </a:lnTo>
                    <a:lnTo>
                      <a:pt x="0" y="57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1" y="36"/>
                    </a:lnTo>
                    <a:lnTo>
                      <a:pt x="1" y="30"/>
                    </a:lnTo>
                    <a:lnTo>
                      <a:pt x="3" y="25"/>
                    </a:lnTo>
                    <a:lnTo>
                      <a:pt x="3" y="21"/>
                    </a:lnTo>
                    <a:lnTo>
                      <a:pt x="5" y="15"/>
                    </a:lnTo>
                    <a:lnTo>
                      <a:pt x="7" y="11"/>
                    </a:lnTo>
                    <a:lnTo>
                      <a:pt x="9" y="9"/>
                    </a:lnTo>
                    <a:lnTo>
                      <a:pt x="11" y="5"/>
                    </a:lnTo>
                    <a:lnTo>
                      <a:pt x="13" y="4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7" y="0"/>
                    </a:lnTo>
                    <a:lnTo>
                      <a:pt x="57" y="2"/>
                    </a:lnTo>
                    <a:lnTo>
                      <a:pt x="67" y="4"/>
                    </a:lnTo>
                    <a:lnTo>
                      <a:pt x="76" y="5"/>
                    </a:lnTo>
                    <a:lnTo>
                      <a:pt x="86" y="7"/>
                    </a:lnTo>
                    <a:lnTo>
                      <a:pt x="99" y="11"/>
                    </a:lnTo>
                    <a:lnTo>
                      <a:pt x="111" y="15"/>
                    </a:lnTo>
                    <a:lnTo>
                      <a:pt x="124" y="17"/>
                    </a:lnTo>
                    <a:lnTo>
                      <a:pt x="138" y="21"/>
                    </a:lnTo>
                    <a:lnTo>
                      <a:pt x="153" y="25"/>
                    </a:lnTo>
                    <a:lnTo>
                      <a:pt x="153" y="124"/>
                    </a:lnTo>
                    <a:lnTo>
                      <a:pt x="153" y="222"/>
                    </a:lnTo>
                    <a:lnTo>
                      <a:pt x="153" y="314"/>
                    </a:lnTo>
                    <a:lnTo>
                      <a:pt x="151" y="407"/>
                    </a:lnTo>
                    <a:lnTo>
                      <a:pt x="151" y="493"/>
                    </a:lnTo>
                    <a:lnTo>
                      <a:pt x="151" y="577"/>
                    </a:lnTo>
                    <a:lnTo>
                      <a:pt x="151" y="658"/>
                    </a:lnTo>
                    <a:lnTo>
                      <a:pt x="151" y="737"/>
                    </a:lnTo>
                    <a:lnTo>
                      <a:pt x="151" y="811"/>
                    </a:lnTo>
                    <a:lnTo>
                      <a:pt x="149" y="882"/>
                    </a:lnTo>
                    <a:lnTo>
                      <a:pt x="149" y="952"/>
                    </a:lnTo>
                    <a:lnTo>
                      <a:pt x="149" y="1017"/>
                    </a:lnTo>
                    <a:lnTo>
                      <a:pt x="147" y="1080"/>
                    </a:lnTo>
                    <a:lnTo>
                      <a:pt x="147" y="1140"/>
                    </a:lnTo>
                    <a:lnTo>
                      <a:pt x="147" y="1197"/>
                    </a:lnTo>
                    <a:lnTo>
                      <a:pt x="145" y="1249"/>
                    </a:lnTo>
                    <a:lnTo>
                      <a:pt x="145" y="1301"/>
                    </a:lnTo>
                    <a:lnTo>
                      <a:pt x="145" y="1347"/>
                    </a:lnTo>
                    <a:lnTo>
                      <a:pt x="143" y="1391"/>
                    </a:lnTo>
                    <a:lnTo>
                      <a:pt x="143" y="1433"/>
                    </a:lnTo>
                    <a:lnTo>
                      <a:pt x="142" y="1472"/>
                    </a:lnTo>
                    <a:lnTo>
                      <a:pt x="142" y="1506"/>
                    </a:lnTo>
                    <a:lnTo>
                      <a:pt x="142" y="1539"/>
                    </a:lnTo>
                    <a:lnTo>
                      <a:pt x="140" y="1568"/>
                    </a:lnTo>
                    <a:lnTo>
                      <a:pt x="140" y="1592"/>
                    </a:lnTo>
                    <a:lnTo>
                      <a:pt x="138" y="1616"/>
                    </a:lnTo>
                    <a:lnTo>
                      <a:pt x="138" y="1637"/>
                    </a:lnTo>
                    <a:lnTo>
                      <a:pt x="136" y="1652"/>
                    </a:lnTo>
                    <a:lnTo>
                      <a:pt x="136" y="1665"/>
                    </a:lnTo>
                    <a:lnTo>
                      <a:pt x="134" y="1677"/>
                    </a:lnTo>
                    <a:lnTo>
                      <a:pt x="134" y="1685"/>
                    </a:lnTo>
                    <a:lnTo>
                      <a:pt x="132" y="1688"/>
                    </a:lnTo>
                    <a:lnTo>
                      <a:pt x="130" y="1694"/>
                    </a:lnTo>
                    <a:lnTo>
                      <a:pt x="128" y="1700"/>
                    </a:lnTo>
                    <a:lnTo>
                      <a:pt x="126" y="1706"/>
                    </a:lnTo>
                    <a:lnTo>
                      <a:pt x="124" y="1710"/>
                    </a:lnTo>
                    <a:lnTo>
                      <a:pt x="120" y="1717"/>
                    </a:lnTo>
                    <a:lnTo>
                      <a:pt x="118" y="1723"/>
                    </a:lnTo>
                    <a:lnTo>
                      <a:pt x="115" y="1729"/>
                    </a:lnTo>
                    <a:lnTo>
                      <a:pt x="111" y="1731"/>
                    </a:lnTo>
                    <a:lnTo>
                      <a:pt x="107" y="1733"/>
                    </a:lnTo>
                    <a:lnTo>
                      <a:pt x="103" y="1733"/>
                    </a:lnTo>
                    <a:lnTo>
                      <a:pt x="101" y="1733"/>
                    </a:lnTo>
                    <a:lnTo>
                      <a:pt x="99" y="1733"/>
                    </a:lnTo>
                    <a:lnTo>
                      <a:pt x="95" y="1731"/>
                    </a:lnTo>
                    <a:lnTo>
                      <a:pt x="94" y="1729"/>
                    </a:lnTo>
                    <a:lnTo>
                      <a:pt x="90" y="1727"/>
                    </a:lnTo>
                    <a:lnTo>
                      <a:pt x="88" y="1725"/>
                    </a:lnTo>
                    <a:lnTo>
                      <a:pt x="84" y="1721"/>
                    </a:lnTo>
                    <a:lnTo>
                      <a:pt x="82" y="1717"/>
                    </a:lnTo>
                    <a:lnTo>
                      <a:pt x="78" y="1713"/>
                    </a:lnTo>
                    <a:lnTo>
                      <a:pt x="74" y="1708"/>
                    </a:lnTo>
                    <a:lnTo>
                      <a:pt x="71" y="1702"/>
                    </a:lnTo>
                    <a:lnTo>
                      <a:pt x="67" y="1696"/>
                    </a:lnTo>
                    <a:lnTo>
                      <a:pt x="65" y="1690"/>
                    </a:lnTo>
                    <a:lnTo>
                      <a:pt x="61" y="1683"/>
                    </a:lnTo>
                    <a:lnTo>
                      <a:pt x="57" y="1675"/>
                    </a:lnTo>
                    <a:lnTo>
                      <a:pt x="53" y="1667"/>
                    </a:lnTo>
                    <a:lnTo>
                      <a:pt x="46" y="1652"/>
                    </a:lnTo>
                    <a:lnTo>
                      <a:pt x="40" y="1637"/>
                    </a:lnTo>
                    <a:lnTo>
                      <a:pt x="34" y="1621"/>
                    </a:lnTo>
                    <a:lnTo>
                      <a:pt x="30" y="1608"/>
                    </a:lnTo>
                    <a:lnTo>
                      <a:pt x="26" y="1594"/>
                    </a:lnTo>
                    <a:lnTo>
                      <a:pt x="24" y="1583"/>
                    </a:lnTo>
                    <a:lnTo>
                      <a:pt x="23" y="1569"/>
                    </a:lnTo>
                    <a:lnTo>
                      <a:pt x="23" y="1558"/>
                    </a:lnTo>
                    <a:lnTo>
                      <a:pt x="21" y="1552"/>
                    </a:lnTo>
                    <a:lnTo>
                      <a:pt x="21" y="1546"/>
                    </a:lnTo>
                    <a:lnTo>
                      <a:pt x="19" y="1541"/>
                    </a:lnTo>
                    <a:lnTo>
                      <a:pt x="19" y="1535"/>
                    </a:lnTo>
                    <a:lnTo>
                      <a:pt x="19" y="1527"/>
                    </a:lnTo>
                    <a:lnTo>
                      <a:pt x="19" y="1518"/>
                    </a:lnTo>
                    <a:lnTo>
                      <a:pt x="19" y="1508"/>
                    </a:lnTo>
                    <a:lnTo>
                      <a:pt x="21" y="1498"/>
                    </a:lnTo>
                    <a:lnTo>
                      <a:pt x="21" y="1487"/>
                    </a:lnTo>
                    <a:lnTo>
                      <a:pt x="23" y="1474"/>
                    </a:lnTo>
                    <a:lnTo>
                      <a:pt x="24" y="1462"/>
                    </a:lnTo>
                    <a:lnTo>
                      <a:pt x="26" y="1447"/>
                    </a:lnTo>
                    <a:lnTo>
                      <a:pt x="28" y="1431"/>
                    </a:lnTo>
                    <a:lnTo>
                      <a:pt x="28" y="1416"/>
                    </a:lnTo>
                    <a:lnTo>
                      <a:pt x="30" y="1399"/>
                    </a:lnTo>
                    <a:lnTo>
                      <a:pt x="32" y="1381"/>
                    </a:lnTo>
                    <a:lnTo>
                      <a:pt x="34" y="1372"/>
                    </a:lnTo>
                    <a:lnTo>
                      <a:pt x="34" y="1360"/>
                    </a:lnTo>
                    <a:lnTo>
                      <a:pt x="36" y="1351"/>
                    </a:lnTo>
                    <a:lnTo>
                      <a:pt x="36" y="1339"/>
                    </a:lnTo>
                    <a:lnTo>
                      <a:pt x="36" y="1328"/>
                    </a:lnTo>
                    <a:lnTo>
                      <a:pt x="38" y="1316"/>
                    </a:lnTo>
                    <a:lnTo>
                      <a:pt x="38" y="1303"/>
                    </a:lnTo>
                    <a:lnTo>
                      <a:pt x="38" y="1289"/>
                    </a:lnTo>
                    <a:lnTo>
                      <a:pt x="40" y="1276"/>
                    </a:lnTo>
                    <a:lnTo>
                      <a:pt x="40" y="1262"/>
                    </a:lnTo>
                    <a:lnTo>
                      <a:pt x="40" y="1247"/>
                    </a:lnTo>
                    <a:lnTo>
                      <a:pt x="40" y="1232"/>
                    </a:lnTo>
                    <a:lnTo>
                      <a:pt x="40" y="1216"/>
                    </a:lnTo>
                    <a:lnTo>
                      <a:pt x="42" y="1199"/>
                    </a:lnTo>
                    <a:lnTo>
                      <a:pt x="42" y="1184"/>
                    </a:lnTo>
                    <a:lnTo>
                      <a:pt x="42" y="1166"/>
                    </a:lnTo>
                    <a:lnTo>
                      <a:pt x="42" y="1147"/>
                    </a:lnTo>
                    <a:lnTo>
                      <a:pt x="42" y="1130"/>
                    </a:lnTo>
                    <a:lnTo>
                      <a:pt x="42" y="1111"/>
                    </a:lnTo>
                    <a:lnTo>
                      <a:pt x="42" y="1092"/>
                    </a:lnTo>
                    <a:lnTo>
                      <a:pt x="42" y="1072"/>
                    </a:lnTo>
                    <a:lnTo>
                      <a:pt x="42" y="1051"/>
                    </a:lnTo>
                    <a:lnTo>
                      <a:pt x="42" y="1030"/>
                    </a:lnTo>
                    <a:lnTo>
                      <a:pt x="42" y="1009"/>
                    </a:lnTo>
                    <a:lnTo>
                      <a:pt x="42" y="986"/>
                    </a:lnTo>
                    <a:lnTo>
                      <a:pt x="42" y="965"/>
                    </a:lnTo>
                    <a:lnTo>
                      <a:pt x="42" y="942"/>
                    </a:lnTo>
                    <a:lnTo>
                      <a:pt x="44" y="919"/>
                    </a:lnTo>
                    <a:lnTo>
                      <a:pt x="44" y="894"/>
                    </a:lnTo>
                    <a:lnTo>
                      <a:pt x="44" y="869"/>
                    </a:lnTo>
                    <a:lnTo>
                      <a:pt x="44" y="844"/>
                    </a:lnTo>
                    <a:lnTo>
                      <a:pt x="44" y="819"/>
                    </a:lnTo>
                    <a:lnTo>
                      <a:pt x="44" y="794"/>
                    </a:lnTo>
                    <a:lnTo>
                      <a:pt x="44" y="769"/>
                    </a:lnTo>
                    <a:lnTo>
                      <a:pt x="44" y="744"/>
                    </a:lnTo>
                    <a:lnTo>
                      <a:pt x="44" y="719"/>
                    </a:lnTo>
                    <a:lnTo>
                      <a:pt x="42" y="696"/>
                    </a:lnTo>
                    <a:lnTo>
                      <a:pt x="42" y="675"/>
                    </a:lnTo>
                    <a:lnTo>
                      <a:pt x="42" y="652"/>
                    </a:lnTo>
                    <a:lnTo>
                      <a:pt x="42" y="631"/>
                    </a:lnTo>
                    <a:lnTo>
                      <a:pt x="42" y="610"/>
                    </a:lnTo>
                    <a:lnTo>
                      <a:pt x="42" y="589"/>
                    </a:lnTo>
                    <a:lnTo>
                      <a:pt x="42" y="570"/>
                    </a:lnTo>
                    <a:lnTo>
                      <a:pt x="42" y="550"/>
                    </a:lnTo>
                    <a:lnTo>
                      <a:pt x="42" y="533"/>
                    </a:lnTo>
                    <a:lnTo>
                      <a:pt x="42" y="514"/>
                    </a:lnTo>
                    <a:lnTo>
                      <a:pt x="42" y="497"/>
                    </a:lnTo>
                    <a:lnTo>
                      <a:pt x="42" y="479"/>
                    </a:lnTo>
                    <a:lnTo>
                      <a:pt x="42" y="464"/>
                    </a:lnTo>
                    <a:lnTo>
                      <a:pt x="42" y="449"/>
                    </a:lnTo>
                    <a:lnTo>
                      <a:pt x="40" y="433"/>
                    </a:lnTo>
                    <a:lnTo>
                      <a:pt x="40" y="418"/>
                    </a:lnTo>
                    <a:lnTo>
                      <a:pt x="40" y="405"/>
                    </a:lnTo>
                    <a:lnTo>
                      <a:pt x="40" y="391"/>
                    </a:lnTo>
                    <a:lnTo>
                      <a:pt x="40" y="378"/>
                    </a:lnTo>
                    <a:lnTo>
                      <a:pt x="38" y="366"/>
                    </a:lnTo>
                    <a:lnTo>
                      <a:pt x="38" y="355"/>
                    </a:lnTo>
                    <a:lnTo>
                      <a:pt x="38" y="343"/>
                    </a:lnTo>
                    <a:lnTo>
                      <a:pt x="36" y="334"/>
                    </a:lnTo>
                    <a:lnTo>
                      <a:pt x="36" y="324"/>
                    </a:lnTo>
                    <a:lnTo>
                      <a:pt x="36" y="314"/>
                    </a:lnTo>
                    <a:lnTo>
                      <a:pt x="34" y="305"/>
                    </a:lnTo>
                    <a:lnTo>
                      <a:pt x="34" y="297"/>
                    </a:lnTo>
                    <a:lnTo>
                      <a:pt x="32" y="289"/>
                    </a:lnTo>
                    <a:lnTo>
                      <a:pt x="30" y="276"/>
                    </a:lnTo>
                    <a:lnTo>
                      <a:pt x="28" y="263"/>
                    </a:lnTo>
                    <a:lnTo>
                      <a:pt x="26" y="236"/>
                    </a:lnTo>
                    <a:lnTo>
                      <a:pt x="23" y="211"/>
                    </a:lnTo>
                    <a:lnTo>
                      <a:pt x="19" y="188"/>
                    </a:lnTo>
                    <a:lnTo>
                      <a:pt x="15" y="167"/>
                    </a:lnTo>
                    <a:lnTo>
                      <a:pt x="11" y="144"/>
                    </a:lnTo>
                    <a:lnTo>
                      <a:pt x="7" y="123"/>
                    </a:lnTo>
                    <a:lnTo>
                      <a:pt x="3" y="103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793" name="Freeform 111"/>
              <p:cNvSpPr>
                <a:spLocks noChangeArrowheads="1"/>
              </p:cNvSpPr>
              <p:nvPr/>
            </p:nvSpPr>
            <p:spPr bwMode="auto">
              <a:xfrm>
                <a:off x="36" y="0"/>
                <a:ext cx="304" cy="942"/>
              </a:xfrm>
              <a:custGeom>
                <a:avLst/>
                <a:gdLst>
                  <a:gd name="T0" fmla="*/ 350 w 609"/>
                  <a:gd name="T1" fmla="*/ 9 h 1884"/>
                  <a:gd name="T2" fmla="*/ 382 w 609"/>
                  <a:gd name="T3" fmla="*/ 0 h 1884"/>
                  <a:gd name="T4" fmla="*/ 407 w 609"/>
                  <a:gd name="T5" fmla="*/ 9 h 1884"/>
                  <a:gd name="T6" fmla="*/ 450 w 609"/>
                  <a:gd name="T7" fmla="*/ 29 h 1884"/>
                  <a:gd name="T8" fmla="*/ 509 w 609"/>
                  <a:gd name="T9" fmla="*/ 55 h 1884"/>
                  <a:gd name="T10" fmla="*/ 563 w 609"/>
                  <a:gd name="T11" fmla="*/ 94 h 1884"/>
                  <a:gd name="T12" fmla="*/ 595 w 609"/>
                  <a:gd name="T13" fmla="*/ 124 h 1884"/>
                  <a:gd name="T14" fmla="*/ 609 w 609"/>
                  <a:gd name="T15" fmla="*/ 149 h 1884"/>
                  <a:gd name="T16" fmla="*/ 601 w 609"/>
                  <a:gd name="T17" fmla="*/ 186 h 1884"/>
                  <a:gd name="T18" fmla="*/ 576 w 609"/>
                  <a:gd name="T19" fmla="*/ 213 h 1884"/>
                  <a:gd name="T20" fmla="*/ 568 w 609"/>
                  <a:gd name="T21" fmla="*/ 245 h 1884"/>
                  <a:gd name="T22" fmla="*/ 563 w 609"/>
                  <a:gd name="T23" fmla="*/ 311 h 1884"/>
                  <a:gd name="T24" fmla="*/ 557 w 609"/>
                  <a:gd name="T25" fmla="*/ 409 h 1884"/>
                  <a:gd name="T26" fmla="*/ 553 w 609"/>
                  <a:gd name="T27" fmla="*/ 537 h 1884"/>
                  <a:gd name="T28" fmla="*/ 549 w 609"/>
                  <a:gd name="T29" fmla="*/ 700 h 1884"/>
                  <a:gd name="T30" fmla="*/ 549 w 609"/>
                  <a:gd name="T31" fmla="*/ 894 h 1884"/>
                  <a:gd name="T32" fmla="*/ 545 w 609"/>
                  <a:gd name="T33" fmla="*/ 1105 h 1884"/>
                  <a:gd name="T34" fmla="*/ 542 w 609"/>
                  <a:gd name="T35" fmla="*/ 1289 h 1884"/>
                  <a:gd name="T36" fmla="*/ 536 w 609"/>
                  <a:gd name="T37" fmla="*/ 1445 h 1884"/>
                  <a:gd name="T38" fmla="*/ 532 w 609"/>
                  <a:gd name="T39" fmla="*/ 1571 h 1884"/>
                  <a:gd name="T40" fmla="*/ 526 w 609"/>
                  <a:gd name="T41" fmla="*/ 1667 h 1884"/>
                  <a:gd name="T42" fmla="*/ 522 w 609"/>
                  <a:gd name="T43" fmla="*/ 1736 h 1884"/>
                  <a:gd name="T44" fmla="*/ 515 w 609"/>
                  <a:gd name="T45" fmla="*/ 1790 h 1884"/>
                  <a:gd name="T46" fmla="*/ 505 w 609"/>
                  <a:gd name="T47" fmla="*/ 1844 h 1884"/>
                  <a:gd name="T48" fmla="*/ 497 w 609"/>
                  <a:gd name="T49" fmla="*/ 1877 h 1884"/>
                  <a:gd name="T50" fmla="*/ 484 w 609"/>
                  <a:gd name="T51" fmla="*/ 1884 h 1884"/>
                  <a:gd name="T52" fmla="*/ 453 w 609"/>
                  <a:gd name="T53" fmla="*/ 1861 h 1884"/>
                  <a:gd name="T54" fmla="*/ 434 w 609"/>
                  <a:gd name="T55" fmla="*/ 1834 h 1884"/>
                  <a:gd name="T56" fmla="*/ 417 w 609"/>
                  <a:gd name="T57" fmla="*/ 1794 h 1884"/>
                  <a:gd name="T58" fmla="*/ 413 w 609"/>
                  <a:gd name="T59" fmla="*/ 1740 h 1884"/>
                  <a:gd name="T60" fmla="*/ 419 w 609"/>
                  <a:gd name="T61" fmla="*/ 1675 h 1884"/>
                  <a:gd name="T62" fmla="*/ 423 w 609"/>
                  <a:gd name="T63" fmla="*/ 1631 h 1884"/>
                  <a:gd name="T64" fmla="*/ 426 w 609"/>
                  <a:gd name="T65" fmla="*/ 1573 h 1884"/>
                  <a:gd name="T66" fmla="*/ 428 w 609"/>
                  <a:gd name="T67" fmla="*/ 1500 h 1884"/>
                  <a:gd name="T68" fmla="*/ 428 w 609"/>
                  <a:gd name="T69" fmla="*/ 1414 h 1884"/>
                  <a:gd name="T70" fmla="*/ 428 w 609"/>
                  <a:gd name="T71" fmla="*/ 1312 h 1884"/>
                  <a:gd name="T72" fmla="*/ 430 w 609"/>
                  <a:gd name="T73" fmla="*/ 1197 h 1884"/>
                  <a:gd name="T74" fmla="*/ 430 w 609"/>
                  <a:gd name="T75" fmla="*/ 998 h 1884"/>
                  <a:gd name="T76" fmla="*/ 430 w 609"/>
                  <a:gd name="T77" fmla="*/ 771 h 1884"/>
                  <a:gd name="T78" fmla="*/ 430 w 609"/>
                  <a:gd name="T79" fmla="*/ 572 h 1884"/>
                  <a:gd name="T80" fmla="*/ 426 w 609"/>
                  <a:gd name="T81" fmla="*/ 401 h 1884"/>
                  <a:gd name="T82" fmla="*/ 417 w 609"/>
                  <a:gd name="T83" fmla="*/ 276 h 1884"/>
                  <a:gd name="T84" fmla="*/ 407 w 609"/>
                  <a:gd name="T85" fmla="*/ 197 h 1884"/>
                  <a:gd name="T86" fmla="*/ 396 w 609"/>
                  <a:gd name="T87" fmla="*/ 163 h 1884"/>
                  <a:gd name="T88" fmla="*/ 363 w 609"/>
                  <a:gd name="T89" fmla="*/ 159 h 1884"/>
                  <a:gd name="T90" fmla="*/ 313 w 609"/>
                  <a:gd name="T91" fmla="*/ 163 h 1884"/>
                  <a:gd name="T92" fmla="*/ 240 w 609"/>
                  <a:gd name="T93" fmla="*/ 176 h 1884"/>
                  <a:gd name="T94" fmla="*/ 83 w 609"/>
                  <a:gd name="T95" fmla="*/ 205 h 1884"/>
                  <a:gd name="T96" fmla="*/ 20 w 609"/>
                  <a:gd name="T97" fmla="*/ 121 h 1884"/>
                  <a:gd name="T98" fmla="*/ 139 w 609"/>
                  <a:gd name="T99" fmla="*/ 103 h 1884"/>
                  <a:gd name="T100" fmla="*/ 227 w 609"/>
                  <a:gd name="T101" fmla="*/ 80 h 1884"/>
                  <a:gd name="T102" fmla="*/ 277 w 609"/>
                  <a:gd name="T103" fmla="*/ 65 h 1884"/>
                  <a:gd name="T104" fmla="*/ 309 w 609"/>
                  <a:gd name="T105" fmla="*/ 46 h 1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09" h="1884">
                    <a:moveTo>
                      <a:pt x="319" y="34"/>
                    </a:moveTo>
                    <a:lnTo>
                      <a:pt x="327" y="25"/>
                    </a:lnTo>
                    <a:lnTo>
                      <a:pt x="334" y="19"/>
                    </a:lnTo>
                    <a:lnTo>
                      <a:pt x="342" y="13"/>
                    </a:lnTo>
                    <a:lnTo>
                      <a:pt x="350" y="9"/>
                    </a:lnTo>
                    <a:lnTo>
                      <a:pt x="357" y="6"/>
                    </a:lnTo>
                    <a:lnTo>
                      <a:pt x="365" y="2"/>
                    </a:lnTo>
                    <a:lnTo>
                      <a:pt x="373" y="2"/>
                    </a:lnTo>
                    <a:lnTo>
                      <a:pt x="380" y="0"/>
                    </a:lnTo>
                    <a:lnTo>
                      <a:pt x="382" y="0"/>
                    </a:lnTo>
                    <a:lnTo>
                      <a:pt x="384" y="2"/>
                    </a:lnTo>
                    <a:lnTo>
                      <a:pt x="390" y="2"/>
                    </a:lnTo>
                    <a:lnTo>
                      <a:pt x="394" y="4"/>
                    </a:lnTo>
                    <a:lnTo>
                      <a:pt x="400" y="6"/>
                    </a:lnTo>
                    <a:lnTo>
                      <a:pt x="407" y="9"/>
                    </a:lnTo>
                    <a:lnTo>
                      <a:pt x="413" y="11"/>
                    </a:lnTo>
                    <a:lnTo>
                      <a:pt x="423" y="15"/>
                    </a:lnTo>
                    <a:lnTo>
                      <a:pt x="430" y="19"/>
                    </a:lnTo>
                    <a:lnTo>
                      <a:pt x="440" y="23"/>
                    </a:lnTo>
                    <a:lnTo>
                      <a:pt x="450" y="29"/>
                    </a:lnTo>
                    <a:lnTo>
                      <a:pt x="461" y="32"/>
                    </a:lnTo>
                    <a:lnTo>
                      <a:pt x="473" y="38"/>
                    </a:lnTo>
                    <a:lnTo>
                      <a:pt x="484" y="44"/>
                    </a:lnTo>
                    <a:lnTo>
                      <a:pt x="496" y="50"/>
                    </a:lnTo>
                    <a:lnTo>
                      <a:pt x="509" y="55"/>
                    </a:lnTo>
                    <a:lnTo>
                      <a:pt x="522" y="63"/>
                    </a:lnTo>
                    <a:lnTo>
                      <a:pt x="534" y="71"/>
                    </a:lnTo>
                    <a:lnTo>
                      <a:pt x="544" y="78"/>
                    </a:lnTo>
                    <a:lnTo>
                      <a:pt x="553" y="86"/>
                    </a:lnTo>
                    <a:lnTo>
                      <a:pt x="563" y="94"/>
                    </a:lnTo>
                    <a:lnTo>
                      <a:pt x="570" y="101"/>
                    </a:lnTo>
                    <a:lnTo>
                      <a:pt x="578" y="107"/>
                    </a:lnTo>
                    <a:lnTo>
                      <a:pt x="586" y="113"/>
                    </a:lnTo>
                    <a:lnTo>
                      <a:pt x="592" y="119"/>
                    </a:lnTo>
                    <a:lnTo>
                      <a:pt x="595" y="124"/>
                    </a:lnTo>
                    <a:lnTo>
                      <a:pt x="599" y="130"/>
                    </a:lnTo>
                    <a:lnTo>
                      <a:pt x="603" y="136"/>
                    </a:lnTo>
                    <a:lnTo>
                      <a:pt x="605" y="142"/>
                    </a:lnTo>
                    <a:lnTo>
                      <a:pt x="607" y="146"/>
                    </a:lnTo>
                    <a:lnTo>
                      <a:pt x="609" y="149"/>
                    </a:lnTo>
                    <a:lnTo>
                      <a:pt x="609" y="155"/>
                    </a:lnTo>
                    <a:lnTo>
                      <a:pt x="609" y="163"/>
                    </a:lnTo>
                    <a:lnTo>
                      <a:pt x="607" y="171"/>
                    </a:lnTo>
                    <a:lnTo>
                      <a:pt x="605" y="178"/>
                    </a:lnTo>
                    <a:lnTo>
                      <a:pt x="601" y="186"/>
                    </a:lnTo>
                    <a:lnTo>
                      <a:pt x="597" y="194"/>
                    </a:lnTo>
                    <a:lnTo>
                      <a:pt x="592" y="199"/>
                    </a:lnTo>
                    <a:lnTo>
                      <a:pt x="586" y="205"/>
                    </a:lnTo>
                    <a:lnTo>
                      <a:pt x="578" y="209"/>
                    </a:lnTo>
                    <a:lnTo>
                      <a:pt x="576" y="213"/>
                    </a:lnTo>
                    <a:lnTo>
                      <a:pt x="576" y="217"/>
                    </a:lnTo>
                    <a:lnTo>
                      <a:pt x="574" y="222"/>
                    </a:lnTo>
                    <a:lnTo>
                      <a:pt x="572" y="228"/>
                    </a:lnTo>
                    <a:lnTo>
                      <a:pt x="570" y="236"/>
                    </a:lnTo>
                    <a:lnTo>
                      <a:pt x="568" y="245"/>
                    </a:lnTo>
                    <a:lnTo>
                      <a:pt x="567" y="255"/>
                    </a:lnTo>
                    <a:lnTo>
                      <a:pt x="567" y="268"/>
                    </a:lnTo>
                    <a:lnTo>
                      <a:pt x="565" y="280"/>
                    </a:lnTo>
                    <a:lnTo>
                      <a:pt x="563" y="295"/>
                    </a:lnTo>
                    <a:lnTo>
                      <a:pt x="563" y="311"/>
                    </a:lnTo>
                    <a:lnTo>
                      <a:pt x="561" y="328"/>
                    </a:lnTo>
                    <a:lnTo>
                      <a:pt x="559" y="345"/>
                    </a:lnTo>
                    <a:lnTo>
                      <a:pt x="559" y="364"/>
                    </a:lnTo>
                    <a:lnTo>
                      <a:pt x="557" y="385"/>
                    </a:lnTo>
                    <a:lnTo>
                      <a:pt x="557" y="409"/>
                    </a:lnTo>
                    <a:lnTo>
                      <a:pt x="555" y="432"/>
                    </a:lnTo>
                    <a:lnTo>
                      <a:pt x="555" y="456"/>
                    </a:lnTo>
                    <a:lnTo>
                      <a:pt x="553" y="481"/>
                    </a:lnTo>
                    <a:lnTo>
                      <a:pt x="553" y="508"/>
                    </a:lnTo>
                    <a:lnTo>
                      <a:pt x="553" y="537"/>
                    </a:lnTo>
                    <a:lnTo>
                      <a:pt x="551" y="568"/>
                    </a:lnTo>
                    <a:lnTo>
                      <a:pt x="551" y="598"/>
                    </a:lnTo>
                    <a:lnTo>
                      <a:pt x="551" y="631"/>
                    </a:lnTo>
                    <a:lnTo>
                      <a:pt x="551" y="666"/>
                    </a:lnTo>
                    <a:lnTo>
                      <a:pt x="549" y="700"/>
                    </a:lnTo>
                    <a:lnTo>
                      <a:pt x="549" y="737"/>
                    </a:lnTo>
                    <a:lnTo>
                      <a:pt x="549" y="773"/>
                    </a:lnTo>
                    <a:lnTo>
                      <a:pt x="549" y="812"/>
                    </a:lnTo>
                    <a:lnTo>
                      <a:pt x="549" y="852"/>
                    </a:lnTo>
                    <a:lnTo>
                      <a:pt x="549" y="894"/>
                    </a:lnTo>
                    <a:lnTo>
                      <a:pt x="549" y="936"/>
                    </a:lnTo>
                    <a:lnTo>
                      <a:pt x="547" y="980"/>
                    </a:lnTo>
                    <a:lnTo>
                      <a:pt x="547" y="1023"/>
                    </a:lnTo>
                    <a:lnTo>
                      <a:pt x="545" y="1065"/>
                    </a:lnTo>
                    <a:lnTo>
                      <a:pt x="545" y="1105"/>
                    </a:lnTo>
                    <a:lnTo>
                      <a:pt x="544" y="1143"/>
                    </a:lnTo>
                    <a:lnTo>
                      <a:pt x="544" y="1182"/>
                    </a:lnTo>
                    <a:lnTo>
                      <a:pt x="544" y="1220"/>
                    </a:lnTo>
                    <a:lnTo>
                      <a:pt x="542" y="1255"/>
                    </a:lnTo>
                    <a:lnTo>
                      <a:pt x="542" y="1289"/>
                    </a:lnTo>
                    <a:lnTo>
                      <a:pt x="540" y="1324"/>
                    </a:lnTo>
                    <a:lnTo>
                      <a:pt x="540" y="1355"/>
                    </a:lnTo>
                    <a:lnTo>
                      <a:pt x="538" y="1385"/>
                    </a:lnTo>
                    <a:lnTo>
                      <a:pt x="538" y="1416"/>
                    </a:lnTo>
                    <a:lnTo>
                      <a:pt x="536" y="1445"/>
                    </a:lnTo>
                    <a:lnTo>
                      <a:pt x="536" y="1472"/>
                    </a:lnTo>
                    <a:lnTo>
                      <a:pt x="534" y="1499"/>
                    </a:lnTo>
                    <a:lnTo>
                      <a:pt x="534" y="1523"/>
                    </a:lnTo>
                    <a:lnTo>
                      <a:pt x="532" y="1548"/>
                    </a:lnTo>
                    <a:lnTo>
                      <a:pt x="532" y="1571"/>
                    </a:lnTo>
                    <a:lnTo>
                      <a:pt x="530" y="1593"/>
                    </a:lnTo>
                    <a:lnTo>
                      <a:pt x="530" y="1614"/>
                    </a:lnTo>
                    <a:lnTo>
                      <a:pt x="528" y="1633"/>
                    </a:lnTo>
                    <a:lnTo>
                      <a:pt x="528" y="1652"/>
                    </a:lnTo>
                    <a:lnTo>
                      <a:pt x="526" y="1667"/>
                    </a:lnTo>
                    <a:lnTo>
                      <a:pt x="526" y="1685"/>
                    </a:lnTo>
                    <a:lnTo>
                      <a:pt x="524" y="1698"/>
                    </a:lnTo>
                    <a:lnTo>
                      <a:pt x="524" y="1713"/>
                    </a:lnTo>
                    <a:lnTo>
                      <a:pt x="522" y="1725"/>
                    </a:lnTo>
                    <a:lnTo>
                      <a:pt x="522" y="1736"/>
                    </a:lnTo>
                    <a:lnTo>
                      <a:pt x="521" y="1746"/>
                    </a:lnTo>
                    <a:lnTo>
                      <a:pt x="521" y="1756"/>
                    </a:lnTo>
                    <a:lnTo>
                      <a:pt x="519" y="1763"/>
                    </a:lnTo>
                    <a:lnTo>
                      <a:pt x="517" y="1777"/>
                    </a:lnTo>
                    <a:lnTo>
                      <a:pt x="515" y="1790"/>
                    </a:lnTo>
                    <a:lnTo>
                      <a:pt x="513" y="1804"/>
                    </a:lnTo>
                    <a:lnTo>
                      <a:pt x="511" y="1815"/>
                    </a:lnTo>
                    <a:lnTo>
                      <a:pt x="509" y="1825"/>
                    </a:lnTo>
                    <a:lnTo>
                      <a:pt x="507" y="1836"/>
                    </a:lnTo>
                    <a:lnTo>
                      <a:pt x="505" y="1844"/>
                    </a:lnTo>
                    <a:lnTo>
                      <a:pt x="505" y="1854"/>
                    </a:lnTo>
                    <a:lnTo>
                      <a:pt x="503" y="1859"/>
                    </a:lnTo>
                    <a:lnTo>
                      <a:pt x="501" y="1867"/>
                    </a:lnTo>
                    <a:lnTo>
                      <a:pt x="499" y="1873"/>
                    </a:lnTo>
                    <a:lnTo>
                      <a:pt x="497" y="1877"/>
                    </a:lnTo>
                    <a:lnTo>
                      <a:pt x="496" y="1880"/>
                    </a:lnTo>
                    <a:lnTo>
                      <a:pt x="494" y="1882"/>
                    </a:lnTo>
                    <a:lnTo>
                      <a:pt x="492" y="1884"/>
                    </a:lnTo>
                    <a:lnTo>
                      <a:pt x="490" y="1884"/>
                    </a:lnTo>
                    <a:lnTo>
                      <a:pt x="484" y="1884"/>
                    </a:lnTo>
                    <a:lnTo>
                      <a:pt x="480" y="1882"/>
                    </a:lnTo>
                    <a:lnTo>
                      <a:pt x="474" y="1878"/>
                    </a:lnTo>
                    <a:lnTo>
                      <a:pt x="469" y="1875"/>
                    </a:lnTo>
                    <a:lnTo>
                      <a:pt x="461" y="1869"/>
                    </a:lnTo>
                    <a:lnTo>
                      <a:pt x="453" y="1861"/>
                    </a:lnTo>
                    <a:lnTo>
                      <a:pt x="450" y="1857"/>
                    </a:lnTo>
                    <a:lnTo>
                      <a:pt x="446" y="1852"/>
                    </a:lnTo>
                    <a:lnTo>
                      <a:pt x="444" y="1846"/>
                    </a:lnTo>
                    <a:lnTo>
                      <a:pt x="440" y="1840"/>
                    </a:lnTo>
                    <a:lnTo>
                      <a:pt x="434" y="1834"/>
                    </a:lnTo>
                    <a:lnTo>
                      <a:pt x="430" y="1827"/>
                    </a:lnTo>
                    <a:lnTo>
                      <a:pt x="426" y="1819"/>
                    </a:lnTo>
                    <a:lnTo>
                      <a:pt x="423" y="1811"/>
                    </a:lnTo>
                    <a:lnTo>
                      <a:pt x="419" y="1804"/>
                    </a:lnTo>
                    <a:lnTo>
                      <a:pt x="417" y="1794"/>
                    </a:lnTo>
                    <a:lnTo>
                      <a:pt x="415" y="1784"/>
                    </a:lnTo>
                    <a:lnTo>
                      <a:pt x="415" y="1775"/>
                    </a:lnTo>
                    <a:lnTo>
                      <a:pt x="413" y="1763"/>
                    </a:lnTo>
                    <a:lnTo>
                      <a:pt x="413" y="1752"/>
                    </a:lnTo>
                    <a:lnTo>
                      <a:pt x="413" y="1740"/>
                    </a:lnTo>
                    <a:lnTo>
                      <a:pt x="415" y="1729"/>
                    </a:lnTo>
                    <a:lnTo>
                      <a:pt x="415" y="1715"/>
                    </a:lnTo>
                    <a:lnTo>
                      <a:pt x="417" y="1704"/>
                    </a:lnTo>
                    <a:lnTo>
                      <a:pt x="417" y="1688"/>
                    </a:lnTo>
                    <a:lnTo>
                      <a:pt x="419" y="1675"/>
                    </a:lnTo>
                    <a:lnTo>
                      <a:pt x="421" y="1667"/>
                    </a:lnTo>
                    <a:lnTo>
                      <a:pt x="421" y="1660"/>
                    </a:lnTo>
                    <a:lnTo>
                      <a:pt x="423" y="1650"/>
                    </a:lnTo>
                    <a:lnTo>
                      <a:pt x="423" y="1642"/>
                    </a:lnTo>
                    <a:lnTo>
                      <a:pt x="423" y="1631"/>
                    </a:lnTo>
                    <a:lnTo>
                      <a:pt x="425" y="1621"/>
                    </a:lnTo>
                    <a:lnTo>
                      <a:pt x="425" y="1610"/>
                    </a:lnTo>
                    <a:lnTo>
                      <a:pt x="425" y="1598"/>
                    </a:lnTo>
                    <a:lnTo>
                      <a:pt x="426" y="1587"/>
                    </a:lnTo>
                    <a:lnTo>
                      <a:pt x="426" y="1573"/>
                    </a:lnTo>
                    <a:lnTo>
                      <a:pt x="426" y="1560"/>
                    </a:lnTo>
                    <a:lnTo>
                      <a:pt x="426" y="1546"/>
                    </a:lnTo>
                    <a:lnTo>
                      <a:pt x="426" y="1531"/>
                    </a:lnTo>
                    <a:lnTo>
                      <a:pt x="428" y="1518"/>
                    </a:lnTo>
                    <a:lnTo>
                      <a:pt x="428" y="1500"/>
                    </a:lnTo>
                    <a:lnTo>
                      <a:pt x="428" y="1485"/>
                    </a:lnTo>
                    <a:lnTo>
                      <a:pt x="428" y="1468"/>
                    </a:lnTo>
                    <a:lnTo>
                      <a:pt x="428" y="1451"/>
                    </a:lnTo>
                    <a:lnTo>
                      <a:pt x="428" y="1433"/>
                    </a:lnTo>
                    <a:lnTo>
                      <a:pt x="428" y="1414"/>
                    </a:lnTo>
                    <a:lnTo>
                      <a:pt x="428" y="1395"/>
                    </a:lnTo>
                    <a:lnTo>
                      <a:pt x="428" y="1376"/>
                    </a:lnTo>
                    <a:lnTo>
                      <a:pt x="428" y="1355"/>
                    </a:lnTo>
                    <a:lnTo>
                      <a:pt x="428" y="1333"/>
                    </a:lnTo>
                    <a:lnTo>
                      <a:pt x="428" y="1312"/>
                    </a:lnTo>
                    <a:lnTo>
                      <a:pt x="428" y="1291"/>
                    </a:lnTo>
                    <a:lnTo>
                      <a:pt x="428" y="1268"/>
                    </a:lnTo>
                    <a:lnTo>
                      <a:pt x="428" y="1245"/>
                    </a:lnTo>
                    <a:lnTo>
                      <a:pt x="430" y="1220"/>
                    </a:lnTo>
                    <a:lnTo>
                      <a:pt x="430" y="1197"/>
                    </a:lnTo>
                    <a:lnTo>
                      <a:pt x="430" y="1172"/>
                    </a:lnTo>
                    <a:lnTo>
                      <a:pt x="430" y="1145"/>
                    </a:lnTo>
                    <a:lnTo>
                      <a:pt x="430" y="1096"/>
                    </a:lnTo>
                    <a:lnTo>
                      <a:pt x="430" y="1046"/>
                    </a:lnTo>
                    <a:lnTo>
                      <a:pt x="430" y="998"/>
                    </a:lnTo>
                    <a:lnTo>
                      <a:pt x="430" y="950"/>
                    </a:lnTo>
                    <a:lnTo>
                      <a:pt x="430" y="904"/>
                    </a:lnTo>
                    <a:lnTo>
                      <a:pt x="430" y="858"/>
                    </a:lnTo>
                    <a:lnTo>
                      <a:pt x="430" y="815"/>
                    </a:lnTo>
                    <a:lnTo>
                      <a:pt x="430" y="771"/>
                    </a:lnTo>
                    <a:lnTo>
                      <a:pt x="430" y="729"/>
                    </a:lnTo>
                    <a:lnTo>
                      <a:pt x="430" y="689"/>
                    </a:lnTo>
                    <a:lnTo>
                      <a:pt x="430" y="648"/>
                    </a:lnTo>
                    <a:lnTo>
                      <a:pt x="430" y="610"/>
                    </a:lnTo>
                    <a:lnTo>
                      <a:pt x="430" y="572"/>
                    </a:lnTo>
                    <a:lnTo>
                      <a:pt x="430" y="535"/>
                    </a:lnTo>
                    <a:lnTo>
                      <a:pt x="430" y="499"/>
                    </a:lnTo>
                    <a:lnTo>
                      <a:pt x="430" y="462"/>
                    </a:lnTo>
                    <a:lnTo>
                      <a:pt x="428" y="432"/>
                    </a:lnTo>
                    <a:lnTo>
                      <a:pt x="426" y="401"/>
                    </a:lnTo>
                    <a:lnTo>
                      <a:pt x="425" y="372"/>
                    </a:lnTo>
                    <a:lnTo>
                      <a:pt x="423" y="345"/>
                    </a:lnTo>
                    <a:lnTo>
                      <a:pt x="421" y="320"/>
                    </a:lnTo>
                    <a:lnTo>
                      <a:pt x="419" y="297"/>
                    </a:lnTo>
                    <a:lnTo>
                      <a:pt x="417" y="276"/>
                    </a:lnTo>
                    <a:lnTo>
                      <a:pt x="415" y="257"/>
                    </a:lnTo>
                    <a:lnTo>
                      <a:pt x="413" y="240"/>
                    </a:lnTo>
                    <a:lnTo>
                      <a:pt x="411" y="222"/>
                    </a:lnTo>
                    <a:lnTo>
                      <a:pt x="409" y="209"/>
                    </a:lnTo>
                    <a:lnTo>
                      <a:pt x="407" y="197"/>
                    </a:lnTo>
                    <a:lnTo>
                      <a:pt x="405" y="186"/>
                    </a:lnTo>
                    <a:lnTo>
                      <a:pt x="403" y="178"/>
                    </a:lnTo>
                    <a:lnTo>
                      <a:pt x="402" y="171"/>
                    </a:lnTo>
                    <a:lnTo>
                      <a:pt x="400" y="165"/>
                    </a:lnTo>
                    <a:lnTo>
                      <a:pt x="396" y="163"/>
                    </a:lnTo>
                    <a:lnTo>
                      <a:pt x="390" y="163"/>
                    </a:lnTo>
                    <a:lnTo>
                      <a:pt x="384" y="161"/>
                    </a:lnTo>
                    <a:lnTo>
                      <a:pt x="378" y="159"/>
                    </a:lnTo>
                    <a:lnTo>
                      <a:pt x="371" y="159"/>
                    </a:lnTo>
                    <a:lnTo>
                      <a:pt x="363" y="159"/>
                    </a:lnTo>
                    <a:lnTo>
                      <a:pt x="355" y="159"/>
                    </a:lnTo>
                    <a:lnTo>
                      <a:pt x="346" y="159"/>
                    </a:lnTo>
                    <a:lnTo>
                      <a:pt x="336" y="159"/>
                    </a:lnTo>
                    <a:lnTo>
                      <a:pt x="325" y="161"/>
                    </a:lnTo>
                    <a:lnTo>
                      <a:pt x="313" y="163"/>
                    </a:lnTo>
                    <a:lnTo>
                      <a:pt x="300" y="165"/>
                    </a:lnTo>
                    <a:lnTo>
                      <a:pt x="286" y="167"/>
                    </a:lnTo>
                    <a:lnTo>
                      <a:pt x="271" y="169"/>
                    </a:lnTo>
                    <a:lnTo>
                      <a:pt x="256" y="172"/>
                    </a:lnTo>
                    <a:lnTo>
                      <a:pt x="240" y="176"/>
                    </a:lnTo>
                    <a:lnTo>
                      <a:pt x="208" y="184"/>
                    </a:lnTo>
                    <a:lnTo>
                      <a:pt x="175" y="192"/>
                    </a:lnTo>
                    <a:lnTo>
                      <a:pt x="142" y="197"/>
                    </a:lnTo>
                    <a:lnTo>
                      <a:pt x="114" y="201"/>
                    </a:lnTo>
                    <a:lnTo>
                      <a:pt x="83" y="205"/>
                    </a:lnTo>
                    <a:lnTo>
                      <a:pt x="54" y="207"/>
                    </a:lnTo>
                    <a:lnTo>
                      <a:pt x="27" y="209"/>
                    </a:lnTo>
                    <a:lnTo>
                      <a:pt x="0" y="209"/>
                    </a:lnTo>
                    <a:lnTo>
                      <a:pt x="0" y="121"/>
                    </a:lnTo>
                    <a:lnTo>
                      <a:pt x="20" y="121"/>
                    </a:lnTo>
                    <a:lnTo>
                      <a:pt x="41" y="119"/>
                    </a:lnTo>
                    <a:lnTo>
                      <a:pt x="64" y="117"/>
                    </a:lnTo>
                    <a:lnTo>
                      <a:pt x="89" y="113"/>
                    </a:lnTo>
                    <a:lnTo>
                      <a:pt x="114" y="109"/>
                    </a:lnTo>
                    <a:lnTo>
                      <a:pt x="139" y="103"/>
                    </a:lnTo>
                    <a:lnTo>
                      <a:pt x="164" y="96"/>
                    </a:lnTo>
                    <a:lnTo>
                      <a:pt x="190" y="88"/>
                    </a:lnTo>
                    <a:lnTo>
                      <a:pt x="204" y="86"/>
                    </a:lnTo>
                    <a:lnTo>
                      <a:pt x="215" y="84"/>
                    </a:lnTo>
                    <a:lnTo>
                      <a:pt x="227" y="80"/>
                    </a:lnTo>
                    <a:lnTo>
                      <a:pt x="238" y="78"/>
                    </a:lnTo>
                    <a:lnTo>
                      <a:pt x="250" y="75"/>
                    </a:lnTo>
                    <a:lnTo>
                      <a:pt x="260" y="73"/>
                    </a:lnTo>
                    <a:lnTo>
                      <a:pt x="269" y="69"/>
                    </a:lnTo>
                    <a:lnTo>
                      <a:pt x="277" y="65"/>
                    </a:lnTo>
                    <a:lnTo>
                      <a:pt x="286" y="61"/>
                    </a:lnTo>
                    <a:lnTo>
                      <a:pt x="292" y="57"/>
                    </a:lnTo>
                    <a:lnTo>
                      <a:pt x="300" y="53"/>
                    </a:lnTo>
                    <a:lnTo>
                      <a:pt x="306" y="50"/>
                    </a:lnTo>
                    <a:lnTo>
                      <a:pt x="309" y="46"/>
                    </a:lnTo>
                    <a:lnTo>
                      <a:pt x="315" y="42"/>
                    </a:lnTo>
                    <a:lnTo>
                      <a:pt x="317" y="38"/>
                    </a:lnTo>
                    <a:lnTo>
                      <a:pt x="319" y="34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794" name="Freeform 112"/>
              <p:cNvSpPr>
                <a:spLocks noChangeArrowheads="1"/>
              </p:cNvSpPr>
              <p:nvPr/>
            </p:nvSpPr>
            <p:spPr bwMode="auto">
              <a:xfrm>
                <a:off x="61" y="288"/>
                <a:ext cx="147" cy="65"/>
              </a:xfrm>
              <a:custGeom>
                <a:avLst/>
                <a:gdLst>
                  <a:gd name="T0" fmla="*/ 290 w 294"/>
                  <a:gd name="T1" fmla="*/ 75 h 131"/>
                  <a:gd name="T2" fmla="*/ 288 w 294"/>
                  <a:gd name="T3" fmla="*/ 83 h 131"/>
                  <a:gd name="T4" fmla="*/ 286 w 294"/>
                  <a:gd name="T5" fmla="*/ 91 h 131"/>
                  <a:gd name="T6" fmla="*/ 281 w 294"/>
                  <a:gd name="T7" fmla="*/ 96 h 131"/>
                  <a:gd name="T8" fmla="*/ 275 w 294"/>
                  <a:gd name="T9" fmla="*/ 102 h 131"/>
                  <a:gd name="T10" fmla="*/ 267 w 294"/>
                  <a:gd name="T11" fmla="*/ 106 h 131"/>
                  <a:gd name="T12" fmla="*/ 256 w 294"/>
                  <a:gd name="T13" fmla="*/ 112 h 131"/>
                  <a:gd name="T14" fmla="*/ 244 w 294"/>
                  <a:gd name="T15" fmla="*/ 116 h 131"/>
                  <a:gd name="T16" fmla="*/ 231 w 294"/>
                  <a:gd name="T17" fmla="*/ 119 h 131"/>
                  <a:gd name="T18" fmla="*/ 221 w 294"/>
                  <a:gd name="T19" fmla="*/ 121 h 131"/>
                  <a:gd name="T20" fmla="*/ 210 w 294"/>
                  <a:gd name="T21" fmla="*/ 123 h 131"/>
                  <a:gd name="T22" fmla="*/ 200 w 294"/>
                  <a:gd name="T23" fmla="*/ 125 h 131"/>
                  <a:gd name="T24" fmla="*/ 188 w 294"/>
                  <a:gd name="T25" fmla="*/ 125 h 131"/>
                  <a:gd name="T26" fmla="*/ 177 w 294"/>
                  <a:gd name="T27" fmla="*/ 127 h 131"/>
                  <a:gd name="T28" fmla="*/ 163 w 294"/>
                  <a:gd name="T29" fmla="*/ 127 h 131"/>
                  <a:gd name="T30" fmla="*/ 152 w 294"/>
                  <a:gd name="T31" fmla="*/ 129 h 131"/>
                  <a:gd name="T32" fmla="*/ 139 w 294"/>
                  <a:gd name="T33" fmla="*/ 129 h 131"/>
                  <a:gd name="T34" fmla="*/ 123 w 294"/>
                  <a:gd name="T35" fmla="*/ 129 h 131"/>
                  <a:gd name="T36" fmla="*/ 108 w 294"/>
                  <a:gd name="T37" fmla="*/ 131 h 131"/>
                  <a:gd name="T38" fmla="*/ 92 w 294"/>
                  <a:gd name="T39" fmla="*/ 131 h 131"/>
                  <a:gd name="T40" fmla="*/ 75 w 294"/>
                  <a:gd name="T41" fmla="*/ 131 h 131"/>
                  <a:gd name="T42" fmla="*/ 58 w 294"/>
                  <a:gd name="T43" fmla="*/ 131 h 131"/>
                  <a:gd name="T44" fmla="*/ 41 w 294"/>
                  <a:gd name="T45" fmla="*/ 131 h 131"/>
                  <a:gd name="T46" fmla="*/ 21 w 294"/>
                  <a:gd name="T47" fmla="*/ 131 h 131"/>
                  <a:gd name="T48" fmla="*/ 0 w 294"/>
                  <a:gd name="T49" fmla="*/ 131 h 131"/>
                  <a:gd name="T50" fmla="*/ 0 w 294"/>
                  <a:gd name="T51" fmla="*/ 43 h 131"/>
                  <a:gd name="T52" fmla="*/ 27 w 294"/>
                  <a:gd name="T53" fmla="*/ 43 h 131"/>
                  <a:gd name="T54" fmla="*/ 50 w 294"/>
                  <a:gd name="T55" fmla="*/ 41 h 131"/>
                  <a:gd name="T56" fmla="*/ 73 w 294"/>
                  <a:gd name="T57" fmla="*/ 37 h 131"/>
                  <a:gd name="T58" fmla="*/ 96 w 294"/>
                  <a:gd name="T59" fmla="*/ 35 h 131"/>
                  <a:gd name="T60" fmla="*/ 106 w 294"/>
                  <a:gd name="T61" fmla="*/ 31 h 131"/>
                  <a:gd name="T62" fmla="*/ 115 w 294"/>
                  <a:gd name="T63" fmla="*/ 29 h 131"/>
                  <a:gd name="T64" fmla="*/ 123 w 294"/>
                  <a:gd name="T65" fmla="*/ 27 h 131"/>
                  <a:gd name="T66" fmla="*/ 133 w 294"/>
                  <a:gd name="T67" fmla="*/ 23 h 131"/>
                  <a:gd name="T68" fmla="*/ 140 w 294"/>
                  <a:gd name="T69" fmla="*/ 22 h 131"/>
                  <a:gd name="T70" fmla="*/ 148 w 294"/>
                  <a:gd name="T71" fmla="*/ 18 h 131"/>
                  <a:gd name="T72" fmla="*/ 154 w 294"/>
                  <a:gd name="T73" fmla="*/ 14 h 131"/>
                  <a:gd name="T74" fmla="*/ 160 w 294"/>
                  <a:gd name="T75" fmla="*/ 10 h 131"/>
                  <a:gd name="T76" fmla="*/ 171 w 294"/>
                  <a:gd name="T77" fmla="*/ 6 h 131"/>
                  <a:gd name="T78" fmla="*/ 185 w 294"/>
                  <a:gd name="T79" fmla="*/ 2 h 131"/>
                  <a:gd name="T80" fmla="*/ 196 w 294"/>
                  <a:gd name="T81" fmla="*/ 2 h 131"/>
                  <a:gd name="T82" fmla="*/ 210 w 294"/>
                  <a:gd name="T83" fmla="*/ 0 h 131"/>
                  <a:gd name="T84" fmla="*/ 223 w 294"/>
                  <a:gd name="T85" fmla="*/ 2 h 131"/>
                  <a:gd name="T86" fmla="*/ 236 w 294"/>
                  <a:gd name="T87" fmla="*/ 2 h 131"/>
                  <a:gd name="T88" fmla="*/ 248 w 294"/>
                  <a:gd name="T89" fmla="*/ 6 h 131"/>
                  <a:gd name="T90" fmla="*/ 259 w 294"/>
                  <a:gd name="T91" fmla="*/ 10 h 131"/>
                  <a:gd name="T92" fmla="*/ 269 w 294"/>
                  <a:gd name="T93" fmla="*/ 18 h 131"/>
                  <a:gd name="T94" fmla="*/ 279 w 294"/>
                  <a:gd name="T95" fmla="*/ 25 h 131"/>
                  <a:gd name="T96" fmla="*/ 284 w 294"/>
                  <a:gd name="T97" fmla="*/ 35 h 131"/>
                  <a:gd name="T98" fmla="*/ 290 w 294"/>
                  <a:gd name="T99" fmla="*/ 43 h 131"/>
                  <a:gd name="T100" fmla="*/ 292 w 294"/>
                  <a:gd name="T101" fmla="*/ 50 h 131"/>
                  <a:gd name="T102" fmla="*/ 294 w 294"/>
                  <a:gd name="T103" fmla="*/ 58 h 131"/>
                  <a:gd name="T104" fmla="*/ 292 w 294"/>
                  <a:gd name="T105" fmla="*/ 68 h 131"/>
                  <a:gd name="T106" fmla="*/ 290 w 294"/>
                  <a:gd name="T107" fmla="*/ 7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4" h="131">
                    <a:moveTo>
                      <a:pt x="290" y="75"/>
                    </a:moveTo>
                    <a:lnTo>
                      <a:pt x="288" y="83"/>
                    </a:lnTo>
                    <a:lnTo>
                      <a:pt x="286" y="91"/>
                    </a:lnTo>
                    <a:lnTo>
                      <a:pt x="281" y="96"/>
                    </a:lnTo>
                    <a:lnTo>
                      <a:pt x="275" y="102"/>
                    </a:lnTo>
                    <a:lnTo>
                      <a:pt x="267" y="106"/>
                    </a:lnTo>
                    <a:lnTo>
                      <a:pt x="256" y="112"/>
                    </a:lnTo>
                    <a:lnTo>
                      <a:pt x="244" y="116"/>
                    </a:lnTo>
                    <a:lnTo>
                      <a:pt x="231" y="119"/>
                    </a:lnTo>
                    <a:lnTo>
                      <a:pt x="221" y="121"/>
                    </a:lnTo>
                    <a:lnTo>
                      <a:pt x="210" y="123"/>
                    </a:lnTo>
                    <a:lnTo>
                      <a:pt x="200" y="125"/>
                    </a:lnTo>
                    <a:lnTo>
                      <a:pt x="188" y="125"/>
                    </a:lnTo>
                    <a:lnTo>
                      <a:pt x="177" y="127"/>
                    </a:lnTo>
                    <a:lnTo>
                      <a:pt x="163" y="127"/>
                    </a:lnTo>
                    <a:lnTo>
                      <a:pt x="152" y="129"/>
                    </a:lnTo>
                    <a:lnTo>
                      <a:pt x="139" y="129"/>
                    </a:lnTo>
                    <a:lnTo>
                      <a:pt x="123" y="129"/>
                    </a:lnTo>
                    <a:lnTo>
                      <a:pt x="108" y="131"/>
                    </a:lnTo>
                    <a:lnTo>
                      <a:pt x="92" y="131"/>
                    </a:lnTo>
                    <a:lnTo>
                      <a:pt x="75" y="131"/>
                    </a:lnTo>
                    <a:lnTo>
                      <a:pt x="58" y="131"/>
                    </a:lnTo>
                    <a:lnTo>
                      <a:pt x="41" y="131"/>
                    </a:lnTo>
                    <a:lnTo>
                      <a:pt x="21" y="131"/>
                    </a:lnTo>
                    <a:lnTo>
                      <a:pt x="0" y="131"/>
                    </a:lnTo>
                    <a:lnTo>
                      <a:pt x="0" y="43"/>
                    </a:lnTo>
                    <a:lnTo>
                      <a:pt x="27" y="43"/>
                    </a:lnTo>
                    <a:lnTo>
                      <a:pt x="50" y="41"/>
                    </a:lnTo>
                    <a:lnTo>
                      <a:pt x="73" y="37"/>
                    </a:lnTo>
                    <a:lnTo>
                      <a:pt x="96" y="35"/>
                    </a:lnTo>
                    <a:lnTo>
                      <a:pt x="106" y="31"/>
                    </a:lnTo>
                    <a:lnTo>
                      <a:pt x="115" y="29"/>
                    </a:lnTo>
                    <a:lnTo>
                      <a:pt x="123" y="27"/>
                    </a:lnTo>
                    <a:lnTo>
                      <a:pt x="133" y="23"/>
                    </a:lnTo>
                    <a:lnTo>
                      <a:pt x="140" y="22"/>
                    </a:lnTo>
                    <a:lnTo>
                      <a:pt x="148" y="18"/>
                    </a:lnTo>
                    <a:lnTo>
                      <a:pt x="154" y="14"/>
                    </a:lnTo>
                    <a:lnTo>
                      <a:pt x="160" y="10"/>
                    </a:lnTo>
                    <a:lnTo>
                      <a:pt x="171" y="6"/>
                    </a:lnTo>
                    <a:lnTo>
                      <a:pt x="185" y="2"/>
                    </a:lnTo>
                    <a:lnTo>
                      <a:pt x="196" y="2"/>
                    </a:lnTo>
                    <a:lnTo>
                      <a:pt x="210" y="0"/>
                    </a:lnTo>
                    <a:lnTo>
                      <a:pt x="223" y="2"/>
                    </a:lnTo>
                    <a:lnTo>
                      <a:pt x="236" y="2"/>
                    </a:lnTo>
                    <a:lnTo>
                      <a:pt x="248" y="6"/>
                    </a:lnTo>
                    <a:lnTo>
                      <a:pt x="259" y="10"/>
                    </a:lnTo>
                    <a:lnTo>
                      <a:pt x="269" y="18"/>
                    </a:lnTo>
                    <a:lnTo>
                      <a:pt x="279" y="25"/>
                    </a:lnTo>
                    <a:lnTo>
                      <a:pt x="284" y="35"/>
                    </a:lnTo>
                    <a:lnTo>
                      <a:pt x="290" y="43"/>
                    </a:lnTo>
                    <a:lnTo>
                      <a:pt x="292" y="50"/>
                    </a:lnTo>
                    <a:lnTo>
                      <a:pt x="294" y="58"/>
                    </a:lnTo>
                    <a:lnTo>
                      <a:pt x="292" y="68"/>
                    </a:lnTo>
                    <a:lnTo>
                      <a:pt x="290" y="75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795" name="Freeform 113"/>
              <p:cNvSpPr>
                <a:spLocks noChangeArrowheads="1"/>
              </p:cNvSpPr>
              <p:nvPr/>
            </p:nvSpPr>
            <p:spPr bwMode="auto">
              <a:xfrm>
                <a:off x="52" y="502"/>
                <a:ext cx="159" cy="66"/>
              </a:xfrm>
              <a:custGeom>
                <a:avLst/>
                <a:gdLst>
                  <a:gd name="T0" fmla="*/ 0 w 319"/>
                  <a:gd name="T1" fmla="*/ 45 h 133"/>
                  <a:gd name="T2" fmla="*/ 25 w 319"/>
                  <a:gd name="T3" fmla="*/ 45 h 133"/>
                  <a:gd name="T4" fmla="*/ 50 w 319"/>
                  <a:gd name="T5" fmla="*/ 43 h 133"/>
                  <a:gd name="T6" fmla="*/ 73 w 319"/>
                  <a:gd name="T7" fmla="*/ 41 h 133"/>
                  <a:gd name="T8" fmla="*/ 94 w 319"/>
                  <a:gd name="T9" fmla="*/ 37 h 133"/>
                  <a:gd name="T10" fmla="*/ 104 w 319"/>
                  <a:gd name="T11" fmla="*/ 35 h 133"/>
                  <a:gd name="T12" fmla="*/ 113 w 319"/>
                  <a:gd name="T13" fmla="*/ 33 h 133"/>
                  <a:gd name="T14" fmla="*/ 123 w 319"/>
                  <a:gd name="T15" fmla="*/ 33 h 133"/>
                  <a:gd name="T16" fmla="*/ 131 w 319"/>
                  <a:gd name="T17" fmla="*/ 31 h 133"/>
                  <a:gd name="T18" fmla="*/ 140 w 319"/>
                  <a:gd name="T19" fmla="*/ 29 h 133"/>
                  <a:gd name="T20" fmla="*/ 146 w 319"/>
                  <a:gd name="T21" fmla="*/ 25 h 133"/>
                  <a:gd name="T22" fmla="*/ 154 w 319"/>
                  <a:gd name="T23" fmla="*/ 23 h 133"/>
                  <a:gd name="T24" fmla="*/ 159 w 319"/>
                  <a:gd name="T25" fmla="*/ 22 h 133"/>
                  <a:gd name="T26" fmla="*/ 181 w 319"/>
                  <a:gd name="T27" fmla="*/ 14 h 133"/>
                  <a:gd name="T28" fmla="*/ 192 w 319"/>
                  <a:gd name="T29" fmla="*/ 10 h 133"/>
                  <a:gd name="T30" fmla="*/ 202 w 319"/>
                  <a:gd name="T31" fmla="*/ 6 h 133"/>
                  <a:gd name="T32" fmla="*/ 211 w 319"/>
                  <a:gd name="T33" fmla="*/ 4 h 133"/>
                  <a:gd name="T34" fmla="*/ 217 w 319"/>
                  <a:gd name="T35" fmla="*/ 2 h 133"/>
                  <a:gd name="T36" fmla="*/ 225 w 319"/>
                  <a:gd name="T37" fmla="*/ 0 h 133"/>
                  <a:gd name="T38" fmla="*/ 229 w 319"/>
                  <a:gd name="T39" fmla="*/ 0 h 133"/>
                  <a:gd name="T40" fmla="*/ 232 w 319"/>
                  <a:gd name="T41" fmla="*/ 0 h 133"/>
                  <a:gd name="T42" fmla="*/ 236 w 319"/>
                  <a:gd name="T43" fmla="*/ 2 h 133"/>
                  <a:gd name="T44" fmla="*/ 242 w 319"/>
                  <a:gd name="T45" fmla="*/ 4 h 133"/>
                  <a:gd name="T46" fmla="*/ 246 w 319"/>
                  <a:gd name="T47" fmla="*/ 6 h 133"/>
                  <a:gd name="T48" fmla="*/ 252 w 319"/>
                  <a:gd name="T49" fmla="*/ 10 h 133"/>
                  <a:gd name="T50" fmla="*/ 259 w 319"/>
                  <a:gd name="T51" fmla="*/ 14 h 133"/>
                  <a:gd name="T52" fmla="*/ 269 w 319"/>
                  <a:gd name="T53" fmla="*/ 18 h 133"/>
                  <a:gd name="T54" fmla="*/ 278 w 319"/>
                  <a:gd name="T55" fmla="*/ 22 h 133"/>
                  <a:gd name="T56" fmla="*/ 290 w 319"/>
                  <a:gd name="T57" fmla="*/ 27 h 133"/>
                  <a:gd name="T58" fmla="*/ 298 w 319"/>
                  <a:gd name="T59" fmla="*/ 33 h 133"/>
                  <a:gd name="T60" fmla="*/ 305 w 319"/>
                  <a:gd name="T61" fmla="*/ 39 h 133"/>
                  <a:gd name="T62" fmla="*/ 309 w 319"/>
                  <a:gd name="T63" fmla="*/ 45 h 133"/>
                  <a:gd name="T64" fmla="*/ 313 w 319"/>
                  <a:gd name="T65" fmla="*/ 50 h 133"/>
                  <a:gd name="T66" fmla="*/ 317 w 319"/>
                  <a:gd name="T67" fmla="*/ 56 h 133"/>
                  <a:gd name="T68" fmla="*/ 319 w 319"/>
                  <a:gd name="T69" fmla="*/ 62 h 133"/>
                  <a:gd name="T70" fmla="*/ 319 w 319"/>
                  <a:gd name="T71" fmla="*/ 66 h 133"/>
                  <a:gd name="T72" fmla="*/ 319 w 319"/>
                  <a:gd name="T73" fmla="*/ 73 h 133"/>
                  <a:gd name="T74" fmla="*/ 317 w 319"/>
                  <a:gd name="T75" fmla="*/ 81 h 133"/>
                  <a:gd name="T76" fmla="*/ 313 w 319"/>
                  <a:gd name="T77" fmla="*/ 87 h 133"/>
                  <a:gd name="T78" fmla="*/ 309 w 319"/>
                  <a:gd name="T79" fmla="*/ 93 h 133"/>
                  <a:gd name="T80" fmla="*/ 305 w 319"/>
                  <a:gd name="T81" fmla="*/ 96 h 133"/>
                  <a:gd name="T82" fmla="*/ 298 w 319"/>
                  <a:gd name="T83" fmla="*/ 102 h 133"/>
                  <a:gd name="T84" fmla="*/ 290 w 319"/>
                  <a:gd name="T85" fmla="*/ 106 h 133"/>
                  <a:gd name="T86" fmla="*/ 278 w 319"/>
                  <a:gd name="T87" fmla="*/ 110 h 133"/>
                  <a:gd name="T88" fmla="*/ 273 w 319"/>
                  <a:gd name="T89" fmla="*/ 112 h 133"/>
                  <a:gd name="T90" fmla="*/ 265 w 319"/>
                  <a:gd name="T91" fmla="*/ 114 h 133"/>
                  <a:gd name="T92" fmla="*/ 255 w 319"/>
                  <a:gd name="T93" fmla="*/ 116 h 133"/>
                  <a:gd name="T94" fmla="*/ 246 w 319"/>
                  <a:gd name="T95" fmla="*/ 117 h 133"/>
                  <a:gd name="T96" fmla="*/ 232 w 319"/>
                  <a:gd name="T97" fmla="*/ 119 h 133"/>
                  <a:gd name="T98" fmla="*/ 219 w 319"/>
                  <a:gd name="T99" fmla="*/ 121 h 133"/>
                  <a:gd name="T100" fmla="*/ 204 w 319"/>
                  <a:gd name="T101" fmla="*/ 123 h 133"/>
                  <a:gd name="T102" fmla="*/ 188 w 319"/>
                  <a:gd name="T103" fmla="*/ 125 h 133"/>
                  <a:gd name="T104" fmla="*/ 169 w 319"/>
                  <a:gd name="T105" fmla="*/ 127 h 133"/>
                  <a:gd name="T106" fmla="*/ 150 w 319"/>
                  <a:gd name="T107" fmla="*/ 129 h 133"/>
                  <a:gd name="T108" fmla="*/ 129 w 319"/>
                  <a:gd name="T109" fmla="*/ 129 h 133"/>
                  <a:gd name="T110" fmla="*/ 106 w 319"/>
                  <a:gd name="T111" fmla="*/ 131 h 133"/>
                  <a:gd name="T112" fmla="*/ 83 w 319"/>
                  <a:gd name="T113" fmla="*/ 131 h 133"/>
                  <a:gd name="T114" fmla="*/ 56 w 319"/>
                  <a:gd name="T115" fmla="*/ 131 h 133"/>
                  <a:gd name="T116" fmla="*/ 29 w 319"/>
                  <a:gd name="T117" fmla="*/ 133 h 133"/>
                  <a:gd name="T118" fmla="*/ 0 w 319"/>
                  <a:gd name="T119" fmla="*/ 133 h 133"/>
                  <a:gd name="T120" fmla="*/ 0 w 319"/>
                  <a:gd name="T121" fmla="*/ 4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19" h="133">
                    <a:moveTo>
                      <a:pt x="0" y="45"/>
                    </a:moveTo>
                    <a:lnTo>
                      <a:pt x="25" y="45"/>
                    </a:lnTo>
                    <a:lnTo>
                      <a:pt x="50" y="43"/>
                    </a:lnTo>
                    <a:lnTo>
                      <a:pt x="73" y="41"/>
                    </a:lnTo>
                    <a:lnTo>
                      <a:pt x="94" y="37"/>
                    </a:lnTo>
                    <a:lnTo>
                      <a:pt x="104" y="35"/>
                    </a:lnTo>
                    <a:lnTo>
                      <a:pt x="113" y="33"/>
                    </a:lnTo>
                    <a:lnTo>
                      <a:pt x="123" y="33"/>
                    </a:lnTo>
                    <a:lnTo>
                      <a:pt x="131" y="31"/>
                    </a:lnTo>
                    <a:lnTo>
                      <a:pt x="140" y="29"/>
                    </a:lnTo>
                    <a:lnTo>
                      <a:pt x="146" y="25"/>
                    </a:lnTo>
                    <a:lnTo>
                      <a:pt x="154" y="23"/>
                    </a:lnTo>
                    <a:lnTo>
                      <a:pt x="159" y="22"/>
                    </a:lnTo>
                    <a:lnTo>
                      <a:pt x="181" y="14"/>
                    </a:lnTo>
                    <a:lnTo>
                      <a:pt x="192" y="10"/>
                    </a:lnTo>
                    <a:lnTo>
                      <a:pt x="202" y="6"/>
                    </a:lnTo>
                    <a:lnTo>
                      <a:pt x="211" y="4"/>
                    </a:lnTo>
                    <a:lnTo>
                      <a:pt x="217" y="2"/>
                    </a:lnTo>
                    <a:lnTo>
                      <a:pt x="225" y="0"/>
                    </a:lnTo>
                    <a:lnTo>
                      <a:pt x="229" y="0"/>
                    </a:lnTo>
                    <a:lnTo>
                      <a:pt x="232" y="0"/>
                    </a:lnTo>
                    <a:lnTo>
                      <a:pt x="236" y="2"/>
                    </a:lnTo>
                    <a:lnTo>
                      <a:pt x="242" y="4"/>
                    </a:lnTo>
                    <a:lnTo>
                      <a:pt x="246" y="6"/>
                    </a:lnTo>
                    <a:lnTo>
                      <a:pt x="252" y="10"/>
                    </a:lnTo>
                    <a:lnTo>
                      <a:pt x="259" y="14"/>
                    </a:lnTo>
                    <a:lnTo>
                      <a:pt x="269" y="18"/>
                    </a:lnTo>
                    <a:lnTo>
                      <a:pt x="278" y="22"/>
                    </a:lnTo>
                    <a:lnTo>
                      <a:pt x="290" y="27"/>
                    </a:lnTo>
                    <a:lnTo>
                      <a:pt x="298" y="33"/>
                    </a:lnTo>
                    <a:lnTo>
                      <a:pt x="305" y="39"/>
                    </a:lnTo>
                    <a:lnTo>
                      <a:pt x="309" y="45"/>
                    </a:lnTo>
                    <a:lnTo>
                      <a:pt x="313" y="50"/>
                    </a:lnTo>
                    <a:lnTo>
                      <a:pt x="317" y="56"/>
                    </a:lnTo>
                    <a:lnTo>
                      <a:pt x="319" y="62"/>
                    </a:lnTo>
                    <a:lnTo>
                      <a:pt x="319" y="66"/>
                    </a:lnTo>
                    <a:lnTo>
                      <a:pt x="319" y="73"/>
                    </a:lnTo>
                    <a:lnTo>
                      <a:pt x="317" y="81"/>
                    </a:lnTo>
                    <a:lnTo>
                      <a:pt x="313" y="87"/>
                    </a:lnTo>
                    <a:lnTo>
                      <a:pt x="309" y="93"/>
                    </a:lnTo>
                    <a:lnTo>
                      <a:pt x="305" y="96"/>
                    </a:lnTo>
                    <a:lnTo>
                      <a:pt x="298" y="102"/>
                    </a:lnTo>
                    <a:lnTo>
                      <a:pt x="290" y="106"/>
                    </a:lnTo>
                    <a:lnTo>
                      <a:pt x="278" y="110"/>
                    </a:lnTo>
                    <a:lnTo>
                      <a:pt x="273" y="112"/>
                    </a:lnTo>
                    <a:lnTo>
                      <a:pt x="265" y="114"/>
                    </a:lnTo>
                    <a:lnTo>
                      <a:pt x="255" y="116"/>
                    </a:lnTo>
                    <a:lnTo>
                      <a:pt x="246" y="117"/>
                    </a:lnTo>
                    <a:lnTo>
                      <a:pt x="232" y="119"/>
                    </a:lnTo>
                    <a:lnTo>
                      <a:pt x="219" y="121"/>
                    </a:lnTo>
                    <a:lnTo>
                      <a:pt x="204" y="123"/>
                    </a:lnTo>
                    <a:lnTo>
                      <a:pt x="188" y="125"/>
                    </a:lnTo>
                    <a:lnTo>
                      <a:pt x="169" y="127"/>
                    </a:lnTo>
                    <a:lnTo>
                      <a:pt x="150" y="129"/>
                    </a:lnTo>
                    <a:lnTo>
                      <a:pt x="129" y="129"/>
                    </a:lnTo>
                    <a:lnTo>
                      <a:pt x="106" y="131"/>
                    </a:lnTo>
                    <a:lnTo>
                      <a:pt x="83" y="131"/>
                    </a:lnTo>
                    <a:lnTo>
                      <a:pt x="56" y="131"/>
                    </a:lnTo>
                    <a:lnTo>
                      <a:pt x="29" y="133"/>
                    </a:lnTo>
                    <a:lnTo>
                      <a:pt x="0" y="133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796" name="Freeform 114"/>
              <p:cNvSpPr>
                <a:spLocks noChangeArrowheads="1"/>
              </p:cNvSpPr>
              <p:nvPr/>
            </p:nvSpPr>
            <p:spPr bwMode="auto">
              <a:xfrm>
                <a:off x="52" y="766"/>
                <a:ext cx="224" cy="66"/>
              </a:xfrm>
              <a:custGeom>
                <a:avLst/>
                <a:gdLst>
                  <a:gd name="T0" fmla="*/ 0 w 449"/>
                  <a:gd name="T1" fmla="*/ 133 h 133"/>
                  <a:gd name="T2" fmla="*/ 0 w 449"/>
                  <a:gd name="T3" fmla="*/ 35 h 133"/>
                  <a:gd name="T4" fmla="*/ 21 w 449"/>
                  <a:gd name="T5" fmla="*/ 31 h 133"/>
                  <a:gd name="T6" fmla="*/ 42 w 449"/>
                  <a:gd name="T7" fmla="*/ 27 h 133"/>
                  <a:gd name="T8" fmla="*/ 63 w 449"/>
                  <a:gd name="T9" fmla="*/ 25 h 133"/>
                  <a:gd name="T10" fmla="*/ 83 w 449"/>
                  <a:gd name="T11" fmla="*/ 23 h 133"/>
                  <a:gd name="T12" fmla="*/ 102 w 449"/>
                  <a:gd name="T13" fmla="*/ 21 h 133"/>
                  <a:gd name="T14" fmla="*/ 121 w 449"/>
                  <a:gd name="T15" fmla="*/ 19 h 133"/>
                  <a:gd name="T16" fmla="*/ 140 w 449"/>
                  <a:gd name="T17" fmla="*/ 15 h 133"/>
                  <a:gd name="T18" fmla="*/ 159 w 449"/>
                  <a:gd name="T19" fmla="*/ 12 h 133"/>
                  <a:gd name="T20" fmla="*/ 169 w 449"/>
                  <a:gd name="T21" fmla="*/ 12 h 133"/>
                  <a:gd name="T22" fmla="*/ 181 w 449"/>
                  <a:gd name="T23" fmla="*/ 12 h 133"/>
                  <a:gd name="T24" fmla="*/ 192 w 449"/>
                  <a:gd name="T25" fmla="*/ 12 h 133"/>
                  <a:gd name="T26" fmla="*/ 204 w 449"/>
                  <a:gd name="T27" fmla="*/ 12 h 133"/>
                  <a:gd name="T28" fmla="*/ 219 w 449"/>
                  <a:gd name="T29" fmla="*/ 12 h 133"/>
                  <a:gd name="T30" fmla="*/ 232 w 449"/>
                  <a:gd name="T31" fmla="*/ 12 h 133"/>
                  <a:gd name="T32" fmla="*/ 250 w 449"/>
                  <a:gd name="T33" fmla="*/ 12 h 133"/>
                  <a:gd name="T34" fmla="*/ 267 w 449"/>
                  <a:gd name="T35" fmla="*/ 10 h 133"/>
                  <a:gd name="T36" fmla="*/ 284 w 449"/>
                  <a:gd name="T37" fmla="*/ 10 h 133"/>
                  <a:gd name="T38" fmla="*/ 303 w 449"/>
                  <a:gd name="T39" fmla="*/ 10 h 133"/>
                  <a:gd name="T40" fmla="*/ 324 w 449"/>
                  <a:gd name="T41" fmla="*/ 8 h 133"/>
                  <a:gd name="T42" fmla="*/ 347 w 449"/>
                  <a:gd name="T43" fmla="*/ 8 h 133"/>
                  <a:gd name="T44" fmla="*/ 371 w 449"/>
                  <a:gd name="T45" fmla="*/ 6 h 133"/>
                  <a:gd name="T46" fmla="*/ 395 w 449"/>
                  <a:gd name="T47" fmla="*/ 4 h 133"/>
                  <a:gd name="T48" fmla="*/ 420 w 449"/>
                  <a:gd name="T49" fmla="*/ 2 h 133"/>
                  <a:gd name="T50" fmla="*/ 449 w 449"/>
                  <a:gd name="T51" fmla="*/ 0 h 133"/>
                  <a:gd name="T52" fmla="*/ 449 w 449"/>
                  <a:gd name="T53" fmla="*/ 100 h 133"/>
                  <a:gd name="T54" fmla="*/ 445 w 449"/>
                  <a:gd name="T55" fmla="*/ 100 h 133"/>
                  <a:gd name="T56" fmla="*/ 442 w 449"/>
                  <a:gd name="T57" fmla="*/ 100 h 133"/>
                  <a:gd name="T58" fmla="*/ 436 w 449"/>
                  <a:gd name="T59" fmla="*/ 100 h 133"/>
                  <a:gd name="T60" fmla="*/ 432 w 449"/>
                  <a:gd name="T61" fmla="*/ 100 h 133"/>
                  <a:gd name="T62" fmla="*/ 426 w 449"/>
                  <a:gd name="T63" fmla="*/ 100 h 133"/>
                  <a:gd name="T64" fmla="*/ 419 w 449"/>
                  <a:gd name="T65" fmla="*/ 102 h 133"/>
                  <a:gd name="T66" fmla="*/ 411 w 449"/>
                  <a:gd name="T67" fmla="*/ 102 h 133"/>
                  <a:gd name="T68" fmla="*/ 403 w 449"/>
                  <a:gd name="T69" fmla="*/ 102 h 133"/>
                  <a:gd name="T70" fmla="*/ 395 w 449"/>
                  <a:gd name="T71" fmla="*/ 102 h 133"/>
                  <a:gd name="T72" fmla="*/ 386 w 449"/>
                  <a:gd name="T73" fmla="*/ 104 h 133"/>
                  <a:gd name="T74" fmla="*/ 374 w 449"/>
                  <a:gd name="T75" fmla="*/ 104 h 133"/>
                  <a:gd name="T76" fmla="*/ 365 w 449"/>
                  <a:gd name="T77" fmla="*/ 104 h 133"/>
                  <a:gd name="T78" fmla="*/ 353 w 449"/>
                  <a:gd name="T79" fmla="*/ 106 h 133"/>
                  <a:gd name="T80" fmla="*/ 340 w 449"/>
                  <a:gd name="T81" fmla="*/ 106 h 133"/>
                  <a:gd name="T82" fmla="*/ 326 w 449"/>
                  <a:gd name="T83" fmla="*/ 108 h 133"/>
                  <a:gd name="T84" fmla="*/ 313 w 449"/>
                  <a:gd name="T85" fmla="*/ 108 h 133"/>
                  <a:gd name="T86" fmla="*/ 300 w 449"/>
                  <a:gd name="T87" fmla="*/ 110 h 133"/>
                  <a:gd name="T88" fmla="*/ 284 w 449"/>
                  <a:gd name="T89" fmla="*/ 110 h 133"/>
                  <a:gd name="T90" fmla="*/ 269 w 449"/>
                  <a:gd name="T91" fmla="*/ 111 h 133"/>
                  <a:gd name="T92" fmla="*/ 252 w 449"/>
                  <a:gd name="T93" fmla="*/ 113 h 133"/>
                  <a:gd name="T94" fmla="*/ 234 w 449"/>
                  <a:gd name="T95" fmla="*/ 113 h 133"/>
                  <a:gd name="T96" fmla="*/ 217 w 449"/>
                  <a:gd name="T97" fmla="*/ 115 h 133"/>
                  <a:gd name="T98" fmla="*/ 198 w 449"/>
                  <a:gd name="T99" fmla="*/ 117 h 133"/>
                  <a:gd name="T100" fmla="*/ 179 w 449"/>
                  <a:gd name="T101" fmla="*/ 119 h 133"/>
                  <a:gd name="T102" fmla="*/ 159 w 449"/>
                  <a:gd name="T103" fmla="*/ 119 h 133"/>
                  <a:gd name="T104" fmla="*/ 138 w 449"/>
                  <a:gd name="T105" fmla="*/ 121 h 133"/>
                  <a:gd name="T106" fmla="*/ 117 w 449"/>
                  <a:gd name="T107" fmla="*/ 123 h 133"/>
                  <a:gd name="T108" fmla="*/ 94 w 449"/>
                  <a:gd name="T109" fmla="*/ 125 h 133"/>
                  <a:gd name="T110" fmla="*/ 73 w 449"/>
                  <a:gd name="T111" fmla="*/ 127 h 133"/>
                  <a:gd name="T112" fmla="*/ 48 w 449"/>
                  <a:gd name="T113" fmla="*/ 129 h 133"/>
                  <a:gd name="T114" fmla="*/ 25 w 449"/>
                  <a:gd name="T115" fmla="*/ 131 h 133"/>
                  <a:gd name="T116" fmla="*/ 0 w 449"/>
                  <a:gd name="T11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9" h="133">
                    <a:moveTo>
                      <a:pt x="0" y="133"/>
                    </a:moveTo>
                    <a:lnTo>
                      <a:pt x="0" y="35"/>
                    </a:lnTo>
                    <a:lnTo>
                      <a:pt x="21" y="31"/>
                    </a:lnTo>
                    <a:lnTo>
                      <a:pt x="42" y="27"/>
                    </a:lnTo>
                    <a:lnTo>
                      <a:pt x="63" y="25"/>
                    </a:lnTo>
                    <a:lnTo>
                      <a:pt x="83" y="23"/>
                    </a:lnTo>
                    <a:lnTo>
                      <a:pt x="102" y="21"/>
                    </a:lnTo>
                    <a:lnTo>
                      <a:pt x="121" y="19"/>
                    </a:lnTo>
                    <a:lnTo>
                      <a:pt x="140" y="15"/>
                    </a:lnTo>
                    <a:lnTo>
                      <a:pt x="159" y="12"/>
                    </a:lnTo>
                    <a:lnTo>
                      <a:pt x="169" y="12"/>
                    </a:lnTo>
                    <a:lnTo>
                      <a:pt x="181" y="12"/>
                    </a:lnTo>
                    <a:lnTo>
                      <a:pt x="192" y="12"/>
                    </a:lnTo>
                    <a:lnTo>
                      <a:pt x="204" y="12"/>
                    </a:lnTo>
                    <a:lnTo>
                      <a:pt x="219" y="12"/>
                    </a:lnTo>
                    <a:lnTo>
                      <a:pt x="232" y="12"/>
                    </a:lnTo>
                    <a:lnTo>
                      <a:pt x="250" y="12"/>
                    </a:lnTo>
                    <a:lnTo>
                      <a:pt x="267" y="10"/>
                    </a:lnTo>
                    <a:lnTo>
                      <a:pt x="284" y="10"/>
                    </a:lnTo>
                    <a:lnTo>
                      <a:pt x="303" y="10"/>
                    </a:lnTo>
                    <a:lnTo>
                      <a:pt x="324" y="8"/>
                    </a:lnTo>
                    <a:lnTo>
                      <a:pt x="347" y="8"/>
                    </a:lnTo>
                    <a:lnTo>
                      <a:pt x="371" y="6"/>
                    </a:lnTo>
                    <a:lnTo>
                      <a:pt x="395" y="4"/>
                    </a:lnTo>
                    <a:lnTo>
                      <a:pt x="420" y="2"/>
                    </a:lnTo>
                    <a:lnTo>
                      <a:pt x="449" y="0"/>
                    </a:lnTo>
                    <a:lnTo>
                      <a:pt x="449" y="100"/>
                    </a:lnTo>
                    <a:lnTo>
                      <a:pt x="445" y="100"/>
                    </a:lnTo>
                    <a:lnTo>
                      <a:pt x="442" y="100"/>
                    </a:lnTo>
                    <a:lnTo>
                      <a:pt x="436" y="100"/>
                    </a:lnTo>
                    <a:lnTo>
                      <a:pt x="432" y="100"/>
                    </a:lnTo>
                    <a:lnTo>
                      <a:pt x="426" y="100"/>
                    </a:lnTo>
                    <a:lnTo>
                      <a:pt x="419" y="102"/>
                    </a:lnTo>
                    <a:lnTo>
                      <a:pt x="411" y="102"/>
                    </a:lnTo>
                    <a:lnTo>
                      <a:pt x="403" y="102"/>
                    </a:lnTo>
                    <a:lnTo>
                      <a:pt x="395" y="102"/>
                    </a:lnTo>
                    <a:lnTo>
                      <a:pt x="386" y="104"/>
                    </a:lnTo>
                    <a:lnTo>
                      <a:pt x="374" y="104"/>
                    </a:lnTo>
                    <a:lnTo>
                      <a:pt x="365" y="104"/>
                    </a:lnTo>
                    <a:lnTo>
                      <a:pt x="353" y="106"/>
                    </a:lnTo>
                    <a:lnTo>
                      <a:pt x="340" y="106"/>
                    </a:lnTo>
                    <a:lnTo>
                      <a:pt x="326" y="108"/>
                    </a:lnTo>
                    <a:lnTo>
                      <a:pt x="313" y="108"/>
                    </a:lnTo>
                    <a:lnTo>
                      <a:pt x="300" y="110"/>
                    </a:lnTo>
                    <a:lnTo>
                      <a:pt x="284" y="110"/>
                    </a:lnTo>
                    <a:lnTo>
                      <a:pt x="269" y="111"/>
                    </a:lnTo>
                    <a:lnTo>
                      <a:pt x="252" y="113"/>
                    </a:lnTo>
                    <a:lnTo>
                      <a:pt x="234" y="113"/>
                    </a:lnTo>
                    <a:lnTo>
                      <a:pt x="217" y="115"/>
                    </a:lnTo>
                    <a:lnTo>
                      <a:pt x="198" y="117"/>
                    </a:lnTo>
                    <a:lnTo>
                      <a:pt x="179" y="119"/>
                    </a:lnTo>
                    <a:lnTo>
                      <a:pt x="159" y="119"/>
                    </a:lnTo>
                    <a:lnTo>
                      <a:pt x="138" y="121"/>
                    </a:lnTo>
                    <a:lnTo>
                      <a:pt x="117" y="123"/>
                    </a:lnTo>
                    <a:lnTo>
                      <a:pt x="94" y="125"/>
                    </a:lnTo>
                    <a:lnTo>
                      <a:pt x="73" y="127"/>
                    </a:lnTo>
                    <a:lnTo>
                      <a:pt x="48" y="129"/>
                    </a:lnTo>
                    <a:lnTo>
                      <a:pt x="25" y="131"/>
                    </a:lnTo>
                    <a:lnTo>
                      <a:pt x="0" y="133"/>
                    </a:lnTo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3300"/>
                </a:solidFill>
                <a:round/>
              </a:ln>
            </p:spPr>
            <p:txBody>
              <a:bodyPr/>
              <a:lstStyle>
                <a:lvl1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custDataLst>
      <p:tags r:id="rId4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7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17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7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7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7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4"/>
                  </p:tgtEl>
                </p:cond>
              </p:nextCondLst>
            </p:seq>
          </p:childTnLst>
        </p:cTn>
      </p:par>
    </p:tnLst>
    <p:bldLst>
      <p:bldP spid="15372" grpId="0"/>
      <p:bldP spid="15373" grpId="0"/>
      <p:bldP spid="15374" grpId="0"/>
      <p:bldP spid="153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990600"/>
            <a:ext cx="8229600" cy="1143000"/>
          </a:xfrm>
        </p:spPr>
        <p:txBody>
          <a:bodyPr anchor="ctr"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加一加</a:t>
            </a:r>
            <a:endParaRPr lang="zh-CN" altLang="zh-CN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33600"/>
            <a:ext cx="8229600" cy="452755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   日＋青→（       ）  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  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  （         ）＋青→睛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30480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6600">
                <a:latin typeface="Times New Roman" panose="02020603050405020304"/>
                <a:ea typeface="楷体" panose="02010609060101010101" pitchFamily="49" charset="-122"/>
              </a:rPr>
              <a:t> 练习三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953000" y="220980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 sz="44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2743200" y="38100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目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32774" name="Picture 9" descr="蝴蝶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5257800"/>
            <a:ext cx="9334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图片1"/>
          <p:cNvPicPr>
            <a:picLocks noChangeAspect="1" noChangeArrowheads="1"/>
          </p:cNvPicPr>
          <p:nvPr/>
        </p:nvPicPr>
        <p:blipFill>
          <a:blip r:embed="rId1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375" y="-242888"/>
            <a:ext cx="8382000" cy="541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9" descr="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400" y="914400"/>
            <a:ext cx="10001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1_200904260246382UX5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4191000"/>
            <a:ext cx="3657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1_2009110410262514n9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5513" y="4048125"/>
            <a:ext cx="3810000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5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33513"/>
            <a:ext cx="7392988" cy="1081087"/>
          </a:xfrm>
        </p:spPr>
        <p:txBody>
          <a:bodyPr anchor="ctr"/>
          <a:lstStyle/>
          <a:p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    按要求给生字分类</a:t>
            </a:r>
            <a:endParaRPr lang="zh-CN" altLang="zh-CN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514600"/>
            <a:ext cx="8229600" cy="37338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6000">
                <a:latin typeface="Times New Roman" panose="02020603050405020304"/>
                <a:ea typeface="楷体" panose="02010609060101010101" pitchFamily="49" charset="-122"/>
              </a:rPr>
              <a:t>    庄 稼 兵 情 睛 害 晴</a:t>
            </a:r>
            <a:endParaRPr lang="zh-CN" altLang="en-US" sz="60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sz="6000">
                <a:latin typeface="Times New Roman" panose="02020603050405020304"/>
                <a:ea typeface="楷体" panose="02010609060101010101" pitchFamily="49" charset="-122"/>
              </a:rPr>
              <a:t>1.</a:t>
            </a:r>
            <a:r>
              <a:rPr lang="zh-CN" altLang="en-US" sz="6000">
                <a:latin typeface="Times New Roman" panose="02020603050405020304"/>
                <a:ea typeface="楷体" panose="02010609060101010101" pitchFamily="49" charset="-122"/>
              </a:rPr>
              <a:t>左右结构（                     ）</a:t>
            </a:r>
            <a:endParaRPr lang="zh-CN" altLang="en-US" sz="60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sz="6000">
                <a:latin typeface="Times New Roman" panose="02020603050405020304"/>
                <a:ea typeface="楷体" panose="02010609060101010101" pitchFamily="49" charset="-122"/>
              </a:rPr>
              <a:t>2.</a:t>
            </a:r>
            <a:r>
              <a:rPr lang="zh-CN" altLang="en-US" sz="6000">
                <a:latin typeface="Times New Roman" panose="02020603050405020304"/>
                <a:ea typeface="楷体" panose="02010609060101010101" pitchFamily="49" charset="-122"/>
              </a:rPr>
              <a:t>上下结构（                      ）</a:t>
            </a:r>
            <a:endParaRPr lang="zh-CN" altLang="en-US" sz="60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sz="6000">
                <a:latin typeface="Times New Roman" panose="02020603050405020304"/>
                <a:ea typeface="楷体" panose="02010609060101010101" pitchFamily="49" charset="-122"/>
              </a:rPr>
              <a:t>3.</a:t>
            </a:r>
            <a:r>
              <a:rPr lang="zh-CN" altLang="en-US" sz="6000">
                <a:latin typeface="Times New Roman" panose="02020603050405020304"/>
                <a:ea typeface="楷体" panose="02010609060101010101" pitchFamily="49" charset="-122"/>
              </a:rPr>
              <a:t>半包围结构（                    ）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495800" y="35814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稼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257800" y="35814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019800" y="35814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781800" y="35814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4953000" y="44958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兵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400800" y="44958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害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6248400" y="53340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庄</a:t>
            </a:r>
            <a:endParaRPr lang="zh-CN" altLang="en-US" sz="4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3802" name="Text Box 12"/>
          <p:cNvSpPr txBox="1">
            <a:spLocks noChangeArrowheads="1"/>
          </p:cNvSpPr>
          <p:nvPr/>
        </p:nvSpPr>
        <p:spPr bwMode="auto">
          <a:xfrm>
            <a:off x="-225425" y="457200"/>
            <a:ext cx="30448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6600">
                <a:latin typeface="Times New Roman" panose="02020603050405020304"/>
                <a:ea typeface="楷体" panose="02010609060101010101" pitchFamily="49" charset="-122"/>
              </a:rPr>
              <a:t> 练习四</a:t>
            </a:r>
            <a:endParaRPr lang="zh-CN" altLang="en-US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  <p:bldP spid="23559" grpId="0"/>
      <p:bldP spid="23560" grpId="0"/>
      <p:bldP spid="23561" grpId="0"/>
      <p:bldP spid="235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69900"/>
            <a:ext cx="6559550" cy="1054100"/>
          </a:xfrm>
        </p:spPr>
        <p:txBody>
          <a:bodyPr anchor="ctr"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我会思考：</a:t>
            </a:r>
            <a:br>
              <a:rPr lang="zh-CN" altLang="en-US">
                <a:latin typeface="Times New Roman" panose="02020603050405020304"/>
                <a:ea typeface="楷体" panose="02010609060101010101" pitchFamily="49" charset="-122"/>
              </a:rPr>
            </a:br>
            <a:endParaRPr lang="zh-CN" altLang="zh-CN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4875" y="949325"/>
            <a:ext cx="8239125" cy="5192713"/>
          </a:xfrm>
        </p:spPr>
        <p:txBody>
          <a:bodyPr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仔细观察下面四个字，看他们有什么共同点。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情    清   晴   睛</a:t>
            </a:r>
            <a:endParaRPr lang="zh-CN" altLang="zh-CN" sz="800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33400" y="4724400"/>
            <a:ext cx="8229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>
                <a:latin typeface="Times New Roman" panose="02020603050405020304"/>
                <a:ea typeface="楷体" panose="02010609060101010101" pitchFamily="49" charset="-122"/>
              </a:rPr>
              <a:t>它们都是以“青”字为声旁的形声字，读音和“青”相似。</a:t>
            </a:r>
            <a:endParaRPr lang="zh-CN" altLang="en-US" sz="44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uiExpand="1" build="p"/>
      <p:bldP spid="245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>
    <p:checke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Oval 2"/>
          <p:cNvSpPr>
            <a:spLocks noChangeArrowheads="1"/>
          </p:cNvSpPr>
          <p:nvPr/>
        </p:nvSpPr>
        <p:spPr bwMode="auto">
          <a:xfrm>
            <a:off x="3048000" y="19050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66" name="Oval 3"/>
          <p:cNvSpPr>
            <a:spLocks noChangeArrowheads="1"/>
          </p:cNvSpPr>
          <p:nvPr/>
        </p:nvSpPr>
        <p:spPr bwMode="auto">
          <a:xfrm>
            <a:off x="3962400" y="7620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67" name="Oval 4"/>
          <p:cNvSpPr>
            <a:spLocks noChangeArrowheads="1"/>
          </p:cNvSpPr>
          <p:nvPr/>
        </p:nvSpPr>
        <p:spPr bwMode="auto">
          <a:xfrm>
            <a:off x="4724400" y="12954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68" name="Oval 5"/>
          <p:cNvSpPr>
            <a:spLocks noChangeArrowheads="1"/>
          </p:cNvSpPr>
          <p:nvPr/>
        </p:nvSpPr>
        <p:spPr bwMode="auto">
          <a:xfrm>
            <a:off x="3810000" y="25146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69" name="Oval 6"/>
          <p:cNvSpPr>
            <a:spLocks noChangeArrowheads="1"/>
          </p:cNvSpPr>
          <p:nvPr/>
        </p:nvSpPr>
        <p:spPr bwMode="auto">
          <a:xfrm>
            <a:off x="4648200" y="22098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0" name="Oval 7"/>
          <p:cNvSpPr>
            <a:spLocks noChangeArrowheads="1"/>
          </p:cNvSpPr>
          <p:nvPr/>
        </p:nvSpPr>
        <p:spPr bwMode="auto">
          <a:xfrm>
            <a:off x="3886200" y="1608138"/>
            <a:ext cx="927100" cy="9699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33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80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4038600" y="1828800"/>
            <a:ext cx="5966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青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2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06850"/>
            <a:ext cx="3124200" cy="484188"/>
          </a:xfrm>
          <a:solidFill>
            <a:srgbClr val="CCFFCC">
              <a:alpha val="74901"/>
            </a:srgbClr>
          </a:solidFill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zh-CN" altLang="en-US" sz="36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有水方说</a:t>
            </a:r>
            <a:r>
              <a:rPr lang="en-US" altLang="zh-CN" sz="36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altLang="en-US" sz="3600" b="1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3" name="Rectangle 11"/>
          <p:cNvSpPr>
            <a:spLocks noChangeArrowheads="1"/>
          </p:cNvSpPr>
          <p:nvPr/>
        </p:nvSpPr>
        <p:spPr bwMode="auto">
          <a:xfrm>
            <a:off x="5105400" y="3930650"/>
            <a:ext cx="2974975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有日天气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4" name="Rectangle 12"/>
          <p:cNvSpPr>
            <a:spLocks noChangeArrowheads="1"/>
          </p:cNvSpPr>
          <p:nvPr/>
        </p:nvSpPr>
        <p:spPr bwMode="auto">
          <a:xfrm>
            <a:off x="1219200" y="4768850"/>
            <a:ext cx="3278188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有言去邀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5" name="Rectangle 13"/>
          <p:cNvSpPr>
            <a:spLocks noChangeArrowheads="1"/>
          </p:cNvSpPr>
          <p:nvPr/>
        </p:nvSpPr>
        <p:spPr bwMode="auto">
          <a:xfrm>
            <a:off x="5105400" y="4741863"/>
            <a:ext cx="2974975" cy="484187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有心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意浓。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6" name="Rectangle 14"/>
          <p:cNvSpPr>
            <a:spLocks noChangeArrowheads="1"/>
          </p:cNvSpPr>
          <p:nvPr/>
        </p:nvSpPr>
        <p:spPr bwMode="auto">
          <a:xfrm>
            <a:off x="1219200" y="5454650"/>
            <a:ext cx="3279775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有目是眼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7" name="Rectangle 15"/>
          <p:cNvSpPr>
            <a:spLocks noChangeArrowheads="1"/>
          </p:cNvSpPr>
          <p:nvPr/>
        </p:nvSpPr>
        <p:spPr bwMode="auto">
          <a:xfrm>
            <a:off x="5105400" y="5476875"/>
            <a:ext cx="2974975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有虫是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蜓。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78" name="Oval 18"/>
          <p:cNvSpPr>
            <a:spLocks noChangeArrowheads="1"/>
          </p:cNvSpPr>
          <p:nvPr/>
        </p:nvSpPr>
        <p:spPr bwMode="auto">
          <a:xfrm>
            <a:off x="3200400" y="10668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蜻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616" name="Text Box 20"/>
          <p:cNvSpPr txBox="1">
            <a:spLocks noChangeArrowheads="1"/>
          </p:cNvSpPr>
          <p:nvPr/>
        </p:nvSpPr>
        <p:spPr bwMode="auto">
          <a:xfrm>
            <a:off x="3200400" y="38544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3200400" y="46164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618" name="Text Box 22"/>
          <p:cNvSpPr txBox="1">
            <a:spLocks noChangeArrowheads="1"/>
          </p:cNvSpPr>
          <p:nvPr/>
        </p:nvSpPr>
        <p:spPr bwMode="auto">
          <a:xfrm>
            <a:off x="7010400" y="37782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619" name="Text Box 23"/>
          <p:cNvSpPr txBox="1">
            <a:spLocks noChangeArrowheads="1"/>
          </p:cNvSpPr>
          <p:nvPr/>
        </p:nvSpPr>
        <p:spPr bwMode="auto">
          <a:xfrm>
            <a:off x="3200400" y="53022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620" name="Text Box 24"/>
          <p:cNvSpPr txBox="1">
            <a:spLocks noChangeArrowheads="1"/>
          </p:cNvSpPr>
          <p:nvPr/>
        </p:nvSpPr>
        <p:spPr bwMode="auto">
          <a:xfrm>
            <a:off x="6019800" y="46164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621" name="Text Box 25"/>
          <p:cNvSpPr txBox="1">
            <a:spLocks noChangeArrowheads="1"/>
          </p:cNvSpPr>
          <p:nvPr/>
        </p:nvSpPr>
        <p:spPr bwMode="auto">
          <a:xfrm>
            <a:off x="6477000" y="53784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蜻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6885" name="Text Box 26"/>
          <p:cNvSpPr txBox="1">
            <a:spLocks noChangeArrowheads="1"/>
          </p:cNvSpPr>
          <p:nvPr/>
        </p:nvSpPr>
        <p:spPr bwMode="auto">
          <a:xfrm>
            <a:off x="762000" y="0"/>
            <a:ext cx="7029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选择正确的字，把顺口溜补充完整。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/>
      <p:bldP spid="25617" grpId="0"/>
      <p:bldP spid="25618" grpId="0"/>
      <p:bldP spid="25619" grpId="0"/>
      <p:bldP spid="25620" grpId="0"/>
      <p:bldP spid="256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1300"/>
            <a:ext cx="3025775" cy="1193800"/>
          </a:xfrm>
        </p:spPr>
        <p:txBody>
          <a:bodyPr anchor="ctr"/>
          <a:lstStyle/>
          <a:p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练一练</a:t>
            </a:r>
            <a:endParaRPr lang="zh-CN" altLang="zh-CN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84582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选字填空：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　    请    清    青    情    晴    睛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　　   今天天气</a:t>
            </a:r>
            <a:r>
              <a:rPr lang="en-US" altLang="zh-CN" sz="4000">
                <a:latin typeface="Times New Roman" panose="02020603050405020304"/>
                <a:ea typeface="楷体" panose="02010609060101010101" pitchFamily="49" charset="-122"/>
              </a:rPr>
              <a:t>(        )</a:t>
            </a: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朗</a:t>
            </a:r>
            <a:r>
              <a:rPr lang="en-US" altLang="zh-CN" sz="4000">
                <a:latin typeface="Times New Roman" panose="02020603050405020304"/>
                <a:ea typeface="楷体" panose="02010609060101010101" pitchFamily="49" charset="-122"/>
              </a:rPr>
              <a:t>,</a:t>
            </a: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我们来到小河边。河里的水真（        ）啊！我们站在岸边。突然，从草丛里跳出一只小（      ）蛙，大大的眼（       ）。我们正想捉住它。老师过来说：“（       ）不要捉青蛙，青蛙是益虫，它能为我们做好多事（       ）。</a:t>
            </a:r>
            <a:endParaRPr lang="zh-CN" altLang="en-US" sz="2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3505200" y="27432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1981200" y="32766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6477000" y="38100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2971800" y="38100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青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5562600" y="43434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33" name="Text Box 11"/>
          <p:cNvSpPr txBox="1">
            <a:spLocks noChangeArrowheads="1"/>
          </p:cNvSpPr>
          <p:nvPr/>
        </p:nvSpPr>
        <p:spPr bwMode="auto">
          <a:xfrm>
            <a:off x="6477000" y="48768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uiExpand="1" build="p"/>
      <p:bldP spid="26628" grpId="0"/>
      <p:bldP spid="26629" grpId="0"/>
      <p:bldP spid="26630" grpId="0"/>
      <p:bldP spid="26631" grpId="0"/>
      <p:bldP spid="26632" grpId="0"/>
      <p:bldP spid="266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68325"/>
            <a:ext cx="8229600" cy="1143000"/>
          </a:xfrm>
        </p:spPr>
        <p:txBody>
          <a:bodyPr anchor="ctr"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勇敢挑战</a:t>
            </a:r>
            <a:endParaRPr lang="zh-CN" altLang="zh-CN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7651" name="TextBox 1"/>
          <p:cNvSpPr txBox="1">
            <a:spLocks noChangeArrowheads="1"/>
          </p:cNvSpPr>
          <p:nvPr/>
        </p:nvSpPr>
        <p:spPr bwMode="auto">
          <a:xfrm>
            <a:off x="762000" y="2932113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7200">
                <a:latin typeface="Times New Roman" panose="02020603050405020304" pitchFamily="49" charset="-122"/>
                <a:ea typeface="楷体" panose="02010609060101010101" pitchFamily="49" charset="-122"/>
              </a:rPr>
              <a:t>情</a:t>
            </a:r>
            <a:endParaRPr lang="zh-CN" altLang="en-US" sz="7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3276600" y="2971800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7200">
                <a:latin typeface="Times New Roman" panose="02020603050405020304" pitchFamily="49" charset="-122"/>
                <a:ea typeface="楷体" panose="02010609060101010101" pitchFamily="49" charset="-122"/>
              </a:rPr>
              <a:t>请</a:t>
            </a:r>
            <a:endParaRPr lang="zh-CN" altLang="en-US" sz="7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6248400" y="2819400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7200">
                <a:latin typeface="Times New Roman" panose="02020603050405020304" pitchFamily="49" charset="-122"/>
                <a:ea typeface="楷体" panose="02010609060101010101" pitchFamily="49" charset="-122"/>
              </a:rPr>
              <a:t>睛</a:t>
            </a:r>
            <a:endParaRPr lang="zh-CN" altLang="en-US" sz="7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1295400" y="4495800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7200">
                <a:latin typeface="Times New Roman" panose="02020603050405020304" pitchFamily="49" charset="-122"/>
                <a:ea typeface="楷体" panose="02010609060101010101" pitchFamily="49" charset="-122"/>
              </a:rPr>
              <a:t>清</a:t>
            </a:r>
            <a:endParaRPr lang="zh-CN" altLang="en-US" sz="7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5" name="TextBox 8"/>
          <p:cNvSpPr txBox="1">
            <a:spLocks noChangeArrowheads="1"/>
          </p:cNvSpPr>
          <p:nvPr/>
        </p:nvSpPr>
        <p:spPr bwMode="auto">
          <a:xfrm>
            <a:off x="6270625" y="4495800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7200">
                <a:latin typeface="Times New Roman" panose="02020603050405020304" pitchFamily="49" charset="-122"/>
                <a:ea typeface="楷体" panose="02010609060101010101" pitchFamily="49" charset="-122"/>
              </a:rPr>
              <a:t>晴</a:t>
            </a:r>
            <a:endParaRPr lang="zh-CN" altLang="en-US" sz="7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7656" name="TextBox 4"/>
          <p:cNvSpPr txBox="1">
            <a:spLocks noChangeArrowheads="1"/>
          </p:cNvSpPr>
          <p:nvPr/>
        </p:nvSpPr>
        <p:spPr bwMode="auto">
          <a:xfrm>
            <a:off x="295275" y="1704975"/>
            <a:ext cx="8839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你能很快把我认出来，并帮我找个好朋友吗？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  <p:bldP spid="27654" grpId="0"/>
      <p:bldP spid="27655" grpId="0"/>
      <p:bldP spid="2765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19200"/>
            <a:ext cx="8302625" cy="1143000"/>
          </a:xfrm>
        </p:spPr>
        <p:txBody>
          <a:bodyPr anchor="ctr"/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自读课文</a:t>
            </a:r>
            <a:endParaRPr lang="zh-CN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6650" y="2514600"/>
            <a:ext cx="8007350" cy="3900488"/>
          </a:xfrm>
        </p:spPr>
        <p:txBody>
          <a:bodyPr/>
          <a:lstStyle/>
          <a:p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请同学们自由读儿歌，划出生字，根据拼音读准字音，把儿歌读正确读通顺，多读几遍。</a:t>
            </a:r>
            <a:endParaRPr lang="zh-CN" altLang="en-US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en-US" altLang="zh-CN"/>
          </a:p>
        </p:txBody>
      </p:sp>
      <p:pic>
        <p:nvPicPr>
          <p:cNvPr id="16387" name="Picture 4" descr="你真棒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4716463"/>
            <a:ext cx="10477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391900" y="10756900"/>
            <a:ext cx="304800" cy="2159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438400"/>
            <a:ext cx="6705600" cy="3581400"/>
          </a:xfrm>
          <a:solidFill>
            <a:srgbClr val="CCFFCC">
              <a:alpha val="74901"/>
            </a:srgbClr>
          </a:solidFill>
        </p:spPr>
        <p:txBody>
          <a:bodyPr/>
          <a:lstStyle/>
          <a:p>
            <a:pPr algn="ctr"/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河水清清天气晴，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小小青蛙大眼睛。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保护禾苗吃害虫，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做了不少好事情。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请你爱护小青蛙，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好让禾苗不生病。</a:t>
            </a:r>
            <a:endParaRPr lang="zh-CN" altLang="zh-CN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762000" y="4800600"/>
            <a:ext cx="7315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</a:pPr>
            <a:endParaRPr lang="zh-CN" altLang="en-US" sz="3600">
              <a:ea typeface="黑体" panose="02010609060101010101" pitchFamily="49" charset="-122"/>
            </a:endParaRP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6397756" y="3013075"/>
            <a:ext cx="5966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B050B"/>
                </a:solidFill>
                <a:latin typeface="Times New Roman" panose="02020603050405020304"/>
                <a:ea typeface="楷体" panose="02010609060101010101" pitchFamily="49" charset="-122"/>
              </a:rPr>
              <a:t>①</a:t>
            </a:r>
            <a:endParaRPr lang="en-US" altLang="zh-CN">
              <a:solidFill>
                <a:srgbClr val="FB050B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6308856" y="4221163"/>
            <a:ext cx="5966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B050B"/>
                </a:solidFill>
                <a:latin typeface="Times New Roman" panose="02020603050405020304"/>
                <a:ea typeface="楷体" panose="02010609060101010101" pitchFamily="49" charset="-122"/>
              </a:rPr>
              <a:t>②</a:t>
            </a:r>
            <a:endParaRPr lang="en-US" altLang="zh-CN">
              <a:solidFill>
                <a:srgbClr val="FB050B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6308856" y="5372100"/>
            <a:ext cx="5966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B050B"/>
                </a:solidFill>
                <a:latin typeface="Times New Roman" panose="02020603050405020304"/>
                <a:ea typeface="楷体" panose="02010609060101010101" pitchFamily="49" charset="-122"/>
              </a:rPr>
              <a:t>③</a:t>
            </a:r>
            <a:endParaRPr lang="en-US" altLang="zh-CN">
              <a:solidFill>
                <a:srgbClr val="FB050B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7414" name="Picture 12" descr="欢呼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5257800"/>
            <a:ext cx="6858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13"/>
          <p:cNvSpPr txBox="1">
            <a:spLocks noChangeArrowheads="1"/>
          </p:cNvSpPr>
          <p:nvPr/>
        </p:nvSpPr>
        <p:spPr bwMode="auto">
          <a:xfrm>
            <a:off x="609996" y="990600"/>
            <a:ext cx="760015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这首儿歌一共有几句？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（请表示完整句子的标点符号圈出来。）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 uiExpand="1" build="p"/>
      <p:bldP spid="8196" grpId="0"/>
      <p:bldP spid="8197" grpId="0"/>
      <p:bldP spid="81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65188" y="457200"/>
            <a:ext cx="8278812" cy="4302125"/>
          </a:xfrm>
        </p:spPr>
        <p:txBody>
          <a:bodyPr/>
          <a:lstStyle/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师：谁是自学小能手</a:t>
            </a:r>
            <a:r>
              <a:rPr lang="en-US" altLang="zh-CN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?</a:t>
            </a:r>
            <a:endParaRPr lang="en-US" altLang="zh-CN" sz="2000" b="1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生：我是自学小能手，一读二圈三再读。</a:t>
            </a:r>
            <a:endParaRPr lang="zh-CN" altLang="en-US" sz="2000" b="1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buFontTx/>
              <a:buNone/>
            </a:pPr>
            <a:endParaRPr lang="zh-CN" altLang="en-US" sz="2000" b="1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要求：</a:t>
            </a:r>
            <a:endParaRPr lang="zh-CN" altLang="en-US" sz="2000" b="1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一读：自读课文，读准字音。遇到难读的句子多读几遍，读通课文。</a:t>
            </a:r>
            <a:endParaRPr lang="zh-CN" altLang="en-US" sz="2000" b="1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二圈：圈画生字，认清字形。</a:t>
            </a:r>
            <a:endParaRPr lang="zh-CN" altLang="en-US" sz="2000" b="1">
              <a:solidFill>
                <a:srgbClr val="0033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b="1">
                <a:solidFill>
                  <a:srgbClr val="0033C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三再读：思考你从课文中发现了什么？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>
            <a:spLocks noChangeArrowheads="1"/>
          </p:cNvSpPr>
          <p:nvPr/>
        </p:nvSpPr>
        <p:spPr bwMode="auto">
          <a:xfrm>
            <a:off x="511175" y="304800"/>
            <a:ext cx="7858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600">
                <a:latin typeface="Times New Roman" panose="02020603050405020304" pitchFamily="49" charset="-122"/>
                <a:ea typeface="楷体" panose="02010609060101010101" pitchFamily="49" charset="-122"/>
              </a:rPr>
              <a:t>  识字一</a:t>
            </a:r>
            <a:endParaRPr lang="zh-CN" altLang="en-US" sz="36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685800" y="11430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/>
                <a:ea typeface="楷体" panose="02010609060101010101" pitchFamily="49" charset="-122"/>
              </a:rPr>
              <a:t>会认字：</a:t>
            </a:r>
            <a:endParaRPr lang="zh-CN" altLang="en-US" sz="2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685800" y="346075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/>
                <a:ea typeface="楷体" panose="02010609060101010101" pitchFamily="49" charset="-122"/>
              </a:rPr>
              <a:t>会写字：</a:t>
            </a:r>
            <a:endParaRPr lang="zh-CN" altLang="en-US" sz="2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317500" y="1574800"/>
            <a:ext cx="8637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yăn    băo        bìnɡ   shì   jīnɡ    hài   qínɡ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685800" y="3948113"/>
            <a:ext cx="8540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qīng qì  qínɡ  qīnɡ  qínɡ  qĭng  shēng  </a:t>
            </a:r>
            <a:endParaRPr lang="zh-CN" altLang="en-US" sz="2800">
              <a:latin typeface="GB Pinyinok-C" pitchFamily="2" charset="-122"/>
              <a:ea typeface="GB Pinyinok-C" pitchFamily="2" charset="-122"/>
              <a:sym typeface="Arial" panose="020B0604020202020204" pitchFamily="34" charset="0"/>
            </a:endParaRPr>
          </a:p>
        </p:txBody>
      </p:sp>
      <p:sp>
        <p:nvSpPr>
          <p:cNvPr id="19462" name="Text Box 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44513" y="1966913"/>
            <a:ext cx="8382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眼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63" name="Text Box 10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873875" y="1928813"/>
            <a:ext cx="83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害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64" name="Text Box 1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12750" y="4486275"/>
            <a:ext cx="91281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青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65" name="Text Box 1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574925" y="4524375"/>
            <a:ext cx="8985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66" name="Text Box 1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597400" y="4486275"/>
            <a:ext cx="81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9467" name="Picture 15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3900" y="1104900"/>
            <a:ext cx="11430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16" descr="Noname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250" y="3460750"/>
            <a:ext cx="11430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Text Box 17"/>
          <p:cNvSpPr txBox="1">
            <a:spLocks noChangeArrowheads="1"/>
          </p:cNvSpPr>
          <p:nvPr/>
        </p:nvSpPr>
        <p:spPr bwMode="auto">
          <a:xfrm>
            <a:off x="2133600" y="114300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音</a:t>
            </a:r>
            <a:endParaRPr lang="zh-CN" altLang="en-US" sz="20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470" name="Text Box 18"/>
          <p:cNvSpPr txBox="1">
            <a:spLocks noChangeArrowheads="1"/>
          </p:cNvSpPr>
          <p:nvPr/>
        </p:nvSpPr>
        <p:spPr bwMode="auto">
          <a:xfrm>
            <a:off x="2152650" y="349250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0">
                <a:solidFill>
                  <a:srgbClr val="99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拼 音</a:t>
            </a:r>
            <a:endParaRPr lang="zh-CN" altLang="en-US" sz="2000" b="0">
              <a:solidFill>
                <a:srgbClr val="99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471" name="Text Box 2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450975" y="4471988"/>
            <a:ext cx="7985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气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2" name="Text Box 2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529013" y="4524375"/>
            <a:ext cx="8556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3" name="Text Box 2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530850" y="4502150"/>
            <a:ext cx="7826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4" name="Text Box 27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766888" y="1997075"/>
            <a:ext cx="85566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保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5" name="Text Box 28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998788" y="2012950"/>
            <a:ext cx="8128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病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6" name="Text Box 2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546600" y="2012950"/>
            <a:ext cx="8636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事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7" name="Text Box 30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668963" y="1974850"/>
            <a:ext cx="7985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8" name="Text Box 37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467475" y="4476750"/>
            <a:ext cx="78263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生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79" name="Text Box 3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940675" y="1938338"/>
            <a:ext cx="83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 sz="54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0" descr="SAM_648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688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AutoShape 7"/>
          <p:cNvSpPr>
            <a:spLocks noChangeArrowheads="1"/>
          </p:cNvSpPr>
          <p:nvPr/>
        </p:nvSpPr>
        <p:spPr bwMode="auto">
          <a:xfrm flipV="1">
            <a:off x="7239000" y="457200"/>
            <a:ext cx="152400" cy="76200"/>
          </a:xfrm>
          <a:prstGeom prst="wedgeEllipseCallout">
            <a:avLst>
              <a:gd name="adj1" fmla="val 53125"/>
              <a:gd name="adj2" fmla="val -70833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9220" name="AutoShape 13"/>
          <p:cNvSpPr>
            <a:spLocks noChangeArrowheads="1"/>
          </p:cNvSpPr>
          <p:nvPr/>
        </p:nvSpPr>
        <p:spPr bwMode="auto">
          <a:xfrm>
            <a:off x="5257800" y="457200"/>
            <a:ext cx="1295400" cy="685800"/>
          </a:xfrm>
          <a:prstGeom prst="wedgeEllipseCallout">
            <a:avLst>
              <a:gd name="adj1" fmla="val 68630"/>
              <a:gd name="adj2" fmla="val 86806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21" name="AutoShape 14"/>
          <p:cNvSpPr>
            <a:spLocks noChangeArrowheads="1"/>
          </p:cNvSpPr>
          <p:nvPr/>
        </p:nvSpPr>
        <p:spPr bwMode="auto">
          <a:xfrm>
            <a:off x="609600" y="1447800"/>
            <a:ext cx="1333500" cy="838200"/>
          </a:xfrm>
          <a:prstGeom prst="wedgeRoundRectCallout">
            <a:avLst>
              <a:gd name="adj1" fmla="val 94644"/>
              <a:gd name="adj2" fmla="val 123486"/>
              <a:gd name="adj3" fmla="val 16667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眼睛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22" name="AutoShape 15"/>
          <p:cNvSpPr>
            <a:spLocks noChangeArrowheads="1"/>
          </p:cNvSpPr>
          <p:nvPr/>
        </p:nvSpPr>
        <p:spPr bwMode="auto">
          <a:xfrm>
            <a:off x="2514600" y="1295400"/>
            <a:ext cx="1219200" cy="685800"/>
          </a:xfrm>
          <a:prstGeom prst="wedgeRectCallout">
            <a:avLst>
              <a:gd name="adj1" fmla="val -49611"/>
              <a:gd name="adj2" fmla="val 198611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青蛙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23" name="AutoShape 16"/>
          <p:cNvSpPr>
            <a:spLocks noChangeArrowheads="1"/>
          </p:cNvSpPr>
          <p:nvPr/>
        </p:nvSpPr>
        <p:spPr bwMode="auto">
          <a:xfrm>
            <a:off x="3886200" y="2209800"/>
            <a:ext cx="1600200" cy="838200"/>
          </a:xfrm>
          <a:prstGeom prst="wedgeRoundRectCallout">
            <a:avLst>
              <a:gd name="adj1" fmla="val -50694"/>
              <a:gd name="adj2" fmla="val 141477"/>
              <a:gd name="adj3" fmla="val 16667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禾苗</a:t>
            </a:r>
            <a:endParaRPr lang="zh-CN" altLang="en-US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24" name="AutoShape 17"/>
          <p:cNvSpPr>
            <a:spLocks noChangeArrowheads="1"/>
          </p:cNvSpPr>
          <p:nvPr/>
        </p:nvSpPr>
        <p:spPr bwMode="auto">
          <a:xfrm>
            <a:off x="5562600" y="2895600"/>
            <a:ext cx="1981200" cy="990600"/>
          </a:xfrm>
          <a:prstGeom prst="wedgeEllipseCallout">
            <a:avLst>
              <a:gd name="adj1" fmla="val -73236"/>
              <a:gd name="adj2" fmla="val 73718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害虫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25" name="AutoShape 18"/>
          <p:cNvSpPr>
            <a:spLocks noChangeArrowheads="1"/>
          </p:cNvSpPr>
          <p:nvPr/>
        </p:nvSpPr>
        <p:spPr bwMode="auto">
          <a:xfrm>
            <a:off x="304800" y="4343400"/>
            <a:ext cx="3276600" cy="1447800"/>
          </a:xfrm>
          <a:prstGeom prst="cloudCallout">
            <a:avLst>
              <a:gd name="adj1" fmla="val 11338"/>
              <a:gd name="adj2" fmla="val -117981"/>
            </a:avLst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今天心情怎么样？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  <p:bldP spid="92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Oval 2"/>
          <p:cNvSpPr>
            <a:spLocks noChangeArrowheads="1"/>
          </p:cNvSpPr>
          <p:nvPr/>
        </p:nvSpPr>
        <p:spPr bwMode="auto">
          <a:xfrm>
            <a:off x="3048000" y="19050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6" name="Oval 3"/>
          <p:cNvSpPr>
            <a:spLocks noChangeArrowheads="1"/>
          </p:cNvSpPr>
          <p:nvPr/>
        </p:nvSpPr>
        <p:spPr bwMode="auto">
          <a:xfrm>
            <a:off x="3962400" y="7620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7" name="Oval 4"/>
          <p:cNvSpPr>
            <a:spLocks noChangeArrowheads="1"/>
          </p:cNvSpPr>
          <p:nvPr/>
        </p:nvSpPr>
        <p:spPr bwMode="auto">
          <a:xfrm>
            <a:off x="4724400" y="12954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8" name="Oval 5"/>
          <p:cNvSpPr>
            <a:spLocks noChangeArrowheads="1"/>
          </p:cNvSpPr>
          <p:nvPr/>
        </p:nvSpPr>
        <p:spPr bwMode="auto">
          <a:xfrm>
            <a:off x="3810000" y="25146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9" name="Oval 6"/>
          <p:cNvSpPr>
            <a:spLocks noChangeArrowheads="1"/>
          </p:cNvSpPr>
          <p:nvPr/>
        </p:nvSpPr>
        <p:spPr bwMode="auto">
          <a:xfrm>
            <a:off x="4648200" y="22098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0" name="Oval 7"/>
          <p:cNvSpPr>
            <a:spLocks noChangeArrowheads="1"/>
          </p:cNvSpPr>
          <p:nvPr/>
        </p:nvSpPr>
        <p:spPr bwMode="auto">
          <a:xfrm>
            <a:off x="3886200" y="1608138"/>
            <a:ext cx="927100" cy="9699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33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80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4038600" y="1828800"/>
            <a:ext cx="5966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青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2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06850"/>
            <a:ext cx="3124200" cy="484188"/>
          </a:xfrm>
          <a:solidFill>
            <a:srgbClr val="CCFFCC">
              <a:alpha val="74901"/>
            </a:srgbClr>
          </a:solidFill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zh-CN" altLang="en-US" sz="36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有水方说</a:t>
            </a:r>
            <a:r>
              <a:rPr lang="en-US" altLang="zh-CN" sz="36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altLang="en-US" sz="3600" b="1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5105400" y="3962400"/>
            <a:ext cx="2514600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有日天气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4" name="Rectangle 12"/>
          <p:cNvSpPr>
            <a:spLocks noChangeArrowheads="1"/>
          </p:cNvSpPr>
          <p:nvPr/>
        </p:nvSpPr>
        <p:spPr bwMode="auto">
          <a:xfrm>
            <a:off x="1219200" y="4768850"/>
            <a:ext cx="3278188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有言去邀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5" name="Rectangle 13"/>
          <p:cNvSpPr>
            <a:spLocks noChangeArrowheads="1"/>
          </p:cNvSpPr>
          <p:nvPr/>
        </p:nvSpPr>
        <p:spPr bwMode="auto">
          <a:xfrm>
            <a:off x="5105400" y="4741863"/>
            <a:ext cx="3657600" cy="484187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有心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意浓。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6" name="Rectangle 14"/>
          <p:cNvSpPr>
            <a:spLocks noChangeArrowheads="1"/>
          </p:cNvSpPr>
          <p:nvPr/>
        </p:nvSpPr>
        <p:spPr bwMode="auto">
          <a:xfrm>
            <a:off x="1219200" y="5454650"/>
            <a:ext cx="3279775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有目是眼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7" name="Rectangle 15"/>
          <p:cNvSpPr>
            <a:spLocks noChangeArrowheads="1"/>
          </p:cNvSpPr>
          <p:nvPr/>
        </p:nvSpPr>
        <p:spPr bwMode="auto">
          <a:xfrm>
            <a:off x="5105400" y="5476875"/>
            <a:ext cx="3733800" cy="484188"/>
          </a:xfrm>
          <a:prstGeom prst="rect">
            <a:avLst/>
          </a:prstGeom>
          <a:solidFill>
            <a:srgbClr val="CCFFCC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有虫是</a:t>
            </a:r>
            <a:r>
              <a:rPr lang="en-US" altLang="zh-CN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__</a:t>
            </a:r>
            <a:r>
              <a:rPr lang="zh-CN" altLang="en-US" sz="3600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蜓。</a:t>
            </a:r>
            <a:endParaRPr lang="zh-CN" altLang="en-US" sz="3600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8" name="Oval 18"/>
          <p:cNvSpPr>
            <a:spLocks noChangeArrowheads="1"/>
          </p:cNvSpPr>
          <p:nvPr/>
        </p:nvSpPr>
        <p:spPr bwMode="auto">
          <a:xfrm>
            <a:off x="3200400" y="1066800"/>
            <a:ext cx="8382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蜻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6" name="Text Box 20"/>
          <p:cNvSpPr txBox="1">
            <a:spLocks noChangeArrowheads="1"/>
          </p:cNvSpPr>
          <p:nvPr/>
        </p:nvSpPr>
        <p:spPr bwMode="auto">
          <a:xfrm>
            <a:off x="3200400" y="38544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7" name="Text Box 21"/>
          <p:cNvSpPr txBox="1">
            <a:spLocks noChangeArrowheads="1"/>
          </p:cNvSpPr>
          <p:nvPr/>
        </p:nvSpPr>
        <p:spPr bwMode="auto">
          <a:xfrm>
            <a:off x="3200400" y="46164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8" name="Text Box 22"/>
          <p:cNvSpPr txBox="1">
            <a:spLocks noChangeArrowheads="1"/>
          </p:cNvSpPr>
          <p:nvPr/>
        </p:nvSpPr>
        <p:spPr bwMode="auto">
          <a:xfrm>
            <a:off x="7239000" y="388620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9" name="Text Box 23"/>
          <p:cNvSpPr txBox="1">
            <a:spLocks noChangeArrowheads="1"/>
          </p:cNvSpPr>
          <p:nvPr/>
        </p:nvSpPr>
        <p:spPr bwMode="auto">
          <a:xfrm>
            <a:off x="3200400" y="530225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睛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60" name="Text Box 24"/>
          <p:cNvSpPr txBox="1">
            <a:spLocks noChangeArrowheads="1"/>
          </p:cNvSpPr>
          <p:nvPr/>
        </p:nvSpPr>
        <p:spPr bwMode="auto">
          <a:xfrm>
            <a:off x="6324600" y="464820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61" name="Text Box 25"/>
          <p:cNvSpPr txBox="1">
            <a:spLocks noChangeArrowheads="1"/>
          </p:cNvSpPr>
          <p:nvPr/>
        </p:nvSpPr>
        <p:spPr bwMode="auto">
          <a:xfrm>
            <a:off x="6858000" y="5410200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蜻</a:t>
            </a:r>
            <a:endParaRPr lang="zh-CN" altLang="en-US" sz="3600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25" name="Text Box 26"/>
          <p:cNvSpPr txBox="1">
            <a:spLocks noChangeArrowheads="1"/>
          </p:cNvSpPr>
          <p:nvPr/>
        </p:nvSpPr>
        <p:spPr bwMode="auto">
          <a:xfrm>
            <a:off x="762000" y="0"/>
            <a:ext cx="7029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选择正确的字，把顺口溜补充完整。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6" grpId="0"/>
      <p:bldP spid="10257" grpId="0"/>
      <p:bldP spid="10258" grpId="0"/>
      <p:bldP spid="10259" grpId="0"/>
      <p:bldP spid="10260" grpId="0"/>
      <p:bldP spid="102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722438" y="1328738"/>
            <a:ext cx="65913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400" b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河水清清天气晴， </a:t>
            </a:r>
            <a:endParaRPr lang="zh-CN" altLang="en-US" sz="4400" b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r>
              <a:rPr lang="zh-CN" altLang="en-US" sz="4400" b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小小青蛙大眼睛。</a:t>
            </a:r>
            <a:endParaRPr lang="zh-CN" altLang="en-US" sz="4400" b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62263" y="3573463"/>
            <a:ext cx="36639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清清的（     ）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  <a:p>
            <a:pPr algn="ctr"/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95600" y="4508500"/>
            <a:ext cx="3443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（     ）的眼睛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TEMPLATE_CATEGORY" val="custom"/>
  <p:tag name="KSO_WM_TEMPLATE_INDEX" val="104"/>
</p:tagLst>
</file>

<file path=ppt/tags/tag41.xml><?xml version="1.0" encoding="utf-8"?>
<p:tagLst xmlns:p="http://schemas.openxmlformats.org/presentationml/2006/main">
  <p:tag name="KSO_WM_TEMPLATE_CATEGORY" val="custom"/>
  <p:tag name="KSO_WM_TEMPLATE_INDEX" val="104"/>
</p:tagLst>
</file>

<file path=ppt/tags/tag42.xml><?xml version="1.0" encoding="utf-8"?>
<p:tagLst xmlns:p="http://schemas.openxmlformats.org/presentationml/2006/main">
  <p:tag name="KSO_WM_TEMPLATE_CATEGORY" val="custom"/>
  <p:tag name="KSO_WM_TEMPLATE_INDEX" val="104"/>
</p:tagLst>
</file>

<file path=ppt/tags/tag43.xml><?xml version="1.0" encoding="utf-8"?>
<p:tagLst xmlns:p="http://schemas.openxmlformats.org/presentationml/2006/main">
  <p:tag name="KSO_WM_TEMPLATE_CATEGORY" val="custom"/>
  <p:tag name="KSO_WM_TEMPLATE_INDEX" val="104"/>
</p:tagLst>
</file>

<file path=ppt/tags/tag44.xml><?xml version="1.0" encoding="utf-8"?>
<p:tagLst xmlns:p="http://schemas.openxmlformats.org/presentationml/2006/main">
  <p:tag name="KSO_WM_TEMPLATE_CATEGORY" val="custom"/>
  <p:tag name="KSO_WM_TEMPLATE_INDEX" val="104"/>
</p:tagLst>
</file>

<file path=ppt/tags/tag45.xml><?xml version="1.0" encoding="utf-8"?>
<p:tagLst xmlns:p="http://schemas.openxmlformats.org/presentationml/2006/main">
  <p:tag name="KSO_WM_TEMPLATE_CATEGORY" val="custom"/>
  <p:tag name="KSO_WM_TEMPLATE_INDEX" val="104"/>
</p:tagLst>
</file>

<file path=ppt/tags/tag46.xml><?xml version="1.0" encoding="utf-8"?>
<p:tagLst xmlns:p="http://schemas.openxmlformats.org/presentationml/2006/main">
  <p:tag name="KSO_WM_TEMPLATE_CATEGORY" val="custom"/>
  <p:tag name="KSO_WM_TEMPLATE_INDEX" val="104"/>
</p:tagLst>
</file>

<file path=ppt/tags/tag47.xml><?xml version="1.0" encoding="utf-8"?>
<p:tagLst xmlns:p="http://schemas.openxmlformats.org/presentationml/2006/main">
  <p:tag name="KSO_WM_TEMPLATE_CATEGORY" val="custom"/>
  <p:tag name="KSO_WM_TEMPLATE_INDEX" val="104"/>
</p:tagLst>
</file>

<file path=ppt/tags/tag48.xml><?xml version="1.0" encoding="utf-8"?>
<p:tagLst xmlns:p="http://schemas.openxmlformats.org/presentationml/2006/main">
  <p:tag name="KSO_WM_TEMPLATE_CATEGORY" val="custom"/>
  <p:tag name="KSO_WM_TEMPLATE_INDEX" val="104"/>
</p:tagLst>
</file>

<file path=ppt/tags/tag49.xml><?xml version="1.0" encoding="utf-8"?>
<p:tagLst xmlns:p="http://schemas.openxmlformats.org/presentationml/2006/main">
  <p:tag name="KSO_WM_TEMPLATE_CATEGORY" val="custom"/>
  <p:tag name="KSO_WM_TEMPLATE_INDEX" val="104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04"/>
  <p:tag name="KSO_WM_UNIT_CLEAR" val="1"/>
  <p:tag name="KSO_WM_UNIT_COMPATIBLE" val="0"/>
  <p:tag name="KSO_WM_UNIT_HIGHLIGHT" val="0"/>
  <p:tag name="KSO_WM_UNIT_ID" val="custom104_2*a*1"/>
  <p:tag name="KSO_WM_UNIT_INDEX" val="1"/>
  <p:tag name="KSO_WM_UNIT_ISCONTENTSTITLE" val="0"/>
  <p:tag name="KSO_WM_UNIT_LAYERLEVEL" val="1"/>
  <p:tag name="KSO_WM_UNIT_PRESET_TEXT_INDEX" val="3"/>
  <p:tag name="KSO_WM_UNIT_PRESET_TEXT_LEN" val="17"/>
  <p:tag name="KSO_WM_UNIT_TYPE" val="a"/>
  <p:tag name="KSO_WM_UNIT_VALUE" val="18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04"/>
  <p:tag name="KSO_WM_UNIT_CLEAR" val="1"/>
  <p:tag name="KSO_WM_UNIT_COMPATIBLE" val="0"/>
  <p:tag name="KSO_WM_UNIT_HIGHLIGHT" val="0"/>
  <p:tag name="KSO_WM_UNIT_ID" val="custom104_2*f*1"/>
  <p:tag name="KSO_WM_UNIT_INDEX" val="1"/>
  <p:tag name="KSO_WM_UNIT_LAYERLEVEL" val="1"/>
  <p:tag name="KSO_WM_UNIT_PRESET_TEXT_INDEX" val="5"/>
  <p:tag name="KSO_WM_UNIT_PRESET_TEXT_LEN" val="232"/>
  <p:tag name="KSO_WM_UNIT_TYPE" val="f"/>
  <p:tag name="KSO_WM_UNIT_VALUE" val="168"/>
</p:tagLst>
</file>

<file path=ppt/tags/tag52.xml><?xml version="1.0" encoding="utf-8"?>
<p:tagLst xmlns:p="http://schemas.openxmlformats.org/presentationml/2006/main">
  <p:tag name="KSO_WM_BEAUTIFY_FLAG" val="#wm#"/>
  <p:tag name="KSO_WM_SLIDE_ID" val="custom104_2"/>
  <p:tag name="KSO_WM_SLIDE_INDEX" val="2"/>
  <p:tag name="KSO_WM_SLIDE_ITEM_CNT" val="1"/>
  <p:tag name="KSO_WM_SLIDE_LAYOUT" val="a_f"/>
  <p:tag name="KSO_WM_SLIDE_LAYOUT_CNT" val="1_1"/>
  <p:tag name="KSO_WM_SLIDE_POSITION" val="58*109"/>
  <p:tag name="KSO_WM_SLIDE_SIZE" val="603*319"/>
  <p:tag name="KSO_WM_SLIDE_TYPE" val="text"/>
  <p:tag name="KSO_WM_TAG_VERSION" val="1.0"/>
  <p:tag name="KSO_WM_TEMPLATE_CATEGORY" val="custom"/>
  <p:tag name="KSO_WM_TEMPLATE_INDEX" val="104"/>
</p:tagLst>
</file>

<file path=ppt/tags/tag53.xml><?xml version="1.0" encoding="utf-8"?>
<p:tagLst xmlns:p="http://schemas.openxmlformats.org/presentationml/2006/main">
  <p:tag name="KSO_WM_TEMPLATE_CATEGORY" val="custom"/>
  <p:tag name="KSO_WM_TEMPLATE_INDEX" val="104"/>
</p:tagLst>
</file>

<file path=ppt/tags/tag54.xml><?xml version="1.0" encoding="utf-8"?>
<p:tagLst xmlns:p="http://schemas.openxmlformats.org/presentationml/2006/main">
  <p:tag name="KSO_WM_TEMPLATE_CATEGORY" val="custom"/>
  <p:tag name="KSO_WM_TEMPLATE_INDEX" val="104"/>
</p:tagLst>
</file>

<file path=ppt/tags/tag55.xml><?xml version="1.0" encoding="utf-8"?>
<p:tagLst xmlns:p="http://schemas.openxmlformats.org/presentationml/2006/main">
  <p:tag name="KSO_WM_TEMPLATE_CATEGORY" val="custom"/>
  <p:tag name="KSO_WM_TEMPLATE_INDEX" val="104"/>
</p:tagLst>
</file>

<file path=ppt/tags/tag56.xml><?xml version="1.0" encoding="utf-8"?>
<p:tagLst xmlns:p="http://schemas.openxmlformats.org/presentationml/2006/main">
  <p:tag name="KSO_WM_TEMPLATE_CATEGORY" val="custom"/>
  <p:tag name="KSO_WM_TEMPLATE_INDEX" val="104"/>
</p:tagLst>
</file>

<file path=ppt/tags/tag57.xml><?xml version="1.0" encoding="utf-8"?>
<p:tagLst xmlns:p="http://schemas.openxmlformats.org/presentationml/2006/main">
  <p:tag name="KSO_WM_TEMPLATE_CATEGORY" val="custom"/>
  <p:tag name="KSO_WM_TEMPLATE_INDEX" val="104"/>
</p:tagLst>
</file>

<file path=ppt/tags/tag58.xml><?xml version="1.0" encoding="utf-8"?>
<p:tagLst xmlns:p="http://schemas.openxmlformats.org/presentationml/2006/main">
  <p:tag name="KSO_WM_TEMPLATE_CATEGORY" val="custom"/>
  <p:tag name="KSO_WM_TEMPLATE_INDEX" val="104"/>
</p:tagLst>
</file>

<file path=ppt/tags/tag59.xml><?xml version="1.0" encoding="utf-8"?>
<p:tagLst xmlns:p="http://schemas.openxmlformats.org/presentationml/2006/main">
  <p:tag name="KSO_WM_TEMPLATE_CATEGORY" val="custom"/>
  <p:tag name="KSO_WM_TEMPLATE_INDEX" val="104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KSO_WM_TEMPLATE_CATEGORY" val="custom"/>
  <p:tag name="KSO_WM_TEMPLATE_INDEX" val="104"/>
</p:tagLst>
</file>

<file path=ppt/tags/tag61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</p:tagLst>
</file>

<file path=ppt/tags/tag62.xml><?xml version="1.0" encoding="utf-8"?>
<p:tagLst xmlns:p="http://schemas.openxmlformats.org/presentationml/2006/main">
  <p:tag name="KSO_WM_TEMPLATE_CATEGORY" val="custom"/>
  <p:tag name="KSO_WM_TEMPLATE_INDEX" val="104"/>
</p:tagLst>
</file>

<file path=ppt/tags/tag63.xml><?xml version="1.0" encoding="utf-8"?>
<p:tagLst xmlns:p="http://schemas.openxmlformats.org/presentationml/2006/main">
  <p:tag name="KSO_WM_TEMPLATE_CATEGORY" val="custom"/>
  <p:tag name="KSO_WM_TEMPLATE_INDEX" val="104"/>
</p:tagLst>
</file>

<file path=ppt/tags/tag64.xml><?xml version="1.0" encoding="utf-8"?>
<p:tagLst xmlns:p="http://schemas.openxmlformats.org/presentationml/2006/main">
  <p:tag name="KSO_WM_TEMPLATE_CATEGORY" val="custom"/>
  <p:tag name="KSO_WM_TEMPLATE_INDEX" val="104"/>
</p:tagLst>
</file>

<file path=ppt/tags/tag6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1519</Words>
  <Application>WPS 演示</Application>
  <PresentationFormat>On-screen Show (4:3)</PresentationFormat>
  <Paragraphs>383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Times New Roman</vt:lpstr>
      <vt:lpstr>楷体</vt:lpstr>
      <vt:lpstr>黑体</vt:lpstr>
      <vt:lpstr>Times New Roman</vt:lpstr>
      <vt:lpstr>GB Pinyinok-C</vt:lpstr>
      <vt:lpstr>Arial Unicode MS</vt:lpstr>
      <vt:lpstr>楷体_GB2312</vt:lpstr>
      <vt:lpstr>新宋体</vt:lpstr>
      <vt:lpstr>ppt</vt:lpstr>
      <vt:lpstr>3、小青蛙</vt:lpstr>
      <vt:lpstr>PowerPoint 演示文稿</vt:lpstr>
      <vt:lpstr>自读课文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吃害虫   要保护它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加一加</vt:lpstr>
      <vt:lpstr>    按要求给生字分类</vt:lpstr>
      <vt:lpstr>我会思考： </vt:lpstr>
      <vt:lpstr>PowerPoint 演示文稿</vt:lpstr>
      <vt:lpstr>PowerPoint 演示文稿</vt:lpstr>
      <vt:lpstr>练一练</vt:lpstr>
      <vt:lpstr>勇敢挑战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2021-04-03T09:48:00Z</cp:lastPrinted>
  <dcterms:created xsi:type="dcterms:W3CDTF">2021-04-03T09:48:00Z</dcterms:created>
  <dcterms:modified xsi:type="dcterms:W3CDTF">2021-07-30T05:42:53Z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